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</p:sldIdLst>
  <p:sldSz cx="18288000" cy="10287000"/>
  <p:notesSz cx="6858000" cy="9144000"/>
  <p:embeddedFontLst>
    <p:embeddedFont>
      <p:font typeface="Arial Bold" panose="020B0704020202020204" pitchFamily="3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E88E44-6AA9-2ED9-A1A8-DF018FFAC669}" v="7" dt="2026-09-07T09:50:11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9" d="100"/>
          <a:sy n="49" d="100"/>
        </p:scale>
        <p:origin x="1042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D37BD-11DF-4797-AF99-2B81F7C539BE}" type="datetimeFigureOut"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E7F7B-ECA2-485B-97D1-9890A486600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LrdWN5M7l8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Linc </a:t>
            </a:r>
            <a:r>
              <a:rPr lang="en-US" dirty="0" err="1">
                <a:ea typeface="Calibri"/>
                <a:cs typeface="Calibri"/>
              </a:rPr>
              <a:t>I'r</a:t>
            </a:r>
            <a:r>
              <a:rPr lang="en-US" dirty="0">
                <a:ea typeface="Calibri"/>
                <a:cs typeface="Calibri"/>
              </a:rPr>
              <a:t> </a:t>
            </a:r>
            <a:r>
              <a:rPr lang="en-US" dirty="0" err="1">
                <a:ea typeface="Calibri"/>
                <a:cs typeface="Calibri"/>
              </a:rPr>
              <a:t>fideo</a:t>
            </a:r>
            <a:r>
              <a:rPr lang="en-US" dirty="0">
                <a:ea typeface="Calibri"/>
                <a:cs typeface="Calibri"/>
              </a:rPr>
              <a:t>: </a:t>
            </a:r>
            <a:r>
              <a:rPr lang="en-US" dirty="0">
                <a:hlinkClick r:id="rId3"/>
              </a:rPr>
              <a:t>https://youtu.be/iLrdWN5M7l8</a:t>
            </a: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2E7F7B-ECA2-485B-97D1-9890A4866004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845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2.svg"/><Relationship Id="rId7" Type="http://schemas.openxmlformats.org/officeDocument/2006/relationships/image" Target="../media/image9.svg"/><Relationship Id="rId12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LrdWN5M7l8?feature=oembed" TargetMode="External"/><Relationship Id="rId6" Type="http://schemas.openxmlformats.org/officeDocument/2006/relationships/image" Target="../media/image17.jpeg"/><Relationship Id="rId5" Type="http://schemas.openxmlformats.org/officeDocument/2006/relationships/image" Target="../media/image2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3" Type="http://schemas.openxmlformats.org/officeDocument/2006/relationships/image" Target="../media/image2.svg"/><Relationship Id="rId7" Type="http://schemas.openxmlformats.org/officeDocument/2006/relationships/image" Target="../media/image23.png"/><Relationship Id="rId12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sv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5" Type="http://schemas.openxmlformats.org/officeDocument/2006/relationships/image" Target="../media/image30.sv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hyperlink" Target="http://www.complantcymru.org.u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yngor@complantcymru.org.uk" TargetMode="External"/><Relationship Id="rId5" Type="http://schemas.openxmlformats.org/officeDocument/2006/relationships/image" Target="../media/image34.svg"/><Relationship Id="rId4" Type="http://schemas.openxmlformats.org/officeDocument/2006/relationships/image" Target="../media/image3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76795" y="4289689"/>
            <a:ext cx="7534411" cy="4049439"/>
          </a:xfrm>
          <a:custGeom>
            <a:avLst/>
            <a:gdLst/>
            <a:ahLst/>
            <a:cxnLst/>
            <a:rect l="l" t="t" r="r" b="b"/>
            <a:pathLst>
              <a:path w="7534411" h="4049439">
                <a:moveTo>
                  <a:pt x="0" y="0"/>
                </a:moveTo>
                <a:lnTo>
                  <a:pt x="7534410" y="0"/>
                </a:lnTo>
                <a:lnTo>
                  <a:pt x="7534410" y="4049438"/>
                </a:lnTo>
                <a:lnTo>
                  <a:pt x="0" y="40494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86161" y="159281"/>
            <a:ext cx="5050832" cy="5344796"/>
          </a:xfrm>
          <a:custGeom>
            <a:avLst/>
            <a:gdLst/>
            <a:ahLst/>
            <a:cxnLst/>
            <a:rect l="l" t="t" r="r" b="b"/>
            <a:pathLst>
              <a:path w="5050832" h="5344796">
                <a:moveTo>
                  <a:pt x="0" y="0"/>
                </a:moveTo>
                <a:lnTo>
                  <a:pt x="5050832" y="0"/>
                </a:lnTo>
                <a:lnTo>
                  <a:pt x="5050832" y="5344796"/>
                </a:lnTo>
                <a:lnTo>
                  <a:pt x="0" y="53447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480635" y="1768882"/>
            <a:ext cx="15326729" cy="1239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90"/>
              </a:lnSpc>
            </a:pPr>
            <a:r>
              <a:rPr lang="en-US" sz="706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Mater y Mis - Medi 2026</a:t>
            </a:r>
          </a:p>
        </p:txBody>
      </p:sp>
      <p:sp>
        <p:nvSpPr>
          <p:cNvPr id="5" name="Freeform 5"/>
          <p:cNvSpPr/>
          <p:nvPr/>
        </p:nvSpPr>
        <p:spPr>
          <a:xfrm rot="-5400000">
            <a:off x="12695428" y="4742668"/>
            <a:ext cx="5050832" cy="5344796"/>
          </a:xfrm>
          <a:custGeom>
            <a:avLst/>
            <a:gdLst/>
            <a:ahLst/>
            <a:cxnLst/>
            <a:rect l="l" t="t" r="r" b="b"/>
            <a:pathLst>
              <a:path w="5050832" h="5344796">
                <a:moveTo>
                  <a:pt x="0" y="0"/>
                </a:moveTo>
                <a:lnTo>
                  <a:pt x="5050832" y="0"/>
                </a:lnTo>
                <a:lnTo>
                  <a:pt x="5050832" y="5344796"/>
                </a:lnTo>
                <a:lnTo>
                  <a:pt x="0" y="53447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39179" y="8486587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2381413" y="4096292"/>
            <a:ext cx="5327117" cy="3995337"/>
          </a:xfrm>
          <a:custGeom>
            <a:avLst/>
            <a:gdLst/>
            <a:ahLst/>
            <a:cxnLst/>
            <a:rect l="l" t="t" r="r" b="b"/>
            <a:pathLst>
              <a:path w="5327117" h="3995337">
                <a:moveTo>
                  <a:pt x="0" y="0"/>
                </a:moveTo>
                <a:lnTo>
                  <a:pt x="5327117" y="0"/>
                </a:lnTo>
                <a:lnTo>
                  <a:pt x="5327117" y="3995338"/>
                </a:lnTo>
                <a:lnTo>
                  <a:pt x="0" y="39953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595040" flipV="1">
            <a:off x="3575980" y="1435256"/>
            <a:ext cx="3264283" cy="3400295"/>
          </a:xfrm>
          <a:custGeom>
            <a:avLst/>
            <a:gdLst/>
            <a:ahLst/>
            <a:cxnLst/>
            <a:rect l="l" t="t" r="r" b="b"/>
            <a:pathLst>
              <a:path w="3264283" h="3400295">
                <a:moveTo>
                  <a:pt x="0" y="3400295"/>
                </a:moveTo>
                <a:lnTo>
                  <a:pt x="3264283" y="3400295"/>
                </a:lnTo>
                <a:lnTo>
                  <a:pt x="3264283" y="0"/>
                </a:lnTo>
                <a:lnTo>
                  <a:pt x="0" y="0"/>
                </a:lnTo>
                <a:lnTo>
                  <a:pt x="0" y="3400295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768423" y="3110751"/>
            <a:ext cx="7770401" cy="3665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70"/>
              </a:lnSpc>
            </a:pPr>
            <a:r>
              <a:rPr lang="en-US" sz="498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Mis diwethaf, gofynnon ni i chi </a:t>
            </a:r>
            <a:r>
              <a:rPr lang="en-US" sz="498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beth oeddech chi’n feddwl am Fater y Mis.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6921" y="9008262"/>
            <a:ext cx="1042287" cy="1090183"/>
          </a:xfrm>
          <a:custGeom>
            <a:avLst/>
            <a:gdLst/>
            <a:ahLst/>
            <a:cxnLst/>
            <a:rect l="l" t="t" r="r" b="b"/>
            <a:pathLst>
              <a:path w="1042287" h="1090183">
                <a:moveTo>
                  <a:pt x="0" y="0"/>
                </a:moveTo>
                <a:lnTo>
                  <a:pt x="1042287" y="0"/>
                </a:lnTo>
                <a:lnTo>
                  <a:pt x="1042287" y="1090183"/>
                </a:lnTo>
                <a:lnTo>
                  <a:pt x="0" y="10901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139344" flipH="1">
            <a:off x="7086077" y="108969"/>
            <a:ext cx="5635302" cy="3888359"/>
          </a:xfrm>
          <a:custGeom>
            <a:avLst/>
            <a:gdLst/>
            <a:ahLst/>
            <a:cxnLst/>
            <a:rect l="l" t="t" r="r" b="b"/>
            <a:pathLst>
              <a:path w="5635302" h="3888359">
                <a:moveTo>
                  <a:pt x="5635303" y="0"/>
                </a:moveTo>
                <a:lnTo>
                  <a:pt x="0" y="0"/>
                </a:lnTo>
                <a:lnTo>
                  <a:pt x="0" y="3888359"/>
                </a:lnTo>
                <a:lnTo>
                  <a:pt x="5635303" y="3888359"/>
                </a:lnTo>
                <a:lnTo>
                  <a:pt x="5635303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6337543">
            <a:off x="13713621" y="336620"/>
            <a:ext cx="4151916" cy="4027359"/>
          </a:xfrm>
          <a:custGeom>
            <a:avLst/>
            <a:gdLst/>
            <a:ahLst/>
            <a:cxnLst/>
            <a:rect l="l" t="t" r="r" b="b"/>
            <a:pathLst>
              <a:path w="4151916" h="4027359">
                <a:moveTo>
                  <a:pt x="0" y="0"/>
                </a:moveTo>
                <a:lnTo>
                  <a:pt x="4151916" y="0"/>
                </a:lnTo>
                <a:lnTo>
                  <a:pt x="4151916" y="4027359"/>
                </a:lnTo>
                <a:lnTo>
                  <a:pt x="0" y="40273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374888">
            <a:off x="5957904" y="3198644"/>
            <a:ext cx="2112823" cy="1986053"/>
          </a:xfrm>
          <a:custGeom>
            <a:avLst/>
            <a:gdLst/>
            <a:ahLst/>
            <a:cxnLst/>
            <a:rect l="l" t="t" r="r" b="b"/>
            <a:pathLst>
              <a:path w="2112823" h="1986053">
                <a:moveTo>
                  <a:pt x="0" y="0"/>
                </a:moveTo>
                <a:lnTo>
                  <a:pt x="2112823" y="0"/>
                </a:lnTo>
                <a:lnTo>
                  <a:pt x="2112823" y="1986054"/>
                </a:lnTo>
                <a:lnTo>
                  <a:pt x="0" y="19860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333205" flipV="1">
            <a:off x="12290882" y="4773783"/>
            <a:ext cx="5002282" cy="4001825"/>
          </a:xfrm>
          <a:custGeom>
            <a:avLst/>
            <a:gdLst/>
            <a:ahLst/>
            <a:cxnLst/>
            <a:rect l="l" t="t" r="r" b="b"/>
            <a:pathLst>
              <a:path w="5002282" h="4001825">
                <a:moveTo>
                  <a:pt x="0" y="4001826"/>
                </a:moveTo>
                <a:lnTo>
                  <a:pt x="5002282" y="4001826"/>
                </a:lnTo>
                <a:lnTo>
                  <a:pt x="5002282" y="0"/>
                </a:lnTo>
                <a:lnTo>
                  <a:pt x="0" y="0"/>
                </a:lnTo>
                <a:lnTo>
                  <a:pt x="0" y="4001826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5226" y="5634470"/>
            <a:ext cx="5504382" cy="4210852"/>
          </a:xfrm>
          <a:custGeom>
            <a:avLst/>
            <a:gdLst/>
            <a:ahLst/>
            <a:cxnLst/>
            <a:rect l="l" t="t" r="r" b="b"/>
            <a:pathLst>
              <a:path w="5504382" h="4210852">
                <a:moveTo>
                  <a:pt x="0" y="0"/>
                </a:moveTo>
                <a:lnTo>
                  <a:pt x="5504382" y="0"/>
                </a:lnTo>
                <a:lnTo>
                  <a:pt x="5504382" y="4210852"/>
                </a:lnTo>
                <a:lnTo>
                  <a:pt x="0" y="42108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-9927380">
            <a:off x="7215480" y="4359783"/>
            <a:ext cx="4426061" cy="4837225"/>
          </a:xfrm>
          <a:custGeom>
            <a:avLst/>
            <a:gdLst/>
            <a:ahLst/>
            <a:cxnLst/>
            <a:rect l="l" t="t" r="r" b="b"/>
            <a:pathLst>
              <a:path w="4426061" h="4837225">
                <a:moveTo>
                  <a:pt x="0" y="0"/>
                </a:moveTo>
                <a:lnTo>
                  <a:pt x="4426060" y="0"/>
                </a:lnTo>
                <a:lnTo>
                  <a:pt x="4426060" y="4837224"/>
                </a:lnTo>
                <a:lnTo>
                  <a:pt x="0" y="483722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 rot="209644">
            <a:off x="2683683" y="6418425"/>
            <a:ext cx="3470766" cy="239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Rydych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chi’n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mwynhau</a:t>
            </a:r>
            <a:r>
              <a: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gwneud</a:t>
            </a:r>
            <a:r>
              <a: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yr </a:t>
            </a:r>
            <a:r>
              <a:rPr lang="en-US" sz="24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holiadur</a:t>
            </a:r>
            <a:r>
              <a: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rhai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 chi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eisiau</a:t>
            </a:r>
            <a:r>
              <a:rPr lang="en-US" sz="24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mwy</a:t>
            </a:r>
            <a:r>
              <a:rPr lang="en-US" sz="24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2400" b="1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gwestiynau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</a:p>
        </p:txBody>
      </p:sp>
      <p:sp>
        <p:nvSpPr>
          <p:cNvPr id="12" name="TextBox 12"/>
          <p:cNvSpPr txBox="1"/>
          <p:nvPr/>
        </p:nvSpPr>
        <p:spPr>
          <a:xfrm rot="-95180">
            <a:off x="7856372" y="5274352"/>
            <a:ext cx="3400311" cy="239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Dywedodd rhai byddwch chi’n </a:t>
            </a:r>
            <a:r>
              <a:rPr lang="en-US" sz="24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hoffi cael mwy o weithgareddau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ym Mater y Mis.</a:t>
            </a:r>
          </a:p>
        </p:txBody>
      </p:sp>
      <p:sp>
        <p:nvSpPr>
          <p:cNvPr id="13" name="Freeform 13"/>
          <p:cNvSpPr/>
          <p:nvPr/>
        </p:nvSpPr>
        <p:spPr>
          <a:xfrm>
            <a:off x="9915523" y="7434413"/>
            <a:ext cx="2249187" cy="2570500"/>
          </a:xfrm>
          <a:custGeom>
            <a:avLst/>
            <a:gdLst/>
            <a:ahLst/>
            <a:cxnLst/>
            <a:rect l="l" t="t" r="r" b="b"/>
            <a:pathLst>
              <a:path w="2249187" h="2570500">
                <a:moveTo>
                  <a:pt x="0" y="0"/>
                </a:moveTo>
                <a:lnTo>
                  <a:pt x="2249187" y="0"/>
                </a:lnTo>
                <a:lnTo>
                  <a:pt x="2249187" y="2570499"/>
                </a:lnTo>
                <a:lnTo>
                  <a:pt x="0" y="257049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-443558">
            <a:off x="462032" y="5307133"/>
            <a:ext cx="1809376" cy="2349839"/>
          </a:xfrm>
          <a:custGeom>
            <a:avLst/>
            <a:gdLst/>
            <a:ahLst/>
            <a:cxnLst/>
            <a:rect l="l" t="t" r="r" b="b"/>
            <a:pathLst>
              <a:path w="1809376" h="2349839">
                <a:moveTo>
                  <a:pt x="0" y="0"/>
                </a:moveTo>
                <a:lnTo>
                  <a:pt x="1809376" y="0"/>
                </a:lnTo>
                <a:lnTo>
                  <a:pt x="1809376" y="2349839"/>
                </a:lnTo>
                <a:lnTo>
                  <a:pt x="0" y="234983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-428327">
            <a:off x="12097685" y="2664615"/>
            <a:ext cx="1806228" cy="2392356"/>
          </a:xfrm>
          <a:custGeom>
            <a:avLst/>
            <a:gdLst/>
            <a:ahLst/>
            <a:cxnLst/>
            <a:rect l="l" t="t" r="r" b="b"/>
            <a:pathLst>
              <a:path w="1806228" h="2392356">
                <a:moveTo>
                  <a:pt x="0" y="0"/>
                </a:moveTo>
                <a:lnTo>
                  <a:pt x="1806228" y="0"/>
                </a:lnTo>
                <a:lnTo>
                  <a:pt x="1806228" y="2392355"/>
                </a:lnTo>
                <a:lnTo>
                  <a:pt x="0" y="239235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 rot="4344">
            <a:off x="8058739" y="692523"/>
            <a:ext cx="3896034" cy="239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Mae lot yn teimlo bod eich </a:t>
            </a:r>
            <a:r>
              <a:rPr lang="en-US" sz="24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llais yn cael i glywed a gwerthfawrogi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wrth gymryd rhan yn Mater y Mis.</a:t>
            </a:r>
          </a:p>
        </p:txBody>
      </p:sp>
      <p:sp>
        <p:nvSpPr>
          <p:cNvPr id="17" name="TextBox 17"/>
          <p:cNvSpPr txBox="1"/>
          <p:nvPr/>
        </p:nvSpPr>
        <p:spPr>
          <a:xfrm rot="161616">
            <a:off x="14253189" y="895454"/>
            <a:ext cx="2888816" cy="239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Dywedodd lot ohonoch eich bod yn </a:t>
            </a:r>
            <a:r>
              <a:rPr lang="en-US" sz="24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hoffi dysgu am eich hawliau bob mis.</a:t>
            </a:r>
          </a:p>
        </p:txBody>
      </p:sp>
      <p:sp>
        <p:nvSpPr>
          <p:cNvPr id="18" name="TextBox 18"/>
          <p:cNvSpPr txBox="1"/>
          <p:nvPr/>
        </p:nvSpPr>
        <p:spPr>
          <a:xfrm rot="335037">
            <a:off x="12782519" y="5296909"/>
            <a:ext cx="3649210" cy="3004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Dywedodd llawer ohonoch yr hoffech chi gwneud Mater y Mis am </a:t>
            </a:r>
            <a:r>
              <a:rPr lang="en-US" sz="24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sbwriel, yr amgylchedd ac ailgylchu.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29821" y="1059164"/>
            <a:ext cx="5286965" cy="3482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35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Diolch enfawr i bawb gwnaeth cymryd rhan! </a:t>
            </a:r>
          </a:p>
          <a:p>
            <a:pPr algn="l">
              <a:lnSpc>
                <a:spcPts val="7000"/>
              </a:lnSpc>
            </a:pPr>
            <a:r>
              <a:rPr lang="en-US" sz="35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Dyma cip olwg o’r atebion...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44743" flipH="1">
            <a:off x="-863078" y="5248578"/>
            <a:ext cx="18206081" cy="4551520"/>
          </a:xfrm>
          <a:custGeom>
            <a:avLst/>
            <a:gdLst/>
            <a:ahLst/>
            <a:cxnLst/>
            <a:rect l="l" t="t" r="r" b="b"/>
            <a:pathLst>
              <a:path w="18206081" h="4551520">
                <a:moveTo>
                  <a:pt x="18206080" y="0"/>
                </a:moveTo>
                <a:lnTo>
                  <a:pt x="0" y="0"/>
                </a:lnTo>
                <a:lnTo>
                  <a:pt x="0" y="4551520"/>
                </a:lnTo>
                <a:lnTo>
                  <a:pt x="18206080" y="4551520"/>
                </a:lnTo>
                <a:lnTo>
                  <a:pt x="1820608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611600" y="141401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2549623" y="5298359"/>
            <a:ext cx="5292130" cy="3736720"/>
          </a:xfrm>
          <a:custGeom>
            <a:avLst/>
            <a:gdLst/>
            <a:ahLst/>
            <a:cxnLst/>
            <a:rect l="l" t="t" r="r" b="b"/>
            <a:pathLst>
              <a:path w="5292130" h="3736720">
                <a:moveTo>
                  <a:pt x="0" y="0"/>
                </a:moveTo>
                <a:lnTo>
                  <a:pt x="5292131" y="0"/>
                </a:lnTo>
                <a:lnTo>
                  <a:pt x="5292131" y="3736720"/>
                </a:lnTo>
                <a:lnTo>
                  <a:pt x="0" y="3736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1905000" y="1175317"/>
            <a:ext cx="13346060" cy="30557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Felly,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ôl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gwrando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eich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adborth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bydd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Mater y Mis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newid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ychydig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Yn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lle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cynnal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holiadur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bob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tro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byddwn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nawr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rhoi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gweithgaredd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 chi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ei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wneud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bob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ail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fis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421721" y="5531594"/>
            <a:ext cx="6391533" cy="2946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40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Mis yma, byddwch chi’n cael y cyfle i feddwl am eich holl hawliau!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9179" y="8486587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6" name="Online Media 5" title="Mater y mis Medi 2026 Siarter Hawliau">
            <a:hlinkClick r:id="" action="ppaction://noaction"/>
            <a:extLst>
              <a:ext uri="{FF2B5EF4-FFF2-40B4-BE49-F238E27FC236}">
                <a16:creationId xmlns:a16="http://schemas.microsoft.com/office/drawing/2014/main" id="{119B5F21-5214-8714-021E-8C47D24B8D8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862138" y="857250"/>
            <a:ext cx="14565312" cy="82296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611600" y="232466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1125200" y="1854791"/>
            <a:ext cx="3733800" cy="3637265"/>
          </a:xfrm>
          <a:custGeom>
            <a:avLst/>
            <a:gdLst/>
            <a:ahLst/>
            <a:cxnLst/>
            <a:rect l="l" t="t" r="r" b="b"/>
            <a:pathLst>
              <a:path w="3382506" h="3213380">
                <a:moveTo>
                  <a:pt x="0" y="0"/>
                </a:moveTo>
                <a:lnTo>
                  <a:pt x="3382506" y="0"/>
                </a:lnTo>
                <a:lnTo>
                  <a:pt x="3382506" y="3213380"/>
                </a:lnTo>
                <a:lnTo>
                  <a:pt x="0" y="32133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066800" y="3987801"/>
            <a:ext cx="15660410" cy="4965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601" lvl="1" indent="-431801" algn="l">
              <a:lnSpc>
                <a:spcPts val="8000"/>
              </a:lnSpc>
              <a:buFont typeface="Arial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hawliau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sy’n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bwysig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 chi?</a:t>
            </a:r>
          </a:p>
          <a:p>
            <a:pPr algn="l">
              <a:lnSpc>
                <a:spcPts val="8000"/>
              </a:lnSpc>
            </a:pPr>
            <a:endParaRPr lang="en-US" sz="3600" u="none" strike="noStrik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601" lvl="1" indent="-431801" algn="l">
              <a:lnSpc>
                <a:spcPts val="8000"/>
              </a:lnSpc>
              <a:buFont typeface="Arial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Beth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fyddai’n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helpu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pawb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deimlo’n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hapus,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iach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ddiogel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  <a:p>
            <a:pPr algn="l">
              <a:lnSpc>
                <a:spcPts val="8000"/>
              </a:lnSpc>
            </a:pPr>
            <a:endParaRPr lang="en-US" sz="3600" u="none" strike="noStrik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601" lvl="1" indent="-431801" algn="l">
              <a:lnSpc>
                <a:spcPts val="8000"/>
              </a:lnSpc>
              <a:buFont typeface="Arial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Beth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hoffech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chi weld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eich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ysgol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neu </a:t>
            </a:r>
            <a:r>
              <a:rPr lang="en-US" sz="360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grŵp</a:t>
            </a:r>
            <a:r>
              <a:rPr lang="en-US" sz="360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676400" y="1091474"/>
            <a:ext cx="8183512" cy="2052542"/>
            <a:chOff x="0" y="0"/>
            <a:chExt cx="11198770" cy="2820421"/>
          </a:xfrm>
        </p:grpSpPr>
        <p:sp>
          <p:nvSpPr>
            <p:cNvPr id="8" name="Freeform 8"/>
            <p:cNvSpPr/>
            <p:nvPr/>
          </p:nvSpPr>
          <p:spPr>
            <a:xfrm>
              <a:off x="0" y="17263"/>
              <a:ext cx="6104127" cy="2803158"/>
            </a:xfrm>
            <a:custGeom>
              <a:avLst/>
              <a:gdLst/>
              <a:ahLst/>
              <a:cxnLst/>
              <a:rect l="l" t="t" r="r" b="b"/>
              <a:pathLst>
                <a:path w="6104127" h="2803158">
                  <a:moveTo>
                    <a:pt x="0" y="0"/>
                  </a:moveTo>
                  <a:lnTo>
                    <a:pt x="6104127" y="0"/>
                  </a:lnTo>
                  <a:lnTo>
                    <a:pt x="6104127" y="2803158"/>
                  </a:lnTo>
                  <a:lnTo>
                    <a:pt x="0" y="28031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r="-16259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5884069" y="0"/>
              <a:ext cx="5314701" cy="2815106"/>
            </a:xfrm>
            <a:custGeom>
              <a:avLst/>
              <a:gdLst/>
              <a:ahLst/>
              <a:cxnLst/>
              <a:rect l="l" t="t" r="r" b="b"/>
              <a:pathLst>
                <a:path w="5314701" h="2815106">
                  <a:moveTo>
                    <a:pt x="0" y="0"/>
                  </a:moveTo>
                  <a:lnTo>
                    <a:pt x="5314701" y="0"/>
                  </a:lnTo>
                  <a:lnTo>
                    <a:pt x="5314701" y="2815106"/>
                  </a:lnTo>
                  <a:lnTo>
                    <a:pt x="0" y="28151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5172" b="-80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2722743" y="1164228"/>
            <a:ext cx="6499834" cy="1381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999"/>
              </a:lnSpc>
            </a:pPr>
            <a:r>
              <a:rPr lang="en-US" sz="5999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Dewch</a:t>
            </a:r>
            <a:r>
              <a:rPr lang="en-US" sz="5999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i </a:t>
            </a:r>
            <a:r>
              <a:rPr lang="en-US" sz="5999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drafod</a:t>
            </a:r>
            <a:r>
              <a:rPr lang="en-US" sz="5999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1262" y="7787310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246438">
            <a:off x="14902065" y="2627435"/>
            <a:ext cx="2742530" cy="5357230"/>
          </a:xfrm>
          <a:custGeom>
            <a:avLst/>
            <a:gdLst/>
            <a:ahLst/>
            <a:cxnLst/>
            <a:rect l="l" t="t" r="r" b="b"/>
            <a:pathLst>
              <a:path w="2742530" h="5357230">
                <a:moveTo>
                  <a:pt x="0" y="0"/>
                </a:moveTo>
                <a:lnTo>
                  <a:pt x="2742530" y="0"/>
                </a:lnTo>
                <a:lnTo>
                  <a:pt x="2742530" y="5357230"/>
                </a:lnTo>
                <a:lnTo>
                  <a:pt x="0" y="53572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165827">
            <a:off x="914046" y="2773293"/>
            <a:ext cx="3556059" cy="4716298"/>
          </a:xfrm>
          <a:custGeom>
            <a:avLst/>
            <a:gdLst/>
            <a:ahLst/>
            <a:cxnLst/>
            <a:rect l="l" t="t" r="r" b="b"/>
            <a:pathLst>
              <a:path w="3556059" h="4716298">
                <a:moveTo>
                  <a:pt x="0" y="0"/>
                </a:moveTo>
                <a:lnTo>
                  <a:pt x="3556059" y="0"/>
                </a:lnTo>
                <a:lnTo>
                  <a:pt x="3556059" y="4716298"/>
                </a:lnTo>
                <a:lnTo>
                  <a:pt x="0" y="47162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21258089">
            <a:off x="9608968" y="477035"/>
            <a:ext cx="4802764" cy="4601945"/>
          </a:xfrm>
          <a:custGeom>
            <a:avLst/>
            <a:gdLst/>
            <a:ahLst/>
            <a:cxnLst/>
            <a:rect l="l" t="t" r="r" b="b"/>
            <a:pathLst>
              <a:path w="4802764" h="4601945">
                <a:moveTo>
                  <a:pt x="0" y="0"/>
                </a:moveTo>
                <a:lnTo>
                  <a:pt x="4802764" y="0"/>
                </a:lnTo>
                <a:lnTo>
                  <a:pt x="4802764" y="4601944"/>
                </a:lnTo>
                <a:lnTo>
                  <a:pt x="0" y="46019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652" t="-13644" r="-2146" b="-512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3218931" y="5970862"/>
            <a:ext cx="5849534" cy="3287438"/>
          </a:xfrm>
          <a:custGeom>
            <a:avLst/>
            <a:gdLst/>
            <a:ahLst/>
            <a:cxnLst/>
            <a:rect l="l" t="t" r="r" b="b"/>
            <a:pathLst>
              <a:path w="5849534" h="3287438">
                <a:moveTo>
                  <a:pt x="0" y="0"/>
                </a:moveTo>
                <a:lnTo>
                  <a:pt x="5849534" y="0"/>
                </a:lnTo>
                <a:lnTo>
                  <a:pt x="5849534" y="3287438"/>
                </a:lnTo>
                <a:lnTo>
                  <a:pt x="0" y="328743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9144000" y="5492056"/>
            <a:ext cx="5799600" cy="3329575"/>
          </a:xfrm>
          <a:custGeom>
            <a:avLst/>
            <a:gdLst/>
            <a:ahLst/>
            <a:cxnLst/>
            <a:rect l="l" t="t" r="r" b="b"/>
            <a:pathLst>
              <a:path w="5799600" h="3329575">
                <a:moveTo>
                  <a:pt x="0" y="0"/>
                </a:moveTo>
                <a:lnTo>
                  <a:pt x="5799600" y="0"/>
                </a:lnTo>
                <a:lnTo>
                  <a:pt x="5799600" y="3329575"/>
                </a:lnTo>
                <a:lnTo>
                  <a:pt x="0" y="33295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-739095">
            <a:off x="8469015" y="8538625"/>
            <a:ext cx="1943832" cy="1584223"/>
          </a:xfrm>
          <a:custGeom>
            <a:avLst/>
            <a:gdLst/>
            <a:ahLst/>
            <a:cxnLst/>
            <a:rect l="l" t="t" r="r" b="b"/>
            <a:pathLst>
              <a:path w="1943832" h="1584223">
                <a:moveTo>
                  <a:pt x="0" y="0"/>
                </a:moveTo>
                <a:lnTo>
                  <a:pt x="1943832" y="0"/>
                </a:lnTo>
                <a:lnTo>
                  <a:pt x="1943832" y="1584224"/>
                </a:lnTo>
                <a:lnTo>
                  <a:pt x="0" y="158422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604959" y="8349511"/>
            <a:ext cx="2833068" cy="1926486"/>
          </a:xfrm>
          <a:custGeom>
            <a:avLst/>
            <a:gdLst/>
            <a:ahLst/>
            <a:cxnLst/>
            <a:rect l="l" t="t" r="r" b="b"/>
            <a:pathLst>
              <a:path w="2833068" h="1926486">
                <a:moveTo>
                  <a:pt x="0" y="0"/>
                </a:moveTo>
                <a:lnTo>
                  <a:pt x="2833068" y="0"/>
                </a:lnTo>
                <a:lnTo>
                  <a:pt x="2833068" y="1926486"/>
                </a:lnTo>
                <a:lnTo>
                  <a:pt x="0" y="19264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3460246" y="8161292"/>
            <a:ext cx="2998510" cy="1484263"/>
          </a:xfrm>
          <a:custGeom>
            <a:avLst/>
            <a:gdLst/>
            <a:ahLst/>
            <a:cxnLst/>
            <a:rect l="l" t="t" r="r" b="b"/>
            <a:pathLst>
              <a:path w="2998510" h="1484263">
                <a:moveTo>
                  <a:pt x="0" y="0"/>
                </a:moveTo>
                <a:lnTo>
                  <a:pt x="2998511" y="0"/>
                </a:lnTo>
                <a:lnTo>
                  <a:pt x="2998511" y="1484263"/>
                </a:lnTo>
                <a:lnTo>
                  <a:pt x="0" y="148426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232829" y="1028700"/>
            <a:ext cx="3205198" cy="1266053"/>
          </a:xfrm>
          <a:custGeom>
            <a:avLst/>
            <a:gdLst/>
            <a:ahLst/>
            <a:cxnLst/>
            <a:rect l="l" t="t" r="r" b="b"/>
            <a:pathLst>
              <a:path w="3205198" h="1266053">
                <a:moveTo>
                  <a:pt x="0" y="0"/>
                </a:moveTo>
                <a:lnTo>
                  <a:pt x="3205199" y="0"/>
                </a:lnTo>
                <a:lnTo>
                  <a:pt x="3205199" y="1266053"/>
                </a:lnTo>
                <a:lnTo>
                  <a:pt x="0" y="126605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3868400" y="-134499"/>
            <a:ext cx="4049922" cy="3449199"/>
          </a:xfrm>
          <a:custGeom>
            <a:avLst/>
            <a:gdLst/>
            <a:ahLst/>
            <a:cxnLst/>
            <a:rect l="l" t="t" r="r" b="b"/>
            <a:pathLst>
              <a:path w="4214942" h="3478150">
                <a:moveTo>
                  <a:pt x="0" y="0"/>
                </a:moveTo>
                <a:lnTo>
                  <a:pt x="4214942" y="0"/>
                </a:lnTo>
                <a:lnTo>
                  <a:pt x="4214942" y="3478151"/>
                </a:lnTo>
                <a:lnTo>
                  <a:pt x="0" y="34781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-101914">
            <a:off x="4637166" y="955663"/>
            <a:ext cx="5125134" cy="3815455"/>
          </a:xfrm>
          <a:custGeom>
            <a:avLst/>
            <a:gdLst/>
            <a:ahLst/>
            <a:cxnLst/>
            <a:rect l="l" t="t" r="r" b="b"/>
            <a:pathLst>
              <a:path w="5613057" h="4216531">
                <a:moveTo>
                  <a:pt x="0" y="0"/>
                </a:moveTo>
                <a:lnTo>
                  <a:pt x="5613057" y="0"/>
                </a:lnTo>
                <a:lnTo>
                  <a:pt x="5613057" y="4216531"/>
                </a:lnTo>
                <a:lnTo>
                  <a:pt x="0" y="421653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5438" r="-87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1869416" y="1069813"/>
            <a:ext cx="1989176" cy="783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4"/>
              </a:lnSpc>
            </a:pPr>
            <a:r>
              <a:rPr lang="en-US" sz="3302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Syniadau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783683" y="7715544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7" y="0"/>
                </a:lnTo>
                <a:lnTo>
                  <a:pt x="1475617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469293">
            <a:off x="1179695" y="1155011"/>
            <a:ext cx="6049223" cy="2389443"/>
          </a:xfrm>
          <a:custGeom>
            <a:avLst/>
            <a:gdLst/>
            <a:ahLst/>
            <a:cxnLst/>
            <a:rect l="l" t="t" r="r" b="b"/>
            <a:pathLst>
              <a:path w="6049223" h="2389443">
                <a:moveTo>
                  <a:pt x="0" y="0"/>
                </a:moveTo>
                <a:lnTo>
                  <a:pt x="6049223" y="0"/>
                </a:lnTo>
                <a:lnTo>
                  <a:pt x="6049223" y="2389443"/>
                </a:lnTo>
                <a:lnTo>
                  <a:pt x="0" y="23894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 rot="-514351">
            <a:off x="1916038" y="1425492"/>
            <a:ext cx="4576534" cy="1292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96"/>
              </a:lnSpc>
            </a:pPr>
            <a:r>
              <a:rPr lang="en-US" sz="5548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Rhannwch</a:t>
            </a:r>
            <a:r>
              <a:rPr lang="en-US" sz="5548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!</a:t>
            </a:r>
          </a:p>
        </p:txBody>
      </p:sp>
      <p:sp>
        <p:nvSpPr>
          <p:cNvPr id="7" name="Freeform 7"/>
          <p:cNvSpPr/>
          <p:nvPr/>
        </p:nvSpPr>
        <p:spPr>
          <a:xfrm>
            <a:off x="8213543" y="638181"/>
            <a:ext cx="1970369" cy="1783184"/>
          </a:xfrm>
          <a:custGeom>
            <a:avLst/>
            <a:gdLst/>
            <a:ahLst/>
            <a:cxnLst/>
            <a:rect l="l" t="t" r="r" b="b"/>
            <a:pathLst>
              <a:path w="1970369" h="1783184">
                <a:moveTo>
                  <a:pt x="0" y="0"/>
                </a:moveTo>
                <a:lnTo>
                  <a:pt x="1970370" y="0"/>
                </a:lnTo>
                <a:lnTo>
                  <a:pt x="1970370" y="1783184"/>
                </a:lnTo>
                <a:lnTo>
                  <a:pt x="0" y="178318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8213543" y="3051622"/>
            <a:ext cx="2004508" cy="1794035"/>
          </a:xfrm>
          <a:custGeom>
            <a:avLst/>
            <a:gdLst/>
            <a:ahLst/>
            <a:cxnLst/>
            <a:rect l="l" t="t" r="r" b="b"/>
            <a:pathLst>
              <a:path w="2004508" h="1794035">
                <a:moveTo>
                  <a:pt x="0" y="0"/>
                </a:moveTo>
                <a:lnTo>
                  <a:pt x="2004509" y="0"/>
                </a:lnTo>
                <a:lnTo>
                  <a:pt x="2004509" y="1794035"/>
                </a:lnTo>
                <a:lnTo>
                  <a:pt x="0" y="17940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1873647">
            <a:off x="3599007" y="3538099"/>
            <a:ext cx="3636046" cy="2145267"/>
          </a:xfrm>
          <a:custGeom>
            <a:avLst/>
            <a:gdLst/>
            <a:ahLst/>
            <a:cxnLst/>
            <a:rect l="l" t="t" r="r" b="b"/>
            <a:pathLst>
              <a:path w="3636046" h="2145267">
                <a:moveTo>
                  <a:pt x="0" y="0"/>
                </a:moveTo>
                <a:lnTo>
                  <a:pt x="3636046" y="0"/>
                </a:lnTo>
                <a:lnTo>
                  <a:pt x="3636046" y="2145267"/>
                </a:lnTo>
                <a:lnTo>
                  <a:pt x="0" y="21452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028700" y="6089944"/>
            <a:ext cx="14045587" cy="2936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99"/>
              </a:lnSpc>
            </a:pP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Peidiwch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ag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anghofio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byddem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wrth</a:t>
            </a:r>
            <a:r>
              <a:rPr lang="en-US" sz="3999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ein</a:t>
            </a:r>
            <a:r>
              <a:rPr lang="en-US" sz="3999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bodd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gweld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beth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rydych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chi’n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creu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mis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yma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!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Gallwch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rannu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lluniau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o’ch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siarteri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gyda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drwy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ebostio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neu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tagio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arlein</a:t>
            </a:r>
            <a:r>
              <a:rPr lang="en-US" sz="3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718344" y="1188290"/>
            <a:ext cx="6717054" cy="673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40"/>
              </a:lnSpc>
            </a:pPr>
            <a:r>
              <a:rPr lang="en-US" sz="3814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post@complantcymru.org.uk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826804" y="3564461"/>
            <a:ext cx="5327596" cy="621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340"/>
              </a:lnSpc>
            </a:pPr>
            <a:r>
              <a:rPr lang="en-US" sz="3814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@complantcymru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9179" y="8486587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302016" y="1028700"/>
            <a:ext cx="3742955" cy="3668096"/>
          </a:xfrm>
          <a:custGeom>
            <a:avLst/>
            <a:gdLst/>
            <a:ahLst/>
            <a:cxnLst/>
            <a:rect l="l" t="t" r="r" b="b"/>
            <a:pathLst>
              <a:path w="3742955" h="3668096">
                <a:moveTo>
                  <a:pt x="0" y="0"/>
                </a:moveTo>
                <a:lnTo>
                  <a:pt x="3742955" y="0"/>
                </a:lnTo>
                <a:lnTo>
                  <a:pt x="3742955" y="3668096"/>
                </a:lnTo>
                <a:lnTo>
                  <a:pt x="0" y="36680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2271242" y="5809784"/>
            <a:ext cx="4109329" cy="3040903"/>
          </a:xfrm>
          <a:custGeom>
            <a:avLst/>
            <a:gdLst/>
            <a:ahLst/>
            <a:cxnLst/>
            <a:rect l="l" t="t" r="r" b="b"/>
            <a:pathLst>
              <a:path w="4109329" h="3040903">
                <a:moveTo>
                  <a:pt x="0" y="0"/>
                </a:moveTo>
                <a:lnTo>
                  <a:pt x="4109329" y="0"/>
                </a:lnTo>
                <a:lnTo>
                  <a:pt x="4109329" y="3040903"/>
                </a:lnTo>
                <a:lnTo>
                  <a:pt x="0" y="304090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5628943" y="1400608"/>
            <a:ext cx="11397733" cy="2946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00"/>
              </a:lnSpc>
            </a:pP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Os ydych chi'n </a:t>
            </a:r>
            <a:r>
              <a:rPr lang="en-US" sz="40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poeni</a:t>
            </a: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am unrhyw beth ar ôl sesiwn heddi, dylech siarad ag </a:t>
            </a:r>
            <a:r>
              <a:rPr lang="en-US" sz="40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oedolyn rydych chi’n ymddiried ynddo.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492971" y="5361166"/>
            <a:ext cx="8635734" cy="4142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1"/>
              </a:lnSpc>
            </a:pP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Gallech hefyd gysylltu â’n tîm Cyngor a chymorth:​</a:t>
            </a:r>
          </a:p>
          <a:p>
            <a:pPr marL="712663" lvl="1" indent="-356332" algn="l">
              <a:lnSpc>
                <a:spcPts val="6601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0808 801 1000​</a:t>
            </a:r>
          </a:p>
          <a:p>
            <a:pPr marL="712663" lvl="1" indent="-356332" algn="l">
              <a:lnSpc>
                <a:spcPts val="6601"/>
              </a:lnSpc>
              <a:buFont typeface="Arial"/>
              <a:buChar char="•"/>
            </a:pPr>
            <a:r>
              <a:rPr lang="en-US" sz="33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6" tooltip="mailto:cyngor@complantcymru.org.uk"/>
              </a:rPr>
              <a:t>cyngor@complantcymru.org.uk</a:t>
            </a: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​</a:t>
            </a:r>
          </a:p>
          <a:p>
            <a:pPr marL="712663" lvl="1" indent="-356332" algn="l">
              <a:lnSpc>
                <a:spcPts val="6601"/>
              </a:lnSpc>
              <a:buFont typeface="Arial"/>
              <a:buChar char="•"/>
            </a:pPr>
            <a:r>
              <a:rPr lang="en-US" sz="33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7" tooltip="http://www.complantcymru.org.uk"/>
              </a:rPr>
              <a:t>www.complantcymru.org.uk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9179" y="8486587"/>
            <a:ext cx="1475617" cy="1543426"/>
          </a:xfrm>
          <a:custGeom>
            <a:avLst/>
            <a:gdLst/>
            <a:ahLst/>
            <a:cxnLst/>
            <a:rect l="l" t="t" r="r" b="b"/>
            <a:pathLst>
              <a:path w="1475617" h="1543426">
                <a:moveTo>
                  <a:pt x="0" y="0"/>
                </a:moveTo>
                <a:lnTo>
                  <a:pt x="1475618" y="0"/>
                </a:lnTo>
                <a:lnTo>
                  <a:pt x="1475618" y="1543426"/>
                </a:lnTo>
                <a:lnTo>
                  <a:pt x="0" y="1543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16" r="-109488" b="-352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00000">
            <a:off x="468588" y="176853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5400000">
            <a:off x="13341939" y="5362648"/>
            <a:ext cx="4446974" cy="4705792"/>
          </a:xfrm>
          <a:custGeom>
            <a:avLst/>
            <a:gdLst/>
            <a:ahLst/>
            <a:cxnLst/>
            <a:rect l="l" t="t" r="r" b="b"/>
            <a:pathLst>
              <a:path w="4446974" h="4705792">
                <a:moveTo>
                  <a:pt x="0" y="0"/>
                </a:moveTo>
                <a:lnTo>
                  <a:pt x="4446974" y="0"/>
                </a:lnTo>
                <a:lnTo>
                  <a:pt x="4446974" y="4705792"/>
                </a:lnTo>
                <a:lnTo>
                  <a:pt x="0" y="47057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3579144" y="1648665"/>
            <a:ext cx="3574579" cy="4468223"/>
          </a:xfrm>
          <a:custGeom>
            <a:avLst/>
            <a:gdLst/>
            <a:ahLst/>
            <a:cxnLst/>
            <a:rect l="l" t="t" r="r" b="b"/>
            <a:pathLst>
              <a:path w="3574579" h="4468223">
                <a:moveTo>
                  <a:pt x="0" y="0"/>
                </a:moveTo>
                <a:lnTo>
                  <a:pt x="3574578" y="0"/>
                </a:lnTo>
                <a:lnTo>
                  <a:pt x="3574578" y="4468223"/>
                </a:lnTo>
                <a:lnTo>
                  <a:pt x="0" y="446822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662544" y="1945868"/>
            <a:ext cx="7046312" cy="3347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144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Diolch!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738647" y="6798600"/>
            <a:ext cx="14810705" cy="1936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Bydd Mater y Mis nesaf ar gael ar </a:t>
            </a:r>
          </a:p>
          <a:p>
            <a:pPr algn="ctr">
              <a:lnSpc>
                <a:spcPts val="8000"/>
              </a:lnSpc>
            </a:pPr>
            <a:r>
              <a:rPr lang="en-US" sz="40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Ddydd Llun, Hydref y 5ed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a92cb3d6-694b-4915-be01-0dd97e9dbd9e" xsi:nil="true"/>
    <Has_Leaders_Only_SectionGroup xmlns="a92cb3d6-694b-4915-be01-0dd97e9dbd9e" xsi:nil="true"/>
    <Owner xmlns="a92cb3d6-694b-4915-be01-0dd97e9dbd9e">
      <UserInfo>
        <DisplayName/>
        <AccountId xsi:nil="true"/>
        <AccountType/>
      </UserInfo>
    </Owner>
    <Distribution_Groups xmlns="a92cb3d6-694b-4915-be01-0dd97e9dbd9e" xsi:nil="true"/>
    <AppVersion xmlns="a92cb3d6-694b-4915-be01-0dd97e9dbd9e" xsi:nil="true"/>
    <IsNotebookLocked xmlns="a92cb3d6-694b-4915-be01-0dd97e9dbd9e" xsi:nil="true"/>
    <Is_Collaboration_Space_Locked xmlns="a92cb3d6-694b-4915-be01-0dd97e9dbd9e" xsi:nil="true"/>
    <Teams_Channel_Section_Location xmlns="a92cb3d6-694b-4915-be01-0dd97e9dbd9e" xsi:nil="true"/>
    <Templates xmlns="a92cb3d6-694b-4915-be01-0dd97e9dbd9e" xsi:nil="true"/>
    <NotebookType xmlns="a92cb3d6-694b-4915-be01-0dd97e9dbd9e" xsi:nil="true"/>
    <lcf76f155ced4ddcb4097134ff3c332f xmlns="a92cb3d6-694b-4915-be01-0dd97e9dbd9e">
      <Terms xmlns="http://schemas.microsoft.com/office/infopath/2007/PartnerControls"/>
    </lcf76f155ced4ddcb4097134ff3c332f>
    <LMS_Mappings xmlns="a92cb3d6-694b-4915-be01-0dd97e9dbd9e" xsi:nil="true"/>
    <Invited_Leaders xmlns="a92cb3d6-694b-4915-be01-0dd97e9dbd9e" xsi:nil="true"/>
    <Self_Registration_Enabled xmlns="a92cb3d6-694b-4915-be01-0dd97e9dbd9e" xsi:nil="true"/>
    <FolderType xmlns="a92cb3d6-694b-4915-be01-0dd97e9dbd9e" xsi:nil="true"/>
    <Leaders xmlns="a92cb3d6-694b-4915-be01-0dd97e9dbd9e">
      <UserInfo>
        <DisplayName/>
        <AccountId xsi:nil="true"/>
        <AccountType/>
      </UserInfo>
    </Leaders>
    <TeamsChannelId xmlns="a92cb3d6-694b-4915-be01-0dd97e9dbd9e" xsi:nil="true"/>
    <TaxCatchAll xmlns="e442ecdc-24d5-4155-b3a2-f91807a0074c" xsi:nil="true"/>
    <DefaultSectionNames xmlns="a92cb3d6-694b-4915-be01-0dd97e9dbd9e" xsi:nil="true"/>
    <CultureName xmlns="a92cb3d6-694b-4915-be01-0dd97e9dbd9e" xsi:nil="true"/>
    <Invited_Members xmlns="a92cb3d6-694b-4915-be01-0dd97e9dbd9e" xsi:nil="true"/>
    <Members xmlns="a92cb3d6-694b-4915-be01-0dd97e9dbd9e">
      <UserInfo>
        <DisplayName/>
        <AccountId xsi:nil="true"/>
        <AccountType/>
      </UserInfo>
    </Members>
    <Member_Groups xmlns="a92cb3d6-694b-4915-be01-0dd97e9dbd9e">
      <UserInfo>
        <DisplayName/>
        <AccountId xsi:nil="true"/>
        <AccountType/>
      </UserInfo>
    </Member_Group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0E17DEE6830F4EAB69CF016E6544E2" ma:contentTypeVersion="35" ma:contentTypeDescription="Create a new document." ma:contentTypeScope="" ma:versionID="ad76279ba2a593641e821c5609a0b30a">
  <xsd:schema xmlns:xsd="http://www.w3.org/2001/XMLSchema" xmlns:xs="http://www.w3.org/2001/XMLSchema" xmlns:p="http://schemas.microsoft.com/office/2006/metadata/properties" xmlns:ns2="a92cb3d6-694b-4915-be01-0dd97e9dbd9e" xmlns:ns3="e442ecdc-24d5-4155-b3a2-f91807a0074c" targetNamespace="http://schemas.microsoft.com/office/2006/metadata/properties" ma:root="true" ma:fieldsID="b45e82b62c63d523c1aeb04fcebb869e" ns2:_="" ns3:_="">
    <xsd:import namespace="a92cb3d6-694b-4915-be01-0dd97e9dbd9e"/>
    <xsd:import namespace="e442ecdc-24d5-4155-b3a2-f91807a0074c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cb3d6-694b-4915-be01-0dd97e9dbd9e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Teams_Channel_Section_Location" ma:index="28" nillable="true" ma:displayName="Teams Channel Section Location" ma:internalName="Teams_Channel_Section_Location">
      <xsd:simpleType>
        <xsd:restriction base="dms:Text"/>
      </xsd:simpleType>
    </xsd:element>
    <xsd:element name="MediaServiceMetadata" ma:index="2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3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3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38" nillable="true" ma:taxonomy="true" ma:internalName="lcf76f155ced4ddcb4097134ff3c332f" ma:taxonomyFieldName="MediaServiceImageTags" ma:displayName="Image Tags" ma:readOnly="false" ma:fieldId="{5cf76f15-5ced-4ddc-b409-7134ff3c332f}" ma:taxonomyMulti="true" ma:sspId="2b247b5d-bd6f-45b2-9b56-34b4e46c4e0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4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41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42ecdc-24d5-4155-b3a2-f91807a0074c" elementFormDefault="qualified">
    <xsd:import namespace="http://schemas.microsoft.com/office/2006/documentManagement/types"/>
    <xsd:import namespace="http://schemas.microsoft.com/office/infopath/2007/PartnerControls"/>
    <xsd:element name="TaxCatchAll" ma:index="39" nillable="true" ma:displayName="Taxonomy Catch All Column" ma:hidden="true" ma:list="{c0abd31a-2c24-4d75-ba30-559d6c5947ed}" ma:internalName="TaxCatchAll" ma:showField="CatchAllData" ma:web="e442ecdc-24d5-4155-b3a2-f91807a007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DD81D8-E77D-4C0E-BD14-3337E0DA18C4}">
  <ds:schemaRefs>
    <ds:schemaRef ds:uri="http://schemas.microsoft.com/office/2006/metadata/properties"/>
    <ds:schemaRef ds:uri="http://schemas.microsoft.com/office/infopath/2007/PartnerControls"/>
    <ds:schemaRef ds:uri="a92cb3d6-694b-4915-be01-0dd97e9dbd9e"/>
    <ds:schemaRef ds:uri="e442ecdc-24d5-4155-b3a2-f91807a0074c"/>
  </ds:schemaRefs>
</ds:datastoreItem>
</file>

<file path=customXml/itemProps2.xml><?xml version="1.0" encoding="utf-8"?>
<ds:datastoreItem xmlns:ds="http://schemas.openxmlformats.org/officeDocument/2006/customXml" ds:itemID="{B9F2C662-EB72-4757-89A2-36D01BECB2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98BB4F-1D3F-4230-A5F9-AC18894268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2cb3d6-694b-4915-be01-0dd97e9dbd9e"/>
    <ds:schemaRef ds:uri="e442ecdc-24d5-4155-b3a2-f91807a007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317</Words>
  <Application>Microsoft Office PowerPoint</Application>
  <PresentationFormat>Custom</PresentationFormat>
  <Paragraphs>30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 y Mis Medi 2026</dc:title>
  <dc:creator>Sophie Williams</dc:creator>
  <cp:lastModifiedBy>Sophie Williams</cp:lastModifiedBy>
  <cp:revision>8</cp:revision>
  <dcterms:created xsi:type="dcterms:W3CDTF">2006-08-16T00:00:00Z</dcterms:created>
  <dcterms:modified xsi:type="dcterms:W3CDTF">2026-09-07T09:52:44Z</dcterms:modified>
  <dc:identifier>DAHUJfQEAIA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0x010100B40E17DEE6830F4EAB69CF016E6544E2</vt:lpwstr>
  </property>
  <property fmtid="{D5CDD505-2E9C-101B-9397-08002B2CF9AE}" pid="3" name="MediaServiceImageTags">
    <vt:lpwstr/>
  </property>
</Properties>
</file>