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9" r:id="rId5"/>
    <p:sldId id="308" r:id="rId6"/>
    <p:sldId id="345" r:id="rId7"/>
    <p:sldId id="346" r:id="rId8"/>
    <p:sldId id="330" r:id="rId9"/>
    <p:sldId id="313" r:id="rId10"/>
    <p:sldId id="314" r:id="rId11"/>
    <p:sldId id="332" r:id="rId12"/>
    <p:sldId id="316" r:id="rId13"/>
  </p:sldIdLst>
  <p:sldSz cx="12192000" cy="6858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VAG Rounded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410DE-F528-1640-9BB0-87FC842F50B3}" v="3" dt="2026-03-01T14:36:06.669"/>
    <p1510:client id="{C2111E08-E57C-0EAF-C8F6-5CD4738234CC}" v="5" dt="2026-03-02T09:36:01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94"/>
  </p:normalViewPr>
  <p:slideViewPr>
    <p:cSldViewPr snapToGrid="0">
      <p:cViewPr varScale="1">
        <p:scale>
          <a:sx n="109" d="100"/>
          <a:sy n="109" d="100"/>
        </p:scale>
        <p:origin x="21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cf6w7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Link to the video: https://</a:t>
            </a:r>
            <a:r>
              <a:rPr lang="en-US" dirty="0" err="1">
                <a:ea typeface="Calibri"/>
                <a:cs typeface="Calibri"/>
              </a:rPr>
              <a:t>youtu.be</a:t>
            </a:r>
            <a:r>
              <a:rPr lang="en-US">
                <a:ea typeface="Calibri"/>
                <a:cs typeface="Calibri"/>
              </a:rPr>
              <a:t>/nC2kZmgDX3Y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dirty="0"/>
              <a:t>There are supporting materials on our web page for children with additional learning needs</a:t>
            </a: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Survey link - </a:t>
            </a:r>
            <a:r>
              <a:rPr lang="en-GB" dirty="0">
                <a:hlinkClick r:id="rId3" tooltip="https://online1.snapsurveys.com/cf6w7u"/>
              </a:rPr>
              <a:t>https://online1.snapsurveys.com/cf6w7u</a:t>
            </a:r>
            <a:endParaRPr lang="en-GB" dirty="0">
              <a:solidFill>
                <a:srgbClr val="44546A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en-GB" dirty="0">
                <a:solidFill>
                  <a:schemeClr val="dk2"/>
                </a:solidFill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nC2kZmgDX3Y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cf6w7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online1.snapsurveys.com/ktyb5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hyperlink" Target="http://www.childcomwales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84463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Monthly Matter – 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March 2026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78567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613" y="1746808"/>
            <a:ext cx="6385762" cy="1682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Arial"/>
                <a:ea typeface="Trebuchet MS"/>
                <a:cs typeface="Arial"/>
                <a:sym typeface="Trebuchet MS"/>
              </a:rPr>
              <a:t>Last month, </a:t>
            </a:r>
            <a:r>
              <a:rPr lang="en-US" sz="2800" dirty="0">
                <a:latin typeface="Arial"/>
                <a:cs typeface="Arial"/>
                <a:sym typeface="Trebuchet MS"/>
              </a:rPr>
              <a:t>we asked you </a:t>
            </a:r>
            <a:r>
              <a:rPr lang="en-GB" sz="2800">
                <a:latin typeface="Arial"/>
                <a:cs typeface="Arial"/>
              </a:rPr>
              <a:t>about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during the winter months.</a:t>
            </a:r>
            <a:endParaRPr lang="en-US" sz="2800" dirty="0">
              <a:latin typeface="Arial" panose="020B0604020202020204" pitchFamily="34" charset="0"/>
              <a:ea typeface="Trebuchet MS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634000" y="604018"/>
            <a:ext cx="10574774" cy="9563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Arial Rounded MT Bold" panose="020F0704030504030204" pitchFamily="34" charset="0"/>
              </a:rPr>
              <a:t>Thanks to everyone who told us about play during the winter months, this is what we found out: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A6342-872F-C5BC-1DD7-A9D0FFF3AA5C}"/>
              </a:ext>
            </a:extLst>
          </p:cNvPr>
          <p:cNvSpPr txBox="1"/>
          <p:nvPr/>
        </p:nvSpPr>
        <p:spPr>
          <a:xfrm>
            <a:off x="2615381" y="1743891"/>
            <a:ext cx="8783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Lots of you don’t play outside as much in the winter months because it’s too dark, wet and rainy</a:t>
            </a:r>
          </a:p>
          <a:p>
            <a:endParaRPr lang="en-GB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E3643-6F9C-2087-D2F1-881B3AB34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59" y="1621037"/>
            <a:ext cx="1470103" cy="1206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62FFA-691C-ABD8-D99A-0812CA4ED9A7}"/>
              </a:ext>
            </a:extLst>
          </p:cNvPr>
          <p:cNvSpPr txBox="1"/>
          <p:nvPr/>
        </p:nvSpPr>
        <p:spPr>
          <a:xfrm>
            <a:off x="2615380" y="4399265"/>
            <a:ext cx="8783311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Lots told us that it would be easier to hang out with friends in the winter months if there were more shelters in outdoor parks and better streetlights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BD6D1-EE13-444C-D28C-2EE1531EF7C6}"/>
              </a:ext>
            </a:extLst>
          </p:cNvPr>
          <p:cNvSpPr txBox="1"/>
          <p:nvPr/>
        </p:nvSpPr>
        <p:spPr>
          <a:xfrm>
            <a:off x="2615381" y="3028406"/>
            <a:ext cx="8783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Most of you get to places by having a lift from an adult in the car and lots of you said by walking or biking with a friend</a:t>
            </a:r>
          </a:p>
          <a:p>
            <a:endParaRPr lang="en-GB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68C3FB-F8AF-78CF-5703-EC24ED89A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8" y="3017219"/>
            <a:ext cx="1689194" cy="1114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196541-DB62-00B4-D6D0-3779DBF49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2124" y="4321068"/>
            <a:ext cx="1023991" cy="14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805180" y="4109884"/>
            <a:ext cx="10581640" cy="15442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Article 15: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 have the right to meet with friends and join groups. </a:t>
            </a:r>
            <a:b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Article 19: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 have the right to be protected from being hurt or badly treated.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4424516" y="1432691"/>
            <a:ext cx="7104226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March</a:t>
            </a:r>
            <a:r>
              <a:rPr lang="en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’s Monthly Matter is all about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children’s use of social media platforms.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C82E9-F9AF-3C12-A6B5-0EEBFEFA7D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49539">
            <a:off x="806151" y="903506"/>
            <a:ext cx="2959152" cy="29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9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Monthly Matter March 2026 - Social media ban for under 16's">
            <a:hlinkClick r:id="" action="ppaction://media"/>
            <a:extLst>
              <a:ext uri="{FF2B5EF4-FFF2-40B4-BE49-F238E27FC236}">
                <a16:creationId xmlns:a16="http://schemas.microsoft.com/office/drawing/2014/main" id="{56ECE684-49AE-22F7-AEB7-6056959869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3243" y="-3711"/>
            <a:ext cx="12219362" cy="68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964" y="839134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033" y="2225097"/>
            <a:ext cx="11083933" cy="38613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 use any social media?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 you ever felt unsafe or unhappy online? 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think it is a good idea to ban social media platforms for children under 16 years old? 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27" y="594247"/>
            <a:ext cx="1772252" cy="16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166" y="1674232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092" y="1021805"/>
            <a:ext cx="9218315" cy="498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Share your ideas with us by using the </a:t>
            </a:r>
            <a:r>
              <a:rPr lang="en-GB" sz="20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QR code or </a:t>
            </a:r>
            <a:r>
              <a:rPr lang="en-GB" sz="20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  <a:hlinkClick r:id="rId3"/>
              </a:rPr>
              <a:t>survey link</a:t>
            </a:r>
            <a:endParaRPr lang="en-GB" sz="2000" b="1" dirty="0">
              <a:latin typeface="Arial" panose="020B0604020202020204" pitchFamily="34" charset="0"/>
              <a:ea typeface="Trebuchet MS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6" name="Picture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D0A4EAEB-E5E8-0DE8-4D02-D584A4690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81" y="2243815"/>
            <a:ext cx="2864437" cy="28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208987" y="858232"/>
            <a:ext cx="3602626" cy="22447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</a:t>
            </a:r>
            <a: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!</a:t>
            </a:r>
            <a:b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 dirty="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1336402" y="3234920"/>
            <a:ext cx="8742317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 dirty="0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Tuesday,</a:t>
            </a:r>
            <a:r>
              <a:rPr lang="en-US" sz="96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April 7th</a:t>
            </a:r>
            <a:endParaRPr lang="en-US" sz="9600" b="1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41" y="726341"/>
            <a:ext cx="2120346" cy="25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b63dca1f792546646dbe2ecddb3131fe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3812bb77afa569252fbcf721292a9663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e442ecdc-24d5-4155-b3a2-f91807a0074c"/>
    <ds:schemaRef ds:uri="a92cb3d6-694b-4915-be01-0dd97e9dbd9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DA5641-9616-41D6-B1A9-58125F9FD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563</TotalTime>
  <Words>363</Words>
  <Application>Microsoft Office PowerPoint</Application>
  <PresentationFormat>Widescreen</PresentationFormat>
  <Paragraphs>36</Paragraphs>
  <Slides>9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Monthly Matter – March 2026</vt:lpstr>
      <vt:lpstr>PowerPoint Presentation</vt:lpstr>
      <vt:lpstr>PowerPoint Presentation</vt:lpstr>
      <vt:lpstr>Article 15: I have the right to meet with friends and join groups.  Article 19: I have the right to be protected from being hurt or badly treated. </vt:lpstr>
      <vt:lpstr>PowerPoint Presentation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Rhiannon Llewelyn</cp:lastModifiedBy>
  <cp:revision>53</cp:revision>
  <dcterms:created xsi:type="dcterms:W3CDTF">2019-03-26T15:18:01Z</dcterms:created>
  <dcterms:modified xsi:type="dcterms:W3CDTF">2026-03-02T09:36:40Z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