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99" r:id="rId5"/>
    <p:sldId id="308" r:id="rId6"/>
    <p:sldId id="317" r:id="rId7"/>
    <p:sldId id="311" r:id="rId8"/>
    <p:sldId id="330" r:id="rId9"/>
    <p:sldId id="313" r:id="rId10"/>
    <p:sldId id="332" r:id="rId11"/>
    <p:sldId id="316" r:id="rId12"/>
  </p:sldIdLst>
  <p:sldSz cx="12192000" cy="6858000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VAG Rounded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F0B9C-AA30-08CA-7EED-FC673A2CE27F}" v="56" dt="2026-02-03T10:00:53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3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SZ8tNiTjUH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Link to the video: </a:t>
            </a:r>
            <a:r>
              <a:rPr lang="en-US" dirty="0">
                <a:hlinkClick r:id="rId3"/>
              </a:rPr>
              <a:t>https://youtube.com/shorts/SZ8tNiTjUHY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dirty="0"/>
              <a:t>There are supporting materials on our web page for children with additional learning needs</a:t>
            </a: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SZ8tNiTjUHY?feature=oembed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hyperlink" Target="http://www.childcomwales.org.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9331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Monthly Matter – 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February 2026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6767" y="1148688"/>
            <a:ext cx="7202523" cy="2597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/>
                <a:ea typeface="Trebuchet MS"/>
                <a:cs typeface="Arial"/>
                <a:sym typeface="Trebuchet MS"/>
              </a:rPr>
              <a:t>Last month, </a:t>
            </a:r>
            <a:r>
              <a:rPr lang="en-US" sz="2800" dirty="0">
                <a:latin typeface="Arial"/>
                <a:cs typeface="Arial"/>
                <a:sym typeface="Trebuchet MS"/>
              </a:rPr>
              <a:t>we asked you </a:t>
            </a:r>
            <a:r>
              <a:rPr lang="en-GB" sz="2800" dirty="0">
                <a:latin typeface="Arial"/>
                <a:cs typeface="Arial"/>
              </a:rPr>
              <a:t>to complete a survey all </a:t>
            </a:r>
            <a:r>
              <a:rPr lang="en-GB" sz="2800" b="1" dirty="0">
                <a:latin typeface="Arial"/>
                <a:cs typeface="Arial"/>
              </a:rPr>
              <a:t>about your rights and how you learn about them</a:t>
            </a:r>
            <a:r>
              <a:rPr lang="en-GB" sz="2800" dirty="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ea typeface="Trebuchet MS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4740776" y="1641866"/>
            <a:ext cx="6875120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/>
              </a:rPr>
              <a:t>Over </a:t>
            </a:r>
            <a:r>
              <a:rPr lang="en-GB" sz="2800" b="1" dirty="0">
                <a:latin typeface="Arial"/>
              </a:rPr>
              <a:t>3500</a:t>
            </a:r>
            <a:r>
              <a:rPr lang="en-GB" sz="2800" dirty="0">
                <a:latin typeface="Arial"/>
              </a:rPr>
              <a:t> of you took part!</a:t>
            </a:r>
          </a:p>
          <a:p>
            <a:endParaRPr lang="en-GB" sz="2800" dirty="0">
              <a:latin typeface="Arial"/>
            </a:endParaRPr>
          </a:p>
          <a:p>
            <a:r>
              <a:rPr lang="en-GB" sz="2800" dirty="0">
                <a:latin typeface="Arial"/>
              </a:rPr>
              <a:t>You should have your reports. </a:t>
            </a:r>
          </a:p>
          <a:p>
            <a:endParaRPr lang="en-GB" sz="2800" dirty="0">
              <a:latin typeface="Arial"/>
            </a:endParaRPr>
          </a:p>
          <a:p>
            <a:r>
              <a:rPr lang="en-GB" sz="2800" dirty="0">
                <a:latin typeface="Arial"/>
              </a:rPr>
              <a:t>If you haven’t, please contact:</a:t>
            </a:r>
            <a:endParaRPr lang="en-GB" sz="2800" dirty="0">
              <a:latin typeface="Arial"/>
              <a:cs typeface="Arial"/>
            </a:endParaRPr>
          </a:p>
          <a:p>
            <a:r>
              <a:rPr lang="en-GB" sz="2800" dirty="0">
                <a:latin typeface="Arial"/>
              </a:rPr>
              <a:t>Jordan.Doherty@childcomwales.org.uk</a:t>
            </a:r>
            <a:endParaRPr lang="en-GB" dirty="0"/>
          </a:p>
          <a:p>
            <a:endParaRPr lang="en-GB" sz="2000" dirty="0">
              <a:latin typeface="Arial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2" descr="A4BD published mid project activity ...">
            <a:extLst>
              <a:ext uri="{FF2B5EF4-FFF2-40B4-BE49-F238E27FC236}">
                <a16:creationId xmlns:a16="http://schemas.microsoft.com/office/drawing/2014/main" id="{2219A5B6-BDB1-4AFF-C3B3-F8D865CD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1" y="1966494"/>
            <a:ext cx="3423579" cy="19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886533" y="3923070"/>
            <a:ext cx="8682025" cy="15442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Article 15: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 have the right to meet with friends and join groups. </a:t>
            </a:r>
            <a:b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Article 31: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 have a right to rest, relax and play.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886533" y="1272129"/>
            <a:ext cx="5937054" cy="1961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February</a:t>
            </a:r>
            <a:r>
              <a:rPr lang="en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’s Monthly Matter is all about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playing during the winter months (November to March).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0F1CB-E844-0D3B-96EE-ECBDA1772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6512">
            <a:off x="7558677" y="916211"/>
            <a:ext cx="3764124" cy="33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A5BBC7-97E0-C3CA-F581-484EA92A6460}"/>
              </a:ext>
            </a:extLst>
          </p:cNvPr>
          <p:cNvSpPr/>
          <p:nvPr/>
        </p:nvSpPr>
        <p:spPr>
          <a:xfrm>
            <a:off x="275167" y="254000"/>
            <a:ext cx="11504082" cy="63605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nline Media 3" title="February Monthly Matter (2026): Play during the winter">
            <a:hlinkClick r:id="" action="ppaction://noaction"/>
            <a:extLst>
              <a:ext uri="{FF2B5EF4-FFF2-40B4-BE49-F238E27FC236}">
                <a16:creationId xmlns:a16="http://schemas.microsoft.com/office/drawing/2014/main" id="{15D84F1F-AE38-1460-DA13-14C8626DED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92600" y="251883"/>
            <a:ext cx="3603096" cy="63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964" y="839134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1) Discuss in pairs or as a group: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25" y="2686412"/>
            <a:ext cx="10632345" cy="3199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GB" sz="2800" dirty="0"/>
              <a:t>- Do you go out to play or hang out with friends in the winter? </a:t>
            </a:r>
          </a:p>
          <a:p>
            <a:pPr fontAlgn="base"/>
            <a:endParaRPr lang="en-GB" sz="2800" dirty="0"/>
          </a:p>
          <a:p>
            <a:pPr fontAlgn="base"/>
            <a:r>
              <a:rPr lang="en-GB" sz="2800" dirty="0"/>
              <a:t>- Do you feel like you have enough time?  </a:t>
            </a:r>
          </a:p>
          <a:p>
            <a:pPr fontAlgn="base"/>
            <a:endParaRPr lang="en-GB" sz="2800" dirty="0"/>
          </a:p>
          <a:p>
            <a:pPr fontAlgn="base"/>
            <a:r>
              <a:rPr lang="en-GB" sz="2800" dirty="0"/>
              <a:t>- What could make it easier for you to play or hang out in the winter?  </a:t>
            </a:r>
          </a:p>
          <a:p>
            <a:pPr>
              <a:lnSpc>
                <a:spcPct val="150000"/>
              </a:lnSpc>
            </a:pPr>
            <a:endParaRPr lang="en-GB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27" y="594247"/>
            <a:ext cx="1772252" cy="163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208987" y="858232"/>
            <a:ext cx="3602626" cy="22447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4800" dirty="0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</a:t>
            </a:r>
            <a: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!</a:t>
            </a:r>
            <a:b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 dirty="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 dirty="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1336402" y="3234920"/>
            <a:ext cx="8742317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220000"/>
              </a:lnSpc>
              <a:spcBef>
                <a:spcPts val="0"/>
              </a:spcBef>
            </a:pPr>
            <a:r>
              <a:rPr lang="en-US" sz="96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 dirty="0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220000"/>
              </a:lnSpc>
              <a:spcBef>
                <a:spcPts val="0"/>
              </a:spcBef>
            </a:pPr>
            <a:r>
              <a:rPr lang="en-US" sz="96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Monday, March 2nd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41" y="726341"/>
            <a:ext cx="2120346" cy="25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4" ma:contentTypeDescription="Create a new document." ma:contentTypeScope="" ma:versionID="b63dca1f792546646dbe2ecddb3131fe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3812bb77afa569252fbcf721292a9663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CCF13-9911-4B37-9CBD-CA61567403E0}">
  <ds:schemaRefs>
    <ds:schemaRef ds:uri="http://purl.org/dc/terms/"/>
    <ds:schemaRef ds:uri="a92cb3d6-694b-4915-be01-0dd97e9dbd9e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442ecdc-24d5-4155-b3a2-f91807a0074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4DA5641-9616-41D6-B1A9-58125F9FD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427</TotalTime>
  <Words>252</Words>
  <Application>Microsoft Office PowerPoint</Application>
  <PresentationFormat>Widescreen</PresentationFormat>
  <Paragraphs>33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Monthly Matter – February 2026</vt:lpstr>
      <vt:lpstr>PowerPoint Presentation</vt:lpstr>
      <vt:lpstr>PowerPoint Presentation</vt:lpstr>
      <vt:lpstr>Article 15: I have the right to meet with friends and join groups.  Article 31: I have a right to rest, relax and play. 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Jordan Doherty</cp:lastModifiedBy>
  <cp:revision>46</cp:revision>
  <dcterms:created xsi:type="dcterms:W3CDTF">2019-03-26T15:18:01Z</dcterms:created>
  <dcterms:modified xsi:type="dcterms:W3CDTF">2026-02-03T10:07:20Z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