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5"/>
  </p:notesMasterIdLst>
  <p:sldIdLst>
    <p:sldId id="299" r:id="rId5"/>
    <p:sldId id="258" r:id="rId6"/>
    <p:sldId id="344" r:id="rId7"/>
    <p:sldId id="311" r:id="rId8"/>
    <p:sldId id="330" r:id="rId9"/>
    <p:sldId id="262" r:id="rId10"/>
    <p:sldId id="335" r:id="rId11"/>
    <p:sldId id="341" r:id="rId12"/>
    <p:sldId id="343" r:id="rId13"/>
    <p:sldId id="263" r:id="rId14"/>
  </p:sldIdLst>
  <p:sldSz cx="12192000" cy="6858000"/>
  <p:notesSz cx="6858000" cy="9144000"/>
  <p:embeddedFontLst>
    <p:embeddedFont>
      <p:font typeface="VAG Rounded" pitchFamily="2" charset="77"/>
      <p:regular r:id="rId16"/>
      <p:bold r:id="rId17"/>
    </p:embeddedFont>
    <p:embeddedFont>
      <p:font typeface="VAGRounded Lt" pitchFamily="2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B00"/>
    <a:srgbClr val="0072BC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DBEA25-00CF-49C0-8BA5-D9F9501E65C4}" v="5" dt="2025-12-01T15:38:04.349"/>
    <p1510:client id="{72E7809B-5033-5A46-9607-9E2ED206FDD8}" v="2" dt="2025-12-02T09:20:00.9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3"/>
  </p:normalViewPr>
  <p:slideViewPr>
    <p:cSldViewPr snapToGrid="0">
      <p:cViewPr varScale="1">
        <p:scale>
          <a:sx n="115" d="100"/>
          <a:sy n="115" d="100"/>
        </p:scale>
        <p:origin x="1016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wis Lloyd" userId="a01ddc0c-8664-42ee-8d40-a195a30962b3" providerId="ADAL" clId="{BA421D24-E721-54B0-9075-058754BA6C98}"/>
    <pc:docChg chg="custSel addSld delSld modSld">
      <pc:chgData name="Lewis Lloyd" userId="a01ddc0c-8664-42ee-8d40-a195a30962b3" providerId="ADAL" clId="{BA421D24-E721-54B0-9075-058754BA6C98}" dt="2025-11-28T14:26:58.222" v="1229" actId="20577"/>
      <pc:docMkLst>
        <pc:docMk/>
      </pc:docMkLst>
      <pc:sldChg chg="modSp add mod">
        <pc:chgData name="Lewis Lloyd" userId="a01ddc0c-8664-42ee-8d40-a195a30962b3" providerId="ADAL" clId="{BA421D24-E721-54B0-9075-058754BA6C98}" dt="2025-11-28T14:26:58.222" v="1229" actId="20577"/>
        <pc:sldMkLst>
          <pc:docMk/>
          <pc:sldMk cId="435256947" sldId="335"/>
        </pc:sldMkLst>
        <pc:spChg chg="mod">
          <ac:chgData name="Lewis Lloyd" userId="a01ddc0c-8664-42ee-8d40-a195a30962b3" providerId="ADAL" clId="{BA421D24-E721-54B0-9075-058754BA6C98}" dt="2025-11-28T14:26:58.222" v="1229" actId="20577"/>
          <ac:spMkLst>
            <pc:docMk/>
            <pc:sldMk cId="435256947" sldId="335"/>
            <ac:spMk id="3" creationId="{21EE8A8F-813F-0F78-0BDC-EF99185F11CF}"/>
          </ac:spMkLst>
        </pc:spChg>
        <pc:spChg chg="mod">
          <ac:chgData name="Lewis Lloyd" userId="a01ddc0c-8664-42ee-8d40-a195a30962b3" providerId="ADAL" clId="{BA421D24-E721-54B0-9075-058754BA6C98}" dt="2025-11-28T14:24:48.735" v="647" actId="113"/>
          <ac:spMkLst>
            <pc:docMk/>
            <pc:sldMk cId="435256947" sldId="335"/>
            <ac:spMk id="7" creationId="{26881C61-C9D6-9E54-A45B-814B18FB47FB}"/>
          </ac:spMkLst>
        </pc:spChg>
      </pc:sldChg>
      <pc:sldChg chg="modSp add mod">
        <pc:chgData name="Lewis Lloyd" userId="a01ddc0c-8664-42ee-8d40-a195a30962b3" providerId="ADAL" clId="{BA421D24-E721-54B0-9075-058754BA6C98}" dt="2025-11-28T14:13:04.957" v="610" actId="20577"/>
        <pc:sldMkLst>
          <pc:docMk/>
          <pc:sldMk cId="2146680851" sldId="344"/>
        </pc:sldMkLst>
        <pc:spChg chg="mod">
          <ac:chgData name="Lewis Lloyd" userId="a01ddc0c-8664-42ee-8d40-a195a30962b3" providerId="ADAL" clId="{BA421D24-E721-54B0-9075-058754BA6C98}" dt="2025-11-28T14:10:13.955" v="38" actId="14100"/>
          <ac:spMkLst>
            <pc:docMk/>
            <pc:sldMk cId="2146680851" sldId="344"/>
            <ac:spMk id="2" creationId="{AAD0AF3D-DCFB-EA27-E722-3E0F8308722E}"/>
          </ac:spMkLst>
        </pc:spChg>
        <pc:spChg chg="mod">
          <ac:chgData name="Lewis Lloyd" userId="a01ddc0c-8664-42ee-8d40-a195a30962b3" providerId="ADAL" clId="{BA421D24-E721-54B0-9075-058754BA6C98}" dt="2025-11-28T14:13:04.957" v="610" actId="20577"/>
          <ac:spMkLst>
            <pc:docMk/>
            <pc:sldMk cId="2146680851" sldId="344"/>
            <ac:spMk id="4" creationId="{C5EA6342-872F-C5BC-1DD7-A9D0FFF3AA5C}"/>
          </ac:spMkLst>
        </pc:spChg>
      </pc:sldChg>
    </pc:docChg>
  </pc:docChgLst>
  <pc:docChgLst>
    <pc:chgData name="Sophie Williams" userId="b2a9301d-445a-4704-aa05-7d1118b38518" providerId="ADAL" clId="{18AC029E-6E78-489C-A9AD-6ED13B4B0D74}"/>
    <pc:docChg chg="undo custSel addSld delSld modSld sldOrd">
      <pc:chgData name="Sophie Williams" userId="b2a9301d-445a-4704-aa05-7d1118b38518" providerId="ADAL" clId="{18AC029E-6E78-489C-A9AD-6ED13B4B0D74}" dt="2025-12-01T15:40:43.173" v="449" actId="5793"/>
      <pc:docMkLst>
        <pc:docMk/>
      </pc:docMkLst>
      <pc:sldChg chg="modSp mod">
        <pc:chgData name="Sophie Williams" userId="b2a9301d-445a-4704-aa05-7d1118b38518" providerId="ADAL" clId="{18AC029E-6E78-489C-A9AD-6ED13B4B0D74}" dt="2025-11-20T11:57:25.242" v="320" actId="1076"/>
        <pc:sldMkLst>
          <pc:docMk/>
          <pc:sldMk cId="2877121186" sldId="258"/>
        </pc:sldMkLst>
        <pc:spChg chg="mod">
          <ac:chgData name="Sophie Williams" userId="b2a9301d-445a-4704-aa05-7d1118b38518" providerId="ADAL" clId="{18AC029E-6E78-489C-A9AD-6ED13B4B0D74}" dt="2025-11-20T11:57:25.242" v="320" actId="1076"/>
          <ac:spMkLst>
            <pc:docMk/>
            <pc:sldMk cId="2877121186" sldId="258"/>
            <ac:spMk id="2" creationId="{00000000-0000-0000-0000-000000000000}"/>
          </ac:spMkLst>
        </pc:spChg>
      </pc:sldChg>
      <pc:sldChg chg="addSp delSp modSp mod">
        <pc:chgData name="Sophie Williams" userId="b2a9301d-445a-4704-aa05-7d1118b38518" providerId="ADAL" clId="{18AC029E-6E78-489C-A9AD-6ED13B4B0D74}" dt="2025-11-20T11:55:12.764" v="267" actId="20577"/>
        <pc:sldMkLst>
          <pc:docMk/>
          <pc:sldMk cId="0" sldId="262"/>
        </pc:sldMkLst>
        <pc:spChg chg="add mod">
          <ac:chgData name="Sophie Williams" userId="b2a9301d-445a-4704-aa05-7d1118b38518" providerId="ADAL" clId="{18AC029E-6E78-489C-A9AD-6ED13B4B0D74}" dt="2025-11-20T11:55:12.764" v="267" actId="20577"/>
          <ac:spMkLst>
            <pc:docMk/>
            <pc:sldMk cId="0" sldId="262"/>
            <ac:spMk id="3" creationId="{8515BED7-3D3B-ED0D-BC6E-8A082DC7D03C}"/>
          </ac:spMkLst>
        </pc:spChg>
      </pc:sldChg>
      <pc:sldChg chg="modSp mod">
        <pc:chgData name="Sophie Williams" userId="b2a9301d-445a-4704-aa05-7d1118b38518" providerId="ADAL" clId="{18AC029E-6E78-489C-A9AD-6ED13B4B0D74}" dt="2025-11-20T11:56:58.942" v="311" actId="20577"/>
        <pc:sldMkLst>
          <pc:docMk/>
          <pc:sldMk cId="0" sldId="263"/>
        </pc:sldMkLst>
        <pc:spChg chg="mod">
          <ac:chgData name="Sophie Williams" userId="b2a9301d-445a-4704-aa05-7d1118b38518" providerId="ADAL" clId="{18AC029E-6E78-489C-A9AD-6ED13B4B0D74}" dt="2025-11-20T11:56:58.942" v="311" actId="20577"/>
          <ac:spMkLst>
            <pc:docMk/>
            <pc:sldMk cId="0" sldId="263"/>
            <ac:spMk id="6" creationId="{00000000-0000-0000-0000-000000000000}"/>
          </ac:spMkLst>
        </pc:spChg>
      </pc:sldChg>
      <pc:sldChg chg="modSp mod">
        <pc:chgData name="Sophie Williams" userId="b2a9301d-445a-4704-aa05-7d1118b38518" providerId="ADAL" clId="{18AC029E-6E78-489C-A9AD-6ED13B4B0D74}" dt="2025-11-20T11:39:03.411" v="7" actId="20577"/>
        <pc:sldMkLst>
          <pc:docMk/>
          <pc:sldMk cId="3064345917" sldId="299"/>
        </pc:sldMkLst>
        <pc:spChg chg="mod">
          <ac:chgData name="Sophie Williams" userId="b2a9301d-445a-4704-aa05-7d1118b38518" providerId="ADAL" clId="{18AC029E-6E78-489C-A9AD-6ED13B4B0D74}" dt="2025-11-20T11:39:03.411" v="7" actId="20577"/>
          <ac:spMkLst>
            <pc:docMk/>
            <pc:sldMk cId="3064345917" sldId="299"/>
            <ac:spMk id="5" creationId="{00000000-0000-0000-0000-000000000000}"/>
          </ac:spMkLst>
        </pc:spChg>
      </pc:sldChg>
      <pc:sldChg chg="modSp add mod">
        <pc:chgData name="Sophie Williams" userId="b2a9301d-445a-4704-aa05-7d1118b38518" providerId="ADAL" clId="{18AC029E-6E78-489C-A9AD-6ED13B4B0D74}" dt="2025-11-20T11:47:58.011" v="211" actId="20577"/>
        <pc:sldMkLst>
          <pc:docMk/>
          <pc:sldMk cId="1372145960" sldId="311"/>
        </pc:sldMkLst>
        <pc:spChg chg="mod">
          <ac:chgData name="Sophie Williams" userId="b2a9301d-445a-4704-aa05-7d1118b38518" providerId="ADAL" clId="{18AC029E-6E78-489C-A9AD-6ED13B4B0D74}" dt="2025-11-20T11:46:47.629" v="188" actId="20577"/>
          <ac:spMkLst>
            <pc:docMk/>
            <pc:sldMk cId="1372145960" sldId="311"/>
            <ac:spMk id="7" creationId="{14699233-7366-1029-9C14-90B558FB5F51}"/>
          </ac:spMkLst>
        </pc:spChg>
        <pc:spChg chg="mod">
          <ac:chgData name="Sophie Williams" userId="b2a9301d-445a-4704-aa05-7d1118b38518" providerId="ADAL" clId="{18AC029E-6E78-489C-A9AD-6ED13B4B0D74}" dt="2025-11-20T11:47:58.011" v="211" actId="20577"/>
          <ac:spMkLst>
            <pc:docMk/>
            <pc:sldMk cId="1372145960" sldId="311"/>
            <ac:spMk id="71" creationId="{00000000-0000-0000-0000-000000000000}"/>
          </ac:spMkLst>
        </pc:spChg>
      </pc:sldChg>
      <pc:sldChg chg="addSp delSp modSp add del mod modAnim modNotesTx">
        <pc:chgData name="Sophie Williams" userId="b2a9301d-445a-4704-aa05-7d1118b38518" providerId="ADAL" clId="{18AC029E-6E78-489C-A9AD-6ED13B4B0D74}" dt="2025-12-01T15:34:53.369" v="322"/>
        <pc:sldMkLst>
          <pc:docMk/>
          <pc:sldMk cId="1793760607" sldId="330"/>
        </pc:sldMkLst>
        <pc:picChg chg="add mod">
          <ac:chgData name="Sophie Williams" userId="b2a9301d-445a-4704-aa05-7d1118b38518" providerId="ADAL" clId="{18AC029E-6E78-489C-A9AD-6ED13B4B0D74}" dt="2025-12-01T15:34:53.369" v="322"/>
          <ac:picMkLst>
            <pc:docMk/>
            <pc:sldMk cId="1793760607" sldId="330"/>
            <ac:picMk id="2" creationId="{70927FA6-F993-42F2-8B2D-B0F2A94ADAB5}"/>
          </ac:picMkLst>
        </pc:picChg>
      </pc:sldChg>
      <pc:sldChg chg="addSp delSp modSp mod">
        <pc:chgData name="Sophie Williams" userId="b2a9301d-445a-4704-aa05-7d1118b38518" providerId="ADAL" clId="{18AC029E-6E78-489C-A9AD-6ED13B4B0D74}" dt="2025-12-01T15:38:21.816" v="359" actId="14100"/>
        <pc:sldMkLst>
          <pc:docMk/>
          <pc:sldMk cId="435256947" sldId="335"/>
        </pc:sldMkLst>
        <pc:spChg chg="mod">
          <ac:chgData name="Sophie Williams" userId="b2a9301d-445a-4704-aa05-7d1118b38518" providerId="ADAL" clId="{18AC029E-6E78-489C-A9AD-6ED13B4B0D74}" dt="2025-12-01T15:37:55.696" v="351" actId="14100"/>
          <ac:spMkLst>
            <pc:docMk/>
            <pc:sldMk cId="435256947" sldId="335"/>
            <ac:spMk id="3" creationId="{21EE8A8F-813F-0F78-0BDC-EF99185F11CF}"/>
          </ac:spMkLst>
        </pc:spChg>
        <pc:spChg chg="mod">
          <ac:chgData name="Sophie Williams" userId="b2a9301d-445a-4704-aa05-7d1118b38518" providerId="ADAL" clId="{18AC029E-6E78-489C-A9AD-6ED13B4B0D74}" dt="2025-12-01T15:37:31.146" v="344" actId="403"/>
          <ac:spMkLst>
            <pc:docMk/>
            <pc:sldMk cId="435256947" sldId="335"/>
            <ac:spMk id="7" creationId="{26881C61-C9D6-9E54-A45B-814B18FB47FB}"/>
          </ac:spMkLst>
        </pc:spChg>
        <pc:picChg chg="del mod">
          <ac:chgData name="Sophie Williams" userId="b2a9301d-445a-4704-aa05-7d1118b38518" providerId="ADAL" clId="{18AC029E-6E78-489C-A9AD-6ED13B4B0D74}" dt="2025-12-01T15:37:28.328" v="343" actId="478"/>
          <ac:picMkLst>
            <pc:docMk/>
            <pc:sldMk cId="435256947" sldId="335"/>
            <ac:picMk id="2" creationId="{0138A195-AED2-F7BA-A9F9-0665E721DC54}"/>
          </ac:picMkLst>
        </pc:picChg>
        <pc:picChg chg="add mod modCrop">
          <ac:chgData name="Sophie Williams" userId="b2a9301d-445a-4704-aa05-7d1118b38518" providerId="ADAL" clId="{18AC029E-6E78-489C-A9AD-6ED13B4B0D74}" dt="2025-12-01T15:38:21.816" v="359" actId="14100"/>
          <ac:picMkLst>
            <pc:docMk/>
            <pc:sldMk cId="435256947" sldId="335"/>
            <ac:picMk id="5" creationId="{1CA98740-1532-8C3F-AF01-CB964B047BC5}"/>
          </ac:picMkLst>
        </pc:picChg>
      </pc:sldChg>
      <pc:sldChg chg="ord">
        <pc:chgData name="Sophie Williams" userId="b2a9301d-445a-4704-aa05-7d1118b38518" providerId="ADAL" clId="{18AC029E-6E78-489C-A9AD-6ED13B4B0D74}" dt="2025-12-01T15:40:08.468" v="361"/>
        <pc:sldMkLst>
          <pc:docMk/>
          <pc:sldMk cId="3853861356" sldId="341"/>
        </pc:sldMkLst>
      </pc:sldChg>
      <pc:sldChg chg="addSp delSp modSp mod ord">
        <pc:chgData name="Sophie Williams" userId="b2a9301d-445a-4704-aa05-7d1118b38518" providerId="ADAL" clId="{18AC029E-6E78-489C-A9AD-6ED13B4B0D74}" dt="2025-12-01T15:40:43.173" v="449" actId="5793"/>
        <pc:sldMkLst>
          <pc:docMk/>
          <pc:sldMk cId="1718029236" sldId="343"/>
        </pc:sldMkLst>
        <pc:spChg chg="mod">
          <ac:chgData name="Sophie Williams" userId="b2a9301d-445a-4704-aa05-7d1118b38518" providerId="ADAL" clId="{18AC029E-6E78-489C-A9AD-6ED13B4B0D74}" dt="2025-11-20T11:56:19.893" v="277" actId="1076"/>
          <ac:spMkLst>
            <pc:docMk/>
            <pc:sldMk cId="1718029236" sldId="343"/>
            <ac:spMk id="2" creationId="{5A045BB6-C5DE-465A-CE8C-BA2D29B2B39B}"/>
          </ac:spMkLst>
        </pc:spChg>
        <pc:spChg chg="add mod">
          <ac:chgData name="Sophie Williams" userId="b2a9301d-445a-4704-aa05-7d1118b38518" providerId="ADAL" clId="{18AC029E-6E78-489C-A9AD-6ED13B4B0D74}" dt="2025-12-01T15:40:43.173" v="449" actId="5793"/>
          <ac:spMkLst>
            <pc:docMk/>
            <pc:sldMk cId="1718029236" sldId="343"/>
            <ac:spMk id="6" creationId="{E4A7BEFD-11E0-E29E-8231-AE0C091D5DED}"/>
          </ac:spMkLst>
        </pc:spChg>
      </pc:sldChg>
      <pc:sldChg chg="addSp modSp mod">
        <pc:chgData name="Sophie Williams" userId="b2a9301d-445a-4704-aa05-7d1118b38518" providerId="ADAL" clId="{18AC029E-6E78-489C-A9AD-6ED13B4B0D74}" dt="2025-12-01T15:36:49.033" v="334" actId="14100"/>
        <pc:sldMkLst>
          <pc:docMk/>
          <pc:sldMk cId="2146680851" sldId="344"/>
        </pc:sldMkLst>
        <pc:spChg chg="mod">
          <ac:chgData name="Sophie Williams" userId="b2a9301d-445a-4704-aa05-7d1118b38518" providerId="ADAL" clId="{18AC029E-6E78-489C-A9AD-6ED13B4B0D74}" dt="2025-12-01T15:36:21.715" v="328" actId="14100"/>
          <ac:spMkLst>
            <pc:docMk/>
            <pc:sldMk cId="2146680851" sldId="344"/>
            <ac:spMk id="2" creationId="{AAD0AF3D-DCFB-EA27-E722-3E0F8308722E}"/>
          </ac:spMkLst>
        </pc:spChg>
        <pc:spChg chg="mod">
          <ac:chgData name="Sophie Williams" userId="b2a9301d-445a-4704-aa05-7d1118b38518" providerId="ADAL" clId="{18AC029E-6E78-489C-A9AD-6ED13B4B0D74}" dt="2025-12-01T15:36:33.960" v="332" actId="1076"/>
          <ac:spMkLst>
            <pc:docMk/>
            <pc:sldMk cId="2146680851" sldId="344"/>
            <ac:spMk id="4" creationId="{C5EA6342-872F-C5BC-1DD7-A9D0FFF3AA5C}"/>
          </ac:spMkLst>
        </pc:spChg>
        <pc:picChg chg="add mod">
          <ac:chgData name="Sophie Williams" userId="b2a9301d-445a-4704-aa05-7d1118b38518" providerId="ADAL" clId="{18AC029E-6E78-489C-A9AD-6ED13B4B0D74}" dt="2025-12-01T15:36:49.033" v="334" actId="14100"/>
          <ac:picMkLst>
            <pc:docMk/>
            <pc:sldMk cId="2146680851" sldId="344"/>
            <ac:picMk id="5" creationId="{B9023493-21D6-30C6-A857-184B65A2DD06}"/>
          </ac:picMkLst>
        </pc:picChg>
        <pc:picChg chg="add mod">
          <ac:chgData name="Sophie Williams" userId="b2a9301d-445a-4704-aa05-7d1118b38518" providerId="ADAL" clId="{18AC029E-6E78-489C-A9AD-6ED13B4B0D74}" dt="2025-12-01T15:36:49.033" v="334" actId="14100"/>
          <ac:picMkLst>
            <pc:docMk/>
            <pc:sldMk cId="2146680851" sldId="344"/>
            <ac:picMk id="6" creationId="{8DAD3D9F-B59B-3C17-0F39-CF69E1511276}"/>
          </ac:picMkLst>
        </pc:picChg>
        <pc:picChg chg="add mod">
          <ac:chgData name="Sophie Williams" userId="b2a9301d-445a-4704-aa05-7d1118b38518" providerId="ADAL" clId="{18AC029E-6E78-489C-A9AD-6ED13B4B0D74}" dt="2025-12-01T15:36:49.033" v="334" actId="14100"/>
          <ac:picMkLst>
            <pc:docMk/>
            <pc:sldMk cId="2146680851" sldId="344"/>
            <ac:picMk id="7" creationId="{B279BF02-20D0-F7AA-3738-4E0F6FC3A4A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B8684-0030-43AE-8325-7AEBE11449C2}" type="datetimeFigureOut">
              <a:t>12/2/25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D3664-EE8E-41FE-A72B-89C59E5BB8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6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640AF-C863-783F-C2D9-20B6E001F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C48F72-AD79-5DE5-09A6-391B1CD6B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4FF5D-4DDA-5BAA-F92A-03A26E0D9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5F55C-BAAB-D7BC-072F-50A3CC7B9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82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Linc </a:t>
            </a:r>
            <a:r>
              <a:rPr lang="en-US" dirty="0" err="1">
                <a:ea typeface="Calibri"/>
                <a:cs typeface="Calibri"/>
              </a:rPr>
              <a:t>i'r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fideo</a:t>
            </a:r>
            <a:r>
              <a:rPr lang="en-US" dirty="0">
                <a:ea typeface="Calibri"/>
                <a:cs typeface="Calibri"/>
              </a:rPr>
              <a:t>: https://youtu.be/R6hP6YeZZII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3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GB"/>
              <a:t>Mae </a:t>
            </a:r>
            <a:r>
              <a:rPr lang="en-GB" err="1"/>
              <a:t>deunyddiau</a:t>
            </a:r>
            <a:r>
              <a:rPr lang="en-GB"/>
              <a:t> </a:t>
            </a:r>
            <a:r>
              <a:rPr lang="en-GB" err="1"/>
              <a:t>ategol</a:t>
            </a:r>
            <a:r>
              <a:rPr lang="en-GB"/>
              <a:t> </a:t>
            </a:r>
            <a:r>
              <a:rPr lang="en-GB" err="1"/>
              <a:t>ar</a:t>
            </a:r>
            <a:r>
              <a:rPr lang="en-GB"/>
              <a:t> </a:t>
            </a:r>
            <a:r>
              <a:rPr lang="en-GB" err="1"/>
              <a:t>ein</a:t>
            </a:r>
            <a:r>
              <a:rPr lang="en-GB"/>
              <a:t> </a:t>
            </a:r>
            <a:r>
              <a:rPr lang="en-GB" err="1"/>
              <a:t>tudalen</a:t>
            </a:r>
            <a:r>
              <a:rPr lang="en-GB"/>
              <a:t> </a:t>
            </a:r>
            <a:r>
              <a:rPr lang="en-GB" err="1"/>
              <a:t>gwe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 </a:t>
            </a:r>
            <a:r>
              <a:rPr lang="en-GB" err="1"/>
              <a:t>blant</a:t>
            </a:r>
            <a:r>
              <a:rPr lang="en-GB"/>
              <a:t> ag </a:t>
            </a:r>
            <a:r>
              <a:rPr lang="en-GB" err="1"/>
              <a:t>anghenion</a:t>
            </a:r>
            <a:r>
              <a:rPr lang="en-GB"/>
              <a:t> </a:t>
            </a:r>
            <a:r>
              <a:rPr lang="en-GB" err="1"/>
              <a:t>dysgu</a:t>
            </a:r>
            <a:r>
              <a:rPr lang="en-GB"/>
              <a:t> </a:t>
            </a:r>
            <a:r>
              <a:rPr lang="en-GB" err="1"/>
              <a:t>ychwanegol</a:t>
            </a:r>
            <a:endParaRPr lang="en-US" err="1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tabLst/>
              <a:defRPr/>
            </a:pPr>
            <a:endParaRPr lang="en-GB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A8EF5-EBF2-4F80-9455-CE9C3C4BD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74CA39-6352-B3AB-068B-18BD1B8A90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A9D73C-2F64-635F-782A-A6F0898BE4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894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You could also contact &amp; speak to</a:t>
            </a:r>
            <a:r>
              <a:rPr lang="en">
                <a:latin typeface="VAGRounded Lt"/>
                <a:sym typeface="Trebuchet MS"/>
              </a:rPr>
              <a:t>:</a:t>
            </a:r>
            <a:endParaRPr lang="en" sz="1200">
              <a:solidFill>
                <a:schemeClr val="tx1"/>
              </a:solidFill>
              <a:latin typeface="VAGRounded Lt"/>
              <a:sym typeface="Trebuchet MS"/>
            </a:endParaRPr>
          </a:p>
          <a:p>
            <a:pPr>
              <a:lnSpc>
                <a:spcPct val="150000"/>
              </a:lnSpc>
            </a:pPr>
            <a:endParaRPr lang="en" sz="1200">
              <a:solidFill>
                <a:schemeClr val="tx1"/>
              </a:solidFill>
              <a:latin typeface="VAGRounded Lt" panose="00000400000000000000" pitchFamily="2" charset="0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Childline – 0800 1111</a:t>
            </a:r>
            <a:endParaRPr lang="en" sz="1200">
              <a:solidFill>
                <a:schemeClr val="tx1"/>
              </a:solidFill>
              <a:latin typeface="VAGRounded Lt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Meic – 080880 23456</a:t>
            </a:r>
            <a:endParaRPr lang="en-GB" sz="1200">
              <a:solidFill>
                <a:schemeClr val="tx1"/>
              </a:solidFill>
              <a:latin typeface="VAGRounded Lt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995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7AF87-3CE7-9E73-FB97-F40A9D2B12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5184D7-B6DC-75B4-DBCD-A1D601897E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 Blue">
    <p:bg>
      <p:bgPr>
        <a:solidFill>
          <a:srgbClr val="F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4" cy="1138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79" y="5555347"/>
            <a:ext cx="1081123" cy="10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812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9" name="Picture 8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358199-9C12-6265-B141-944DC5B22D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E7177-9AB3-64F6-C376-9BD1D6FC4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40EE6F-BF4C-C25C-E449-36E1B13564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D739E-EFF1-5A7A-A658-1C43BD00CB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4F5B066-85A4-290A-F6B7-6DF5E9D85E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1861-8307-27A2-00F4-B5896B9D7A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5FACD-5321-506C-F7D3-1E48D854708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0DF32-DB86-4561-55C7-9DB54EA968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9D41B97-87DB-815D-6359-6E93C38B80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9t4y7eoWr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R6hP6YeZZII?feature=oembed" TargetMode="Externa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jordanjames6/mater-y-mis-monthly-matter-s2vkfohd0u3od1e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hyperlink" Target="https://online1.snapsurveys.com/noclo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yngor@complantcymru.org.u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hyperlink" Target="http://www.complantcymru.org.uk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2065587" y="780729"/>
            <a:ext cx="7594600" cy="837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" sz="4000" dirty="0">
                <a:latin typeface="Arial"/>
                <a:ea typeface="Trebuchet MS"/>
                <a:cs typeface="Arial"/>
                <a:sym typeface="Trebuchet MS"/>
              </a:rPr>
              <a:t>Mater y Mis –</a:t>
            </a:r>
            <a:r>
              <a:rPr lang="en-GB" sz="40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4000" dirty="0" err="1">
                <a:latin typeface="Arial"/>
                <a:ea typeface="Trebuchet MS"/>
                <a:cs typeface="Arial"/>
                <a:sym typeface="Trebuchet MS"/>
              </a:rPr>
              <a:t>Rhagfyr</a:t>
            </a:r>
            <a:r>
              <a:rPr lang="en-GB" sz="4000" dirty="0">
                <a:latin typeface="Arial"/>
                <a:ea typeface="Trebuchet MS"/>
                <a:cs typeface="Arial"/>
                <a:sym typeface="Trebuchet MS"/>
              </a:rPr>
              <a:t> 2025</a:t>
            </a:r>
            <a:r>
              <a:rPr lang="en" sz="3300" dirty="0">
                <a:latin typeface="Arial"/>
                <a:cs typeface="Arial"/>
              </a:rPr>
              <a:t> 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75" y="1618522"/>
            <a:ext cx="6654824" cy="383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4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5146891" y="1216321"/>
            <a:ext cx="3769453" cy="131006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Diolch!  </a:t>
            </a:r>
            <a:endParaRPr sz="4800"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379" y="782901"/>
            <a:ext cx="1840005" cy="2176908"/>
          </a:xfrm>
          <a:prstGeom prst="rect">
            <a:avLst/>
          </a:prstGeom>
        </p:spPr>
      </p:pic>
      <p:sp>
        <p:nvSpPr>
          <p:cNvPr id="6" name="Google Shape;105;p20"/>
          <p:cNvSpPr txBox="1">
            <a:spLocks/>
          </p:cNvSpPr>
          <p:nvPr/>
        </p:nvSpPr>
        <p:spPr>
          <a:xfrm>
            <a:off x="465370" y="3308849"/>
            <a:ext cx="11250218" cy="177502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buNone/>
            </a:pP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Bydd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Mater y Mis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nesaf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gael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ein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gwefan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endParaRPr lang="en-GB" sz="2800" dirty="0">
              <a:solidFill>
                <a:schemeClr val="dk1"/>
              </a:solidFill>
              <a:latin typeface="Arial"/>
              <a:ea typeface="Trebuchet MS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lang="en-GB" sz="2800" b="1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Ddydd</a:t>
            </a:r>
            <a:r>
              <a:rPr lang="en-GB" sz="2800" b="1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Llun</a:t>
            </a:r>
            <a:r>
              <a:rPr lang="en-GB" sz="2800" b="1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, </a:t>
            </a:r>
            <a:r>
              <a:rPr lang="en-GB" sz="2800" b="1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Ionawr</a:t>
            </a:r>
            <a:r>
              <a:rPr lang="en-GB" sz="2800" b="1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y 5ed</a:t>
            </a:r>
            <a:endParaRPr lang="en-GB" sz="2800" b="1" dirty="0">
              <a:solidFill>
                <a:schemeClr val="dk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1139" y="1104965"/>
            <a:ext cx="6137303" cy="33478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dirty="0">
                <a:latin typeface="Arial"/>
                <a:cs typeface="Arial"/>
                <a:sym typeface="Trebuchet MS"/>
              </a:rPr>
              <a:t>Mis </a:t>
            </a:r>
            <a:r>
              <a:rPr lang="en-US" dirty="0" err="1">
                <a:latin typeface="Arial"/>
                <a:cs typeface="Arial"/>
                <a:sym typeface="Trebuchet MS"/>
              </a:rPr>
              <a:t>diwethaf</a:t>
            </a:r>
            <a:r>
              <a:rPr lang="en-US" dirty="0">
                <a:latin typeface="Arial"/>
                <a:cs typeface="Arial"/>
                <a:sym typeface="Trebuchet MS"/>
              </a:rPr>
              <a:t>, </a:t>
            </a:r>
            <a:r>
              <a:rPr lang="en-US" dirty="0" err="1">
                <a:latin typeface="Arial"/>
                <a:cs typeface="Arial"/>
                <a:sym typeface="Trebuchet MS"/>
              </a:rPr>
              <a:t>gofynnon</a:t>
            </a:r>
            <a:r>
              <a:rPr lang="en-US" dirty="0">
                <a:latin typeface="Arial"/>
                <a:cs typeface="Arial"/>
                <a:sym typeface="Trebuchet MS"/>
              </a:rPr>
              <a:t> </a:t>
            </a:r>
            <a:r>
              <a:rPr lang="en-US" dirty="0" err="1">
                <a:latin typeface="Arial"/>
                <a:cs typeface="Arial"/>
                <a:sym typeface="Trebuchet MS"/>
              </a:rPr>
              <a:t>ni</a:t>
            </a:r>
            <a:r>
              <a:rPr lang="en-US" dirty="0">
                <a:latin typeface="Arial"/>
                <a:cs typeface="Arial"/>
                <a:sym typeface="Trebuchet MS"/>
              </a:rPr>
              <a:t> i chi am </a:t>
            </a:r>
            <a:r>
              <a:rPr lang="en-US" b="1" dirty="0" err="1">
                <a:latin typeface="Arial"/>
                <a:cs typeface="Arial"/>
                <a:sym typeface="Trebuchet MS"/>
              </a:rPr>
              <a:t>drafnidiaeth</a:t>
            </a:r>
            <a:r>
              <a:rPr lang="en-US" b="1" dirty="0">
                <a:latin typeface="Arial"/>
                <a:cs typeface="Arial"/>
                <a:sym typeface="Trebuchet MS"/>
              </a:rPr>
              <a:t> </a:t>
            </a:r>
            <a:r>
              <a:rPr lang="en-US" b="1" dirty="0" err="1">
                <a:latin typeface="Arial"/>
                <a:cs typeface="Arial"/>
                <a:sym typeface="Trebuchet MS"/>
              </a:rPr>
              <a:t>gyhoeddus</a:t>
            </a:r>
            <a:r>
              <a:rPr lang="en-US" b="1" dirty="0">
                <a:latin typeface="Arial"/>
                <a:cs typeface="Arial"/>
                <a:sym typeface="Trebuchet MS"/>
              </a:rPr>
              <a:t> </a:t>
            </a:r>
            <a:r>
              <a:rPr lang="en-US" dirty="0">
                <a:latin typeface="Arial"/>
                <a:cs typeface="Arial"/>
                <a:sym typeface="Trebuchet MS"/>
              </a:rPr>
              <a:t>ac </a:t>
            </a:r>
            <a:r>
              <a:rPr lang="en-US" dirty="0" err="1">
                <a:latin typeface="Arial"/>
                <a:cs typeface="Arial"/>
                <a:sym typeface="Trebuchet MS"/>
              </a:rPr>
              <a:t>os</a:t>
            </a:r>
            <a:r>
              <a:rPr lang="en-US" dirty="0">
                <a:latin typeface="Arial"/>
                <a:cs typeface="Arial"/>
                <a:sym typeface="Trebuchet MS"/>
              </a:rPr>
              <a:t> </a:t>
            </a:r>
            <a:r>
              <a:rPr lang="en-US" dirty="0" err="1">
                <a:latin typeface="Arial"/>
                <a:cs typeface="Arial"/>
                <a:sym typeface="Trebuchet MS"/>
              </a:rPr>
              <a:t>oeddech</a:t>
            </a:r>
            <a:r>
              <a:rPr lang="en-US" dirty="0">
                <a:latin typeface="Arial"/>
                <a:cs typeface="Arial"/>
                <a:sym typeface="Trebuchet MS"/>
              </a:rPr>
              <a:t> </a:t>
            </a:r>
            <a:r>
              <a:rPr lang="en-US" dirty="0" err="1">
                <a:latin typeface="Arial"/>
                <a:cs typeface="Arial"/>
                <a:sym typeface="Trebuchet MS"/>
              </a:rPr>
              <a:t>chi’n</a:t>
            </a:r>
            <a:r>
              <a:rPr lang="en-US" dirty="0">
                <a:latin typeface="Arial"/>
                <a:cs typeface="Arial"/>
                <a:sym typeface="Trebuchet MS"/>
              </a:rPr>
              <a:t> </a:t>
            </a:r>
            <a:r>
              <a:rPr lang="en-US" dirty="0" err="1">
                <a:latin typeface="Arial"/>
                <a:cs typeface="Arial"/>
                <a:sym typeface="Trebuchet MS"/>
              </a:rPr>
              <a:t>gwybod</a:t>
            </a:r>
            <a:r>
              <a:rPr lang="en-US" dirty="0">
                <a:latin typeface="Arial"/>
                <a:cs typeface="Arial"/>
                <a:sym typeface="Trebuchet MS"/>
              </a:rPr>
              <a:t> am y </a:t>
            </a:r>
            <a:r>
              <a:rPr lang="en-US" b="1" dirty="0" err="1">
                <a:latin typeface="Arial"/>
                <a:cs typeface="Arial"/>
                <a:sym typeface="Trebuchet MS"/>
              </a:rPr>
              <a:t>tocyn</a:t>
            </a:r>
            <a:r>
              <a:rPr lang="en-US" b="1" dirty="0">
                <a:latin typeface="Arial"/>
                <a:cs typeface="Arial"/>
                <a:sym typeface="Trebuchet MS"/>
              </a:rPr>
              <a:t> </a:t>
            </a:r>
            <a:r>
              <a:rPr lang="en-US" b="1" dirty="0" err="1">
                <a:latin typeface="Arial"/>
                <a:cs typeface="Arial"/>
                <a:sym typeface="Trebuchet MS"/>
              </a:rPr>
              <a:t>bws</a:t>
            </a:r>
            <a:r>
              <a:rPr lang="en-US" b="1" dirty="0">
                <a:latin typeface="Arial"/>
                <a:cs typeface="Arial"/>
                <a:sym typeface="Trebuchet MS"/>
              </a:rPr>
              <a:t> pris </a:t>
            </a:r>
            <a:r>
              <a:rPr lang="en-US" b="1" dirty="0" err="1">
                <a:latin typeface="Arial"/>
                <a:cs typeface="Arial"/>
                <a:sym typeface="Trebuchet MS"/>
              </a:rPr>
              <a:t>isel</a:t>
            </a:r>
            <a:r>
              <a:rPr lang="en-US" b="1" dirty="0">
                <a:latin typeface="Arial"/>
                <a:cs typeface="Arial"/>
                <a:sym typeface="Trebuchet MS"/>
              </a:rPr>
              <a:t> </a:t>
            </a:r>
            <a:r>
              <a:rPr lang="en-US" b="1" dirty="0" err="1">
                <a:latin typeface="Arial"/>
                <a:cs typeface="Arial"/>
                <a:sym typeface="Trebuchet MS"/>
              </a:rPr>
              <a:t>newydd</a:t>
            </a:r>
            <a:r>
              <a:rPr lang="en-US" dirty="0">
                <a:latin typeface="Arial"/>
                <a:cs typeface="Arial"/>
                <a:sym typeface="Trebuchet MS"/>
              </a:rPr>
              <a:t>.</a:t>
            </a:r>
          </a:p>
          <a:p>
            <a:pPr defTabSz="914400">
              <a:lnSpc>
                <a:spcPct val="150000"/>
              </a:lnSpc>
            </a:pPr>
            <a:br>
              <a:rPr lang="en-US" dirty="0">
                <a:latin typeface="Arial"/>
                <a:cs typeface="Arial"/>
                <a:sym typeface="Trebuchet MS"/>
              </a:rPr>
            </a:br>
            <a:r>
              <a:rPr lang="en-US" dirty="0">
                <a:latin typeface="Arial"/>
                <a:cs typeface="Arial"/>
                <a:sym typeface="Trebuchet MS"/>
              </a:rPr>
              <a:t>Dyma </a:t>
            </a:r>
            <a:r>
              <a:rPr lang="en-US" dirty="0" err="1">
                <a:latin typeface="Arial"/>
                <a:cs typeface="Arial"/>
                <a:sym typeface="Trebuchet MS"/>
              </a:rPr>
              <a:t>beth</a:t>
            </a:r>
            <a:r>
              <a:rPr lang="en-US" dirty="0">
                <a:latin typeface="Arial"/>
                <a:cs typeface="Arial"/>
                <a:sym typeface="Trebuchet MS"/>
              </a:rPr>
              <a:t> </a:t>
            </a:r>
            <a:r>
              <a:rPr lang="en-US" dirty="0" err="1">
                <a:latin typeface="Arial"/>
                <a:cs typeface="Arial"/>
                <a:sym typeface="Trebuchet MS"/>
              </a:rPr>
              <a:t>clywsom</a:t>
            </a:r>
            <a:r>
              <a:rPr lang="en-US" dirty="0">
                <a:latin typeface="Arial"/>
                <a:cs typeface="Arial"/>
                <a:sym typeface="Trebuchet MS"/>
              </a:rPr>
              <a:t> </a:t>
            </a:r>
            <a:r>
              <a:rPr lang="en-US" dirty="0" err="1">
                <a:latin typeface="Arial"/>
                <a:cs typeface="Arial"/>
                <a:sym typeface="Trebuchet MS"/>
              </a:rPr>
              <a:t>ni</a:t>
            </a:r>
            <a:r>
              <a:rPr lang="en-US" dirty="0">
                <a:latin typeface="Arial"/>
                <a:cs typeface="Arial"/>
                <a:sym typeface="Trebuchet MS"/>
              </a:rPr>
              <a:t>: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234" y="1254989"/>
            <a:ext cx="2679223" cy="28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2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BBA9A-923A-AE75-90D3-073281312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D0AF3D-DCFB-EA27-E722-3E0F8308722E}"/>
              </a:ext>
            </a:extLst>
          </p:cNvPr>
          <p:cNvSpPr txBox="1"/>
          <p:nvPr/>
        </p:nvSpPr>
        <p:spPr>
          <a:xfrm>
            <a:off x="712343" y="887505"/>
            <a:ext cx="9847502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 err="1">
                <a:latin typeface="Arial"/>
              </a:rPr>
              <a:t>Trafnidiaeth</a:t>
            </a:r>
            <a:r>
              <a:rPr lang="en-GB" sz="3200" b="1" dirty="0">
                <a:latin typeface="Arial"/>
              </a:rPr>
              <a:t> </a:t>
            </a:r>
            <a:r>
              <a:rPr lang="en-GB" sz="3200" b="1" dirty="0" err="1">
                <a:latin typeface="Arial"/>
              </a:rPr>
              <a:t>Cyhoeddus</a:t>
            </a:r>
            <a:r>
              <a:rPr lang="en-GB" sz="3200" b="1" dirty="0">
                <a:latin typeface="Arial"/>
              </a:rPr>
              <a:t>: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Cymerodd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1152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ohonoch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rhan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en-GB" sz="2000" dirty="0">
              <a:latin typeface="Arial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7890493-8B96-8003-4FBF-316BB6445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EA6342-872F-C5BC-1DD7-A9D0FFF3AA5C}"/>
              </a:ext>
            </a:extLst>
          </p:cNvPr>
          <p:cNvSpPr txBox="1"/>
          <p:nvPr/>
        </p:nvSpPr>
        <p:spPr>
          <a:xfrm>
            <a:off x="2969341" y="2084633"/>
            <a:ext cx="88588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Dywedodd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41%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ohonoch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chi bod y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tocynnau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rhad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newydd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mynd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helpu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ddefnyddio’r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bws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fwy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aml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ond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29%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ohonoch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oedd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clywed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am y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tocynnau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rhad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cyn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gwneud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yr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holiadur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– felly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rydyn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ni’n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hapus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iawn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bod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gallu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eich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helpu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glywed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amdano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Diolch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i’r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ysgolion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rhannodd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ffyrdd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roedden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nhw’n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helpu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cymunedau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ysgol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wybod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am y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cynnig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ganlyniad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i’n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Mater y Mis,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cynnwys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hyn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Ysgol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Heulfran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yn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Wrecsam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023493-21D6-30C6-A857-184B65A2D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506" y="1601657"/>
            <a:ext cx="1101934" cy="1201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AD3D9F-B59B-3C17-0F39-CF69E15112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388" y="4497587"/>
            <a:ext cx="1711056" cy="8629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79BF02-20D0-F7AA-3738-4E0F6FC3A4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716" y="3205524"/>
            <a:ext cx="999117" cy="95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8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 idx="4294967295"/>
          </p:nvPr>
        </p:nvSpPr>
        <p:spPr>
          <a:xfrm>
            <a:off x="560298" y="3743752"/>
            <a:ext cx="10581640" cy="154421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GB" sz="2200" b="1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Erthygl</a:t>
            </a:r>
            <a:r>
              <a:rPr lang="en-GB" sz="2200" b="1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14: 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Mae gen i </a:t>
            </a:r>
            <a:r>
              <a:rPr lang="en-GB" sz="22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hawl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i </a:t>
            </a:r>
            <a:r>
              <a:rPr lang="en-GB" sz="22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gael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fy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meddyliau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a’m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cred </a:t>
            </a:r>
            <a:r>
              <a:rPr lang="en-GB" sz="22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fy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hun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, ac i </a:t>
            </a:r>
            <a:r>
              <a:rPr lang="en-GB" sz="22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ddewis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fy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nghrefydd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.</a:t>
            </a:r>
            <a:b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</a:br>
            <a:r>
              <a:rPr lang="en-GB" sz="2200" b="1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Erthygl</a:t>
            </a:r>
            <a:r>
              <a:rPr lang="en-GB" sz="2200" b="1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30: 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Mae gen i </a:t>
            </a:r>
            <a:r>
              <a:rPr lang="en-GB" sz="22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hawl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i </a:t>
            </a:r>
            <a:r>
              <a:rPr lang="en-GB" sz="22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ddilyn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ffordd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fy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nheulu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o </a:t>
            </a:r>
            <a:r>
              <a:rPr lang="en-GB" sz="22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fyw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.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B37105-19DD-9A97-BC59-4E8137B79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8DD13B-9ECC-5110-B174-82C26F901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21" y="1037891"/>
            <a:ext cx="5353797" cy="23911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699233-7366-1029-9C14-90B558FB5F51}"/>
              </a:ext>
            </a:extLst>
          </p:cNvPr>
          <p:cNvSpPr txBox="1"/>
          <p:nvPr/>
        </p:nvSpPr>
        <p:spPr>
          <a:xfrm>
            <a:off x="6407331" y="1152494"/>
            <a:ext cx="5287348" cy="1961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Mae Mater y Mis </a:t>
            </a:r>
            <a:r>
              <a:rPr lang="en-GB" sz="28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Rhagfyr</a:t>
            </a:r>
            <a:r>
              <a:rPr lang="en-GB" sz="28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am </a:t>
            </a:r>
            <a:r>
              <a:rPr lang="en-GB" sz="2800" b="1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dathliadau</a:t>
            </a:r>
            <a:r>
              <a:rPr lang="en-GB" sz="2800" b="1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800" b="1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crefyddol</a:t>
            </a:r>
            <a:r>
              <a:rPr lang="en-GB" sz="2800" b="1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a </a:t>
            </a:r>
            <a:r>
              <a:rPr lang="en-GB" sz="2800" b="1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diwylliannol</a:t>
            </a:r>
            <a:r>
              <a:rPr lang="en-GB" sz="2800" b="1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.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372145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Mater y Mis Rhagfyr 2025 - Crefydd a dathliadau">
            <a:hlinkClick r:id="" action="ppaction://media"/>
            <a:extLst>
              <a:ext uri="{FF2B5EF4-FFF2-40B4-BE49-F238E27FC236}">
                <a16:creationId xmlns:a16="http://schemas.microsoft.com/office/drawing/2014/main" id="{70927FA6-F993-42F2-8B2D-B0F2A94ADAB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6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ctrTitle" idx="4294967295"/>
          </p:nvPr>
        </p:nvSpPr>
        <p:spPr>
          <a:xfrm>
            <a:off x="2590883" y="883243"/>
            <a:ext cx="6557962" cy="8302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3000" dirty="0" err="1">
                <a:latin typeface="Arial"/>
                <a:ea typeface="Trebuchet MS"/>
                <a:cs typeface="Arial"/>
                <a:sym typeface="Trebuchet MS"/>
              </a:rPr>
              <a:t>Trafodwch</a:t>
            </a:r>
            <a:r>
              <a:rPr lang="en-GB" sz="30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3000" dirty="0" err="1">
                <a:latin typeface="Arial"/>
                <a:ea typeface="Trebuchet MS"/>
                <a:cs typeface="Arial"/>
                <a:sym typeface="Trebuchet MS"/>
              </a:rPr>
              <a:t>fel</a:t>
            </a:r>
            <a:r>
              <a:rPr lang="en-GB" sz="30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3000" dirty="0" err="1">
                <a:latin typeface="Arial"/>
                <a:ea typeface="Trebuchet MS"/>
                <a:cs typeface="Arial"/>
                <a:sym typeface="Trebuchet MS"/>
              </a:rPr>
              <a:t>pâr</a:t>
            </a:r>
            <a:r>
              <a:rPr lang="en-GB" sz="3000" dirty="0">
                <a:latin typeface="Arial"/>
                <a:ea typeface="Trebuchet MS"/>
                <a:cs typeface="Arial"/>
                <a:sym typeface="Trebuchet MS"/>
              </a:rPr>
              <a:t> neu </a:t>
            </a:r>
            <a:r>
              <a:rPr lang="en-GB" sz="3000" dirty="0" err="1">
                <a:latin typeface="Arial"/>
                <a:ea typeface="Trebuchet MS"/>
                <a:cs typeface="Arial"/>
                <a:sym typeface="Trebuchet MS"/>
              </a:rPr>
              <a:t>fel</a:t>
            </a:r>
            <a:r>
              <a:rPr lang="en-GB" sz="30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3000" dirty="0" err="1">
                <a:latin typeface="Arial"/>
                <a:ea typeface="Trebuchet MS"/>
                <a:cs typeface="Arial"/>
                <a:sym typeface="Trebuchet MS"/>
              </a:rPr>
              <a:t>grŵp</a:t>
            </a:r>
            <a:r>
              <a:rPr lang="en-GB" sz="3000" dirty="0">
                <a:latin typeface="Arial"/>
                <a:ea typeface="Trebuchet MS"/>
                <a:cs typeface="Arial"/>
                <a:sym typeface="Trebuchet MS"/>
              </a:rPr>
              <a:t>:</a:t>
            </a:r>
            <a:endParaRPr lang="en-GB" sz="300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7" y="674121"/>
            <a:ext cx="1554052" cy="13584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15BED7-3D3B-ED0D-BC6E-8A082DC7D03C}"/>
              </a:ext>
            </a:extLst>
          </p:cNvPr>
          <p:cNvSpPr txBox="1"/>
          <p:nvPr/>
        </p:nvSpPr>
        <p:spPr>
          <a:xfrm>
            <a:off x="604299" y="2483099"/>
            <a:ext cx="10408257" cy="33073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Beth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ydych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chi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wedi'i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wneud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yn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eich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ysgol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grŵp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ieuenctid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i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ddathlu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eich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hunaniaeth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a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gwahanol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crefyddau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diwylliannau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Beth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sydd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wedi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gweithio'n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dda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beth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allai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fod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yn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well?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Sut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hoffech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chi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ddysgu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am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wahanol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ddathliadau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crefyddol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a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diwylliannol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  <a:br>
              <a:rPr lang="en-GB" sz="2200" dirty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F417E-396C-EAF0-4FDD-C594C3C94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E8A8F-813F-0F78-0BDC-EF99185F1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916" y="1975199"/>
            <a:ext cx="11203800" cy="2907601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SzPts val="2120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✅ Mis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holiadur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wedi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creu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Padlet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gallwch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adio’r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pethau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sydd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gweithio’n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eich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ysgol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neu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glwb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SzPts val="2120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💡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ni’n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gobeithio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bydd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gyd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gyda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syniadau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 y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flwyddyn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newydd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SzPts val="2120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👇 Plis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ychwanegwch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eich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syniadau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ac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oes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gennych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luniau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rydych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chi’n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rhannu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bydde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gret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i’w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gweld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nhw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SzPts val="2120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📷 Mae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hwn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yn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linc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cyhoeddus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felly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bydd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unrhyw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blentyn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lluniau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gael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caniatad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cywir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Diolch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881C61-C9D6-9E54-A45B-814B18FB47FB}"/>
              </a:ext>
            </a:extLst>
          </p:cNvPr>
          <p:cNvSpPr txBox="1"/>
          <p:nvPr/>
        </p:nvSpPr>
        <p:spPr>
          <a:xfrm>
            <a:off x="535916" y="748770"/>
            <a:ext cx="9218315" cy="5778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buSzPts val="2120"/>
            </a:pPr>
            <a:r>
              <a:rPr lang="en-GB" sz="2400" dirty="0" err="1">
                <a:latin typeface="Arial"/>
                <a:ea typeface="Trebuchet MS"/>
                <a:cs typeface="Arial"/>
                <a:sym typeface="Trebuchet MS"/>
              </a:rPr>
              <a:t>Rhannwch</a:t>
            </a:r>
            <a:r>
              <a:rPr lang="en-GB" sz="24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400" dirty="0" err="1">
                <a:latin typeface="Arial"/>
                <a:ea typeface="Trebuchet MS"/>
                <a:cs typeface="Arial"/>
                <a:sym typeface="Trebuchet MS"/>
              </a:rPr>
              <a:t>syniadau</a:t>
            </a:r>
            <a:r>
              <a:rPr lang="en-GB" sz="24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400" dirty="0" err="1">
                <a:latin typeface="Arial"/>
                <a:ea typeface="Trebuchet MS"/>
                <a:cs typeface="Arial"/>
                <a:sym typeface="Trebuchet MS"/>
              </a:rPr>
              <a:t>trwy</a:t>
            </a:r>
            <a:r>
              <a:rPr lang="en-GB" sz="24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400" b="1" dirty="0" err="1">
                <a:latin typeface="Arial"/>
                <a:ea typeface="Trebuchet MS"/>
                <a:cs typeface="Arial"/>
                <a:sym typeface="Trebuchet MS"/>
              </a:rPr>
              <a:t>ein</a:t>
            </a:r>
            <a:r>
              <a:rPr lang="en-GB" sz="2400" b="1" dirty="0">
                <a:latin typeface="Arial"/>
                <a:ea typeface="Trebuchet MS"/>
                <a:cs typeface="Arial"/>
                <a:sym typeface="Trebuchet MS"/>
              </a:rPr>
              <a:t> Padlet!</a:t>
            </a:r>
            <a:endParaRPr lang="en-GB" sz="2400" b="1" dirty="0">
              <a:latin typeface="Arial" panose="020B0604020202020204" pitchFamily="34" charset="0"/>
              <a:ea typeface="Trebuchet MS"/>
              <a:cs typeface="Arial" panose="020B0604020202020204" pitchFamily="34" charset="0"/>
              <a:hlinkClick r:id="rId4"/>
            </a:endParaRPr>
          </a:p>
        </p:txBody>
      </p:sp>
      <p:pic>
        <p:nvPicPr>
          <p:cNvPr id="5" name="Picture 4" descr="A logo with a colorful bird&#10;&#10;AI-generated content may be incorrect.">
            <a:extLst>
              <a:ext uri="{FF2B5EF4-FFF2-40B4-BE49-F238E27FC236}">
                <a16:creationId xmlns:a16="http://schemas.microsoft.com/office/drawing/2014/main" id="{1CA98740-1532-8C3F-AF01-CB964B047B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55" b="35505"/>
          <a:stretch>
            <a:fillRect/>
          </a:stretch>
        </p:blipFill>
        <p:spPr>
          <a:xfrm>
            <a:off x="7836310" y="275895"/>
            <a:ext cx="4155356" cy="129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56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3696182" y="2318000"/>
            <a:ext cx="7014564" cy="298934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Gallech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hefyd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gysylltu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â’n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tîm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Cyngor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a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chymorth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:</a:t>
            </a: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0808 801 1000</a:t>
            </a: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cyngor@complantcymru.org.uk</a:t>
            </a:r>
            <a:endParaRPr lang="en-US" sz="2200">
              <a:solidFill>
                <a:schemeClr val="tx1"/>
              </a:solidFill>
              <a:latin typeface="Arial"/>
              <a:cs typeface="Arial"/>
              <a:sym typeface="Trebuchet MS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www.complantcymru.org.uk</a:t>
            </a:r>
            <a:endParaRPr lang="en">
              <a:solidFill>
                <a:schemeClr val="tx1"/>
              </a:solidFill>
              <a:cs typeface="Arial"/>
              <a:sym typeface="Trebuchet MS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" name="Picture 1" descr="A green line drawing of a hand pointing at a phone and a telephone&#10;&#10;AI-generated content may be incorrect.">
            <a:extLst>
              <a:ext uri="{FF2B5EF4-FFF2-40B4-BE49-F238E27FC236}">
                <a16:creationId xmlns:a16="http://schemas.microsoft.com/office/drawing/2014/main" id="{A45DBD92-A22F-9DD7-CD0D-AA0CD9077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997" y="2479056"/>
            <a:ext cx="2205702" cy="2187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148893-66DF-A4B3-708A-F39739466C95}"/>
              </a:ext>
            </a:extLst>
          </p:cNvPr>
          <p:cNvSpPr txBox="1"/>
          <p:nvPr/>
        </p:nvSpPr>
        <p:spPr>
          <a:xfrm>
            <a:off x="740499" y="787609"/>
            <a:ext cx="10714214" cy="10533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GB" sz="2200" err="1">
                <a:latin typeface="Arial"/>
              </a:rPr>
              <a:t>Os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ydych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chi'n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poeni</a:t>
            </a:r>
            <a:r>
              <a:rPr lang="en-GB" sz="2200">
                <a:latin typeface="Arial"/>
              </a:rPr>
              <a:t> am </a:t>
            </a:r>
            <a:r>
              <a:rPr lang="en-GB" sz="2200" err="1">
                <a:latin typeface="Arial"/>
              </a:rPr>
              <a:t>unrhyw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beth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ar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ôl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sesiwn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heddi</a:t>
            </a:r>
            <a:r>
              <a:rPr lang="en-GB" sz="2200">
                <a:latin typeface="Arial"/>
              </a:rPr>
              <a:t>, </a:t>
            </a:r>
            <a:r>
              <a:rPr lang="en-GB" sz="2200" err="1">
                <a:latin typeface="Arial"/>
              </a:rPr>
              <a:t>dylech</a:t>
            </a:r>
            <a:r>
              <a:rPr lang="en-GB" sz="2200">
                <a:latin typeface="Arial"/>
              </a:rPr>
              <a:t> </a:t>
            </a:r>
            <a:r>
              <a:rPr lang="en-GB" sz="2200" b="1" err="1">
                <a:latin typeface="Arial"/>
              </a:rPr>
              <a:t>siarad</a:t>
            </a:r>
            <a:r>
              <a:rPr lang="en-GB" sz="2200" b="1">
                <a:latin typeface="Arial"/>
              </a:rPr>
              <a:t> ag </a:t>
            </a:r>
            <a:r>
              <a:rPr lang="en-GB" sz="2200" b="1" err="1">
                <a:latin typeface="Arial"/>
              </a:rPr>
              <a:t>oedolyn</a:t>
            </a:r>
            <a:r>
              <a:rPr lang="en-GB" sz="2200" b="1">
                <a:latin typeface="Arial"/>
              </a:rPr>
              <a:t> </a:t>
            </a:r>
            <a:r>
              <a:rPr lang="en-GB" sz="2200" err="1">
                <a:latin typeface="Arial"/>
              </a:rPr>
              <a:t>rydych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chi’n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ymddiried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ynddo</a:t>
            </a:r>
            <a:r>
              <a:rPr lang="en-GB" sz="2200" b="1">
                <a:latin typeface="Arial"/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861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5BB6-C5DE-465A-CE8C-BA2D29B2B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099" y="889978"/>
            <a:ext cx="9180464" cy="388696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👇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Syniadau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gamau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nesaf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4A7BEFD-11E0-E29E-8231-AE0C091D5D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149" y="1868046"/>
            <a:ext cx="10304835" cy="3259547"/>
          </a:xfrm>
        </p:spPr>
        <p:txBody>
          <a:bodyPr vert="horz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Beth am i chi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ymchwilio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chofnodi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dathliadau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crefyddol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diwylliannol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sy'n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digwydd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ystod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y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flwyddyn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ysgol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Meddyliwch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am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hoffech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chi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a'ch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ffrindiau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ddysgu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am y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rhain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y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gallech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chi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ddathlu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029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92cb3d6-694b-4915-be01-0dd97e9dbd9e" xsi:nil="true"/>
    <Has_Leaders_Only_SectionGroup xmlns="a92cb3d6-694b-4915-be01-0dd97e9dbd9e" xsi:nil="true"/>
    <Owner xmlns="a92cb3d6-694b-4915-be01-0dd97e9dbd9e">
      <UserInfo>
        <DisplayName/>
        <AccountId xsi:nil="true"/>
        <AccountType/>
      </UserInfo>
    </Owner>
    <Distribution_Groups xmlns="a92cb3d6-694b-4915-be01-0dd97e9dbd9e" xsi:nil="true"/>
    <AppVersion xmlns="a92cb3d6-694b-4915-be01-0dd97e9dbd9e" xsi:nil="true"/>
    <IsNotebookLocked xmlns="a92cb3d6-694b-4915-be01-0dd97e9dbd9e" xsi:nil="true"/>
    <Is_Collaboration_Space_Locked xmlns="a92cb3d6-694b-4915-be01-0dd97e9dbd9e" xsi:nil="true"/>
    <Teams_Channel_Section_Location xmlns="a92cb3d6-694b-4915-be01-0dd97e9dbd9e" xsi:nil="true"/>
    <Templates xmlns="a92cb3d6-694b-4915-be01-0dd97e9dbd9e" xsi:nil="true"/>
    <NotebookType xmlns="a92cb3d6-694b-4915-be01-0dd97e9dbd9e" xsi:nil="true"/>
    <LMS_Mappings xmlns="a92cb3d6-694b-4915-be01-0dd97e9dbd9e" xsi:nil="true"/>
    <Invited_Leaders xmlns="a92cb3d6-694b-4915-be01-0dd97e9dbd9e" xsi:nil="true"/>
    <Self_Registration_Enabled xmlns="a92cb3d6-694b-4915-be01-0dd97e9dbd9e" xsi:nil="true"/>
    <FolderType xmlns="a92cb3d6-694b-4915-be01-0dd97e9dbd9e" xsi:nil="true"/>
    <Leaders xmlns="a92cb3d6-694b-4915-be01-0dd97e9dbd9e">
      <UserInfo>
        <DisplayName/>
        <AccountId xsi:nil="true"/>
        <AccountType/>
      </UserInfo>
    </Leaders>
    <TeamsChannelId xmlns="a92cb3d6-694b-4915-be01-0dd97e9dbd9e" xsi:nil="true"/>
    <DefaultSectionNames xmlns="a92cb3d6-694b-4915-be01-0dd97e9dbd9e" xsi:nil="true"/>
    <CultureName xmlns="a92cb3d6-694b-4915-be01-0dd97e9dbd9e" xsi:nil="true"/>
    <Invited_Members xmlns="a92cb3d6-694b-4915-be01-0dd97e9dbd9e" xsi:nil="true"/>
    <Members xmlns="a92cb3d6-694b-4915-be01-0dd97e9dbd9e">
      <UserInfo>
        <DisplayName/>
        <AccountId xsi:nil="true"/>
        <AccountType/>
      </UserInfo>
    </Members>
    <Member_Groups xmlns="a92cb3d6-694b-4915-be01-0dd97e9dbd9e">
      <UserInfo>
        <DisplayName/>
        <AccountId xsi:nil="true"/>
        <AccountType/>
      </UserInfo>
    </Member_Groups>
    <lcf76f155ced4ddcb4097134ff3c332f xmlns="a92cb3d6-694b-4915-be01-0dd97e9dbd9e">
      <Terms xmlns="http://schemas.microsoft.com/office/infopath/2007/PartnerControls"/>
    </lcf76f155ced4ddcb4097134ff3c332f>
    <TaxCatchAll xmlns="e442ecdc-24d5-4155-b3a2-f91807a0074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E17DEE6830F4EAB69CF016E6544E2" ma:contentTypeVersion="34" ma:contentTypeDescription="Create a new document." ma:contentTypeScope="" ma:versionID="4d65e449109aeed71f9a254bfc9dc20c">
  <xsd:schema xmlns:xsd="http://www.w3.org/2001/XMLSchema" xmlns:xs="http://www.w3.org/2001/XMLSchema" xmlns:p="http://schemas.microsoft.com/office/2006/metadata/properties" xmlns:ns2="a92cb3d6-694b-4915-be01-0dd97e9dbd9e" xmlns:ns3="e442ecdc-24d5-4155-b3a2-f91807a0074c" targetNamespace="http://schemas.microsoft.com/office/2006/metadata/properties" ma:root="true" ma:fieldsID="bb3c058314cc47ea447b1e34c3b62bb2" ns2:_="" ns3:_="">
    <xsd:import namespace="a92cb3d6-694b-4915-be01-0dd97e9dbd9e"/>
    <xsd:import namespace="e442ecdc-24d5-4155-b3a2-f91807a0074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b3d6-694b-4915-be01-0dd97e9dbd9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2b247b5d-bd6f-45b2-9b56-34b4e46c4e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2ecdc-24d5-4155-b3a2-f91807a0074c" elementFormDefault="qualified">
    <xsd:import namespace="http://schemas.microsoft.com/office/2006/documentManagement/types"/>
    <xsd:import namespace="http://schemas.microsoft.com/office/infopath/2007/PartnerControls"/>
    <xsd:element name="TaxCatchAll" ma:index="39" nillable="true" ma:displayName="Taxonomy Catch All Column" ma:hidden="true" ma:list="{c0abd31a-2c24-4d75-ba30-559d6c5947ed}" ma:internalName="TaxCatchAll" ma:showField="CatchAllData" ma:web="e442ecdc-24d5-4155-b3a2-f91807a007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6CCF13-9911-4B37-9CBD-CA61567403E0}">
  <ds:schemaRefs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e442ecdc-24d5-4155-b3a2-f91807a0074c"/>
    <ds:schemaRef ds:uri="a92cb3d6-694b-4915-be01-0dd97e9dbd9e"/>
  </ds:schemaRefs>
</ds:datastoreItem>
</file>

<file path=customXml/itemProps3.xml><?xml version="1.0" encoding="utf-8"?>
<ds:datastoreItem xmlns:ds="http://schemas.openxmlformats.org/officeDocument/2006/customXml" ds:itemID="{A2838A6E-153B-4CD2-8C58-73AF256278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cb3d6-694b-4915-be01-0dd97e9dbd9e"/>
    <ds:schemaRef ds:uri="e442ecdc-24d5-4155-b3a2-f91807a007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06c706a5-9a85-4d2c-b8ac-63780dce3bbd}" enabled="0" method="" siteId="{06c706a5-9a85-4d2c-b8ac-63780dce3bb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TotalTime>243</TotalTime>
  <Words>483</Words>
  <Application>Microsoft Macintosh PowerPoint</Application>
  <PresentationFormat>Widescreen</PresentationFormat>
  <Paragraphs>44</Paragraphs>
  <Slides>10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VAG Rounded Std Light</vt:lpstr>
      <vt:lpstr>VAGRounded Lt</vt:lpstr>
      <vt:lpstr>VAG Rounded</vt:lpstr>
      <vt:lpstr>Arial</vt:lpstr>
      <vt:lpstr>Arial,Sans-Serif</vt:lpstr>
      <vt:lpstr>Calibri</vt:lpstr>
      <vt:lpstr>VAG Rounded Std Thin</vt:lpstr>
      <vt:lpstr>Office Theme</vt:lpstr>
      <vt:lpstr>Mater y Mis – Rhagfyr 2025 </vt:lpstr>
      <vt:lpstr>PowerPoint Presentation</vt:lpstr>
      <vt:lpstr>PowerPoint Presentation</vt:lpstr>
      <vt:lpstr>Erthygl 14: Mae gen i hawl i gael fy meddyliau a’m cred fy hun, ac i ddewis fy nghrefydd. Erthygl 30: Mae gen i hawl i ddilyn ffordd fy nheulu o fyw. </vt:lpstr>
      <vt:lpstr>PowerPoint Presentation</vt:lpstr>
      <vt:lpstr>Trafodwch fel pâr neu fel grŵp:</vt:lpstr>
      <vt:lpstr>PowerPoint Presentation</vt:lpstr>
      <vt:lpstr>PowerPoint Presentation</vt:lpstr>
      <vt:lpstr>👇 Syniadau ar gamau nesaf</vt:lpstr>
      <vt:lpstr>Diolch!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lastModifiedBy>Lewis Lloyd</cp:lastModifiedBy>
  <cp:revision>47</cp:revision>
  <dcterms:created xsi:type="dcterms:W3CDTF">2019-03-26T15:18:01Z</dcterms:created>
  <dcterms:modified xsi:type="dcterms:W3CDTF">2025-12-02T09:20:07Z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0x010100B40E17DEE6830F4EAB69CF016E6544E2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