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5"/>
  </p:notesMasterIdLst>
  <p:sldIdLst>
    <p:sldId id="299" r:id="rId5"/>
    <p:sldId id="308" r:id="rId6"/>
    <p:sldId id="317" r:id="rId7"/>
    <p:sldId id="311" r:id="rId8"/>
    <p:sldId id="330" r:id="rId9"/>
    <p:sldId id="313" r:id="rId10"/>
    <p:sldId id="314" r:id="rId11"/>
    <p:sldId id="332" r:id="rId12"/>
    <p:sldId id="334" r:id="rId13"/>
    <p:sldId id="316" r:id="rId14"/>
  </p:sldIdLst>
  <p:sldSz cx="12192000" cy="6858000"/>
  <p:notesSz cx="6858000" cy="9144000"/>
  <p:embeddedFontLst>
    <p:embeddedFont>
      <p:font typeface="Trebuchet MS" panose="020B0703020202090204" pitchFamily="34" charset="0"/>
      <p:regular r:id="rId16"/>
      <p:bold r:id="rId17"/>
      <p:italic r:id="rId18"/>
      <p:boldItalic r:id="rId19"/>
    </p:embeddedFont>
    <p:embeddedFont>
      <p:font typeface="VAG Rounded" pitchFamily="2" charset="77"/>
      <p:regular r:id="rId20"/>
      <p:bold r:id="rId21"/>
    </p:embeddedFont>
    <p:embeddedFont>
      <p:font typeface="VAGRounded Lt" pitchFamily="2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93887E-F4F0-AFBD-B1B1-A0FBC878D17B}" name="Sophie Williams" initials="SW" userId="S::sophie.williams@childcomwales.org.uk::b2a9301d-445a-4704-aa05-7d1118b38518" providerId="AD"/>
  <p188:author id="{6148A984-46D0-4E5C-D08D-B5BEB8949ACB}" name="Lewis Lloyd" initials="LL" userId="S::lewis.lloyd@childcomwales.org.uk::a01ddc0c-8664-42ee-8d40-a195a30962b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54A"/>
    <a:srgbClr val="0072BC"/>
    <a:srgbClr val="FF0066"/>
    <a:srgbClr val="FACB00"/>
    <a:srgbClr val="EFE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AFB2BE-5586-6B45-9A1B-7A03EF67BBC8}" v="1" dt="2025-12-02T09:19:36.223"/>
    <p1510:client id="{B95E53C0-8687-4A5A-A114-889B5E68ADF5}" v="4" dt="2025-12-01T15:39:35.2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73"/>
  </p:normalViewPr>
  <p:slideViewPr>
    <p:cSldViewPr snapToGrid="0">
      <p:cViewPr varScale="1">
        <p:scale>
          <a:sx n="109" d="100"/>
          <a:sy n="109" d="100"/>
        </p:scale>
        <p:origin x="216" y="3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wis Lloyd" userId="a01ddc0c-8664-42ee-8d40-a195a30962b3" providerId="ADAL" clId="{BA421D24-E721-54B0-9075-058754BA6C98}"/>
    <pc:docChg chg="custSel addSld delSld modSld">
      <pc:chgData name="Lewis Lloyd" userId="a01ddc0c-8664-42ee-8d40-a195a30962b3" providerId="ADAL" clId="{BA421D24-E721-54B0-9075-058754BA6C98}" dt="2025-11-28T14:24:26.297" v="1259" actId="2696"/>
      <pc:docMkLst>
        <pc:docMk/>
      </pc:docMkLst>
      <pc:sldChg chg="delSp modSp mod modNotesTx">
        <pc:chgData name="Lewis Lloyd" userId="a01ddc0c-8664-42ee-8d40-a195a30962b3" providerId="ADAL" clId="{BA421D24-E721-54B0-9075-058754BA6C98}" dt="2025-11-28T13:59:05.479" v="1257" actId="20577"/>
        <pc:sldMkLst>
          <pc:docMk/>
          <pc:sldMk cId="2364527247" sldId="314"/>
        </pc:sldMkLst>
        <pc:spChg chg="mod">
          <ac:chgData name="Lewis Lloyd" userId="a01ddc0c-8664-42ee-8d40-a195a30962b3" providerId="ADAL" clId="{BA421D24-E721-54B0-9075-058754BA6C98}" dt="2025-11-28T13:59:05.479" v="1257" actId="20577"/>
          <ac:spMkLst>
            <pc:docMk/>
            <pc:sldMk cId="2364527247" sldId="314"/>
            <ac:spMk id="3" creationId="{F6E530B0-495E-8BF7-CF40-8A803710BDE3}"/>
          </ac:spMkLst>
        </pc:spChg>
        <pc:spChg chg="mod">
          <ac:chgData name="Lewis Lloyd" userId="a01ddc0c-8664-42ee-8d40-a195a30962b3" providerId="ADAL" clId="{BA421D24-E721-54B0-9075-058754BA6C98}" dt="2025-11-28T13:55:09.103" v="550" actId="1076"/>
          <ac:spMkLst>
            <pc:docMk/>
            <pc:sldMk cId="2364527247" sldId="314"/>
            <ac:spMk id="7" creationId="{00000000-0000-0000-0000-000000000000}"/>
          </ac:spMkLst>
        </pc:spChg>
      </pc:sldChg>
      <pc:sldChg chg="modSp mod">
        <pc:chgData name="Lewis Lloyd" userId="a01ddc0c-8664-42ee-8d40-a195a30962b3" providerId="ADAL" clId="{BA421D24-E721-54B0-9075-058754BA6C98}" dt="2025-11-28T11:54:08.369" v="495" actId="1076"/>
        <pc:sldMkLst>
          <pc:docMk/>
          <pc:sldMk cId="1371524937" sldId="317"/>
        </pc:sldMkLst>
        <pc:spChg chg="mod">
          <ac:chgData name="Lewis Lloyd" userId="a01ddc0c-8664-42ee-8d40-a195a30962b3" providerId="ADAL" clId="{BA421D24-E721-54B0-9075-058754BA6C98}" dt="2025-11-28T11:54:08.369" v="495" actId="1076"/>
          <ac:spMkLst>
            <pc:docMk/>
            <pc:sldMk cId="1371524937" sldId="317"/>
            <ac:spMk id="4" creationId="{C5EA6342-872F-C5BC-1DD7-A9D0FFF3AA5C}"/>
          </ac:spMkLst>
        </pc:spChg>
      </pc:sldChg>
    </pc:docChg>
  </pc:docChgLst>
  <pc:docChgLst>
    <pc:chgData name="Sophie Williams" userId="b2a9301d-445a-4704-aa05-7d1118b38518" providerId="ADAL" clId="{18AC029E-6E78-489C-A9AD-6ED13B4B0D74}"/>
    <pc:docChg chg="undo custSel delSld modSld">
      <pc:chgData name="Sophie Williams" userId="b2a9301d-445a-4704-aa05-7d1118b38518" providerId="ADAL" clId="{18AC029E-6E78-489C-A9AD-6ED13B4B0D74}" dt="2025-12-01T15:40:24.127" v="1045" actId="5793"/>
      <pc:docMkLst>
        <pc:docMk/>
      </pc:docMkLst>
      <pc:sldChg chg="modSp mod">
        <pc:chgData name="Sophie Williams" userId="b2a9301d-445a-4704-aa05-7d1118b38518" providerId="ADAL" clId="{18AC029E-6E78-489C-A9AD-6ED13B4B0D74}" dt="2025-11-20T11:27:07.206" v="506" actId="1076"/>
        <pc:sldMkLst>
          <pc:docMk/>
          <pc:sldMk cId="3064345917" sldId="299"/>
        </pc:sldMkLst>
        <pc:spChg chg="mod">
          <ac:chgData name="Sophie Williams" userId="b2a9301d-445a-4704-aa05-7d1118b38518" providerId="ADAL" clId="{18AC029E-6E78-489C-A9AD-6ED13B4B0D74}" dt="2025-11-20T11:27:07.206" v="506" actId="1076"/>
          <ac:spMkLst>
            <pc:docMk/>
            <pc:sldMk cId="3064345917" sldId="299"/>
            <ac:spMk id="5" creationId="{00000000-0000-0000-0000-000000000000}"/>
          </ac:spMkLst>
        </pc:spChg>
      </pc:sldChg>
      <pc:sldChg chg="modSp mod">
        <pc:chgData name="Sophie Williams" userId="b2a9301d-445a-4704-aa05-7d1118b38518" providerId="ADAL" clId="{18AC029E-6E78-489C-A9AD-6ED13B4B0D74}" dt="2025-11-20T11:27:02.185" v="505" actId="20577"/>
        <pc:sldMkLst>
          <pc:docMk/>
          <pc:sldMk cId="1060605971" sldId="308"/>
        </pc:sldMkLst>
        <pc:spChg chg="mod">
          <ac:chgData name="Sophie Williams" userId="b2a9301d-445a-4704-aa05-7d1118b38518" providerId="ADAL" clId="{18AC029E-6E78-489C-A9AD-6ED13B4B0D74}" dt="2025-11-20T11:27:02.185" v="505" actId="20577"/>
          <ac:spMkLst>
            <pc:docMk/>
            <pc:sldMk cId="1060605971" sldId="308"/>
            <ac:spMk id="2" creationId="{00000000-0000-0000-0000-000000000000}"/>
          </ac:spMkLst>
        </pc:spChg>
      </pc:sldChg>
      <pc:sldChg chg="addSp delSp modSp mod">
        <pc:chgData name="Sophie Williams" userId="b2a9301d-445a-4704-aa05-7d1118b38518" providerId="ADAL" clId="{18AC029E-6E78-489C-A9AD-6ED13B4B0D74}" dt="2025-11-20T11:22:44.378" v="265" actId="20577"/>
        <pc:sldMkLst>
          <pc:docMk/>
          <pc:sldMk cId="1372145960" sldId="311"/>
        </pc:sldMkLst>
        <pc:spChg chg="add">
          <ac:chgData name="Sophie Williams" userId="b2a9301d-445a-4704-aa05-7d1118b38518" providerId="ADAL" clId="{18AC029E-6E78-489C-A9AD-6ED13B4B0D74}" dt="2025-11-20T11:21:06.438" v="231"/>
          <ac:spMkLst>
            <pc:docMk/>
            <pc:sldMk cId="1372145960" sldId="311"/>
            <ac:spMk id="2" creationId="{C9B37105-19DD-9A97-BC59-4E8137B790A2}"/>
          </ac:spMkLst>
        </pc:spChg>
        <pc:spChg chg="add mod">
          <ac:chgData name="Sophie Williams" userId="b2a9301d-445a-4704-aa05-7d1118b38518" providerId="ADAL" clId="{18AC029E-6E78-489C-A9AD-6ED13B4B0D74}" dt="2025-11-20T11:22:30.821" v="260" actId="1076"/>
          <ac:spMkLst>
            <pc:docMk/>
            <pc:sldMk cId="1372145960" sldId="311"/>
            <ac:spMk id="7" creationId="{14699233-7366-1029-9C14-90B558FB5F51}"/>
          </ac:spMkLst>
        </pc:spChg>
        <pc:spChg chg="mod">
          <ac:chgData name="Sophie Williams" userId="b2a9301d-445a-4704-aa05-7d1118b38518" providerId="ADAL" clId="{18AC029E-6E78-489C-A9AD-6ED13B4B0D74}" dt="2025-11-20T11:22:44.378" v="265" actId="20577"/>
          <ac:spMkLst>
            <pc:docMk/>
            <pc:sldMk cId="1372145960" sldId="311"/>
            <ac:spMk id="71" creationId="{00000000-0000-0000-0000-000000000000}"/>
          </ac:spMkLst>
        </pc:spChg>
        <pc:picChg chg="add mod">
          <ac:chgData name="Sophie Williams" userId="b2a9301d-445a-4704-aa05-7d1118b38518" providerId="ADAL" clId="{18AC029E-6E78-489C-A9AD-6ED13B4B0D74}" dt="2025-11-20T11:22:28.903" v="259" actId="1076"/>
          <ac:picMkLst>
            <pc:docMk/>
            <pc:sldMk cId="1372145960" sldId="311"/>
            <ac:picMk id="5" creationId="{6E8DD13B-9ECC-5110-B174-82C26F901E46}"/>
          </ac:picMkLst>
        </pc:picChg>
      </pc:sldChg>
      <pc:sldChg chg="modSp mod">
        <pc:chgData name="Sophie Williams" userId="b2a9301d-445a-4704-aa05-7d1118b38518" providerId="ADAL" clId="{18AC029E-6E78-489C-A9AD-6ED13B4B0D74}" dt="2025-11-20T11:24:40.151" v="436" actId="1076"/>
        <pc:sldMkLst>
          <pc:docMk/>
          <pc:sldMk cId="1726305412" sldId="313"/>
        </pc:sldMkLst>
        <pc:spChg chg="mod">
          <ac:chgData name="Sophie Williams" userId="b2a9301d-445a-4704-aa05-7d1118b38518" providerId="ADAL" clId="{18AC029E-6E78-489C-A9AD-6ED13B4B0D74}" dt="2025-11-20T11:24:32.287" v="431" actId="1076"/>
          <ac:spMkLst>
            <pc:docMk/>
            <pc:sldMk cId="1726305412" sldId="313"/>
            <ac:spMk id="2" creationId="{00000000-0000-0000-0000-000000000000}"/>
          </ac:spMkLst>
        </pc:spChg>
        <pc:spChg chg="mod">
          <ac:chgData name="Sophie Williams" userId="b2a9301d-445a-4704-aa05-7d1118b38518" providerId="ADAL" clId="{18AC029E-6E78-489C-A9AD-6ED13B4B0D74}" dt="2025-11-20T11:24:40.151" v="436" actId="1076"/>
          <ac:spMkLst>
            <pc:docMk/>
            <pc:sldMk cId="1726305412" sldId="313"/>
            <ac:spMk id="4" creationId="{00000000-0000-0000-0000-000000000000}"/>
          </ac:spMkLst>
        </pc:spChg>
        <pc:picChg chg="mod">
          <ac:chgData name="Sophie Williams" userId="b2a9301d-445a-4704-aa05-7d1118b38518" providerId="ADAL" clId="{18AC029E-6E78-489C-A9AD-6ED13B4B0D74}" dt="2025-11-20T11:24:37.543" v="434" actId="1076"/>
          <ac:picMkLst>
            <pc:docMk/>
            <pc:sldMk cId="1726305412" sldId="313"/>
            <ac:picMk id="5" creationId="{00000000-0000-0000-0000-000000000000}"/>
          </ac:picMkLst>
        </pc:picChg>
      </pc:sldChg>
      <pc:sldChg chg="addSp delSp modSp mod">
        <pc:chgData name="Sophie Williams" userId="b2a9301d-445a-4704-aa05-7d1118b38518" providerId="ADAL" clId="{18AC029E-6E78-489C-A9AD-6ED13B4B0D74}" dt="2025-12-01T15:39:59.529" v="1041" actId="113"/>
        <pc:sldMkLst>
          <pc:docMk/>
          <pc:sldMk cId="2364527247" sldId="314"/>
        </pc:sldMkLst>
        <pc:spChg chg="mod">
          <ac:chgData name="Sophie Williams" userId="b2a9301d-445a-4704-aa05-7d1118b38518" providerId="ADAL" clId="{18AC029E-6E78-489C-A9AD-6ED13B4B0D74}" dt="2025-12-01T15:39:59.529" v="1041" actId="113"/>
          <ac:spMkLst>
            <pc:docMk/>
            <pc:sldMk cId="2364527247" sldId="314"/>
            <ac:spMk id="3" creationId="{F6E530B0-495E-8BF7-CF40-8A803710BDE3}"/>
          </ac:spMkLst>
        </pc:spChg>
        <pc:spChg chg="add del mod">
          <ac:chgData name="Sophie Williams" userId="b2a9301d-445a-4704-aa05-7d1118b38518" providerId="ADAL" clId="{18AC029E-6E78-489C-A9AD-6ED13B4B0D74}" dt="2025-12-01T15:39:39.127" v="1020" actId="478"/>
          <ac:spMkLst>
            <pc:docMk/>
            <pc:sldMk cId="2364527247" sldId="314"/>
            <ac:spMk id="4" creationId="{E8CCBD18-29CC-AA1A-3673-F3750F041398}"/>
          </ac:spMkLst>
        </pc:spChg>
        <pc:spChg chg="mod">
          <ac:chgData name="Sophie Williams" userId="b2a9301d-445a-4704-aa05-7d1118b38518" providerId="ADAL" clId="{18AC029E-6E78-489C-A9AD-6ED13B4B0D74}" dt="2025-12-01T15:39:55.462" v="1040" actId="1076"/>
          <ac:spMkLst>
            <pc:docMk/>
            <pc:sldMk cId="2364527247" sldId="314"/>
            <ac:spMk id="7" creationId="{00000000-0000-0000-0000-000000000000}"/>
          </ac:spMkLst>
        </pc:spChg>
        <pc:picChg chg="del">
          <ac:chgData name="Sophie Williams" userId="b2a9301d-445a-4704-aa05-7d1118b38518" providerId="ADAL" clId="{18AC029E-6E78-489C-A9AD-6ED13B4B0D74}" dt="2025-12-01T15:39:01.231" v="1003" actId="478"/>
          <ac:picMkLst>
            <pc:docMk/>
            <pc:sldMk cId="2364527247" sldId="314"/>
            <ac:picMk id="2" creationId="{00000000-0000-0000-0000-000000000000}"/>
          </ac:picMkLst>
        </pc:picChg>
        <pc:picChg chg="add mod">
          <ac:chgData name="Sophie Williams" userId="b2a9301d-445a-4704-aa05-7d1118b38518" providerId="ADAL" clId="{18AC029E-6E78-489C-A9AD-6ED13B4B0D74}" dt="2025-12-01T15:39:35.212" v="1018"/>
          <ac:picMkLst>
            <pc:docMk/>
            <pc:sldMk cId="2364527247" sldId="314"/>
            <ac:picMk id="6" creationId="{F1A46774-BA62-D0DA-8586-0BE20D215F73}"/>
          </ac:picMkLst>
        </pc:picChg>
      </pc:sldChg>
      <pc:sldChg chg="modSp mod">
        <pc:chgData name="Sophie Williams" userId="b2a9301d-445a-4704-aa05-7d1118b38518" providerId="ADAL" clId="{18AC029E-6E78-489C-A9AD-6ED13B4B0D74}" dt="2025-11-20T11:25:53.866" v="466" actId="1076"/>
        <pc:sldMkLst>
          <pc:docMk/>
          <pc:sldMk cId="1782543074" sldId="316"/>
        </pc:sldMkLst>
        <pc:spChg chg="mod">
          <ac:chgData name="Sophie Williams" userId="b2a9301d-445a-4704-aa05-7d1118b38518" providerId="ADAL" clId="{18AC029E-6E78-489C-A9AD-6ED13B4B0D74}" dt="2025-11-20T11:25:53.866" v="466" actId="1076"/>
          <ac:spMkLst>
            <pc:docMk/>
            <pc:sldMk cId="1782543074" sldId="316"/>
            <ac:spMk id="104" creationId="{00000000-0000-0000-0000-000000000000}"/>
          </ac:spMkLst>
        </pc:spChg>
        <pc:spChg chg="mod">
          <ac:chgData name="Sophie Williams" userId="b2a9301d-445a-4704-aa05-7d1118b38518" providerId="ADAL" clId="{18AC029E-6E78-489C-A9AD-6ED13B4B0D74}" dt="2025-11-20T11:25:40.854" v="461" actId="1076"/>
          <ac:spMkLst>
            <pc:docMk/>
            <pc:sldMk cId="1782543074" sldId="316"/>
            <ac:spMk id="105" creationId="{00000000-0000-0000-0000-000000000000}"/>
          </ac:spMkLst>
        </pc:spChg>
        <pc:picChg chg="mod">
          <ac:chgData name="Sophie Williams" userId="b2a9301d-445a-4704-aa05-7d1118b38518" providerId="ADAL" clId="{18AC029E-6E78-489C-A9AD-6ED13B4B0D74}" dt="2025-11-20T11:25:49.971" v="464" actId="1076"/>
          <ac:picMkLst>
            <pc:docMk/>
            <pc:sldMk cId="1782543074" sldId="316"/>
            <ac:picMk id="2" creationId="{00000000-0000-0000-0000-000000000000}"/>
          </ac:picMkLst>
        </pc:picChg>
      </pc:sldChg>
      <pc:sldChg chg="addSp delSp modSp mod">
        <pc:chgData name="Sophie Williams" userId="b2a9301d-445a-4704-aa05-7d1118b38518" providerId="ADAL" clId="{18AC029E-6E78-489C-A9AD-6ED13B4B0D74}" dt="2025-12-01T15:33:46.095" v="995" actId="1076"/>
        <pc:sldMkLst>
          <pc:docMk/>
          <pc:sldMk cId="1371524937" sldId="317"/>
        </pc:sldMkLst>
        <pc:spChg chg="mod">
          <ac:chgData name="Sophie Williams" userId="b2a9301d-445a-4704-aa05-7d1118b38518" providerId="ADAL" clId="{18AC029E-6E78-489C-A9AD-6ED13B4B0D74}" dt="2025-12-01T15:32:19.994" v="975" actId="113"/>
          <ac:spMkLst>
            <pc:docMk/>
            <pc:sldMk cId="1371524937" sldId="317"/>
            <ac:spMk id="2" creationId="{AAD0AF3D-DCFB-EA27-E722-3E0F8308722E}"/>
          </ac:spMkLst>
        </pc:spChg>
        <pc:spChg chg="add mod">
          <ac:chgData name="Sophie Williams" userId="b2a9301d-445a-4704-aa05-7d1118b38518" providerId="ADAL" clId="{18AC029E-6E78-489C-A9AD-6ED13B4B0D74}" dt="2025-12-01T15:32:49.935" v="981" actId="1076"/>
          <ac:spMkLst>
            <pc:docMk/>
            <pc:sldMk cId="1371524937" sldId="317"/>
            <ac:spMk id="4" creationId="{C5EA6342-872F-C5BC-1DD7-A9D0FFF3AA5C}"/>
          </ac:spMkLst>
        </pc:spChg>
        <pc:picChg chg="add mod">
          <ac:chgData name="Sophie Williams" userId="b2a9301d-445a-4704-aa05-7d1118b38518" providerId="ADAL" clId="{18AC029E-6E78-489C-A9AD-6ED13B4B0D74}" dt="2025-12-01T15:33:05.407" v="987" actId="1076"/>
          <ac:picMkLst>
            <pc:docMk/>
            <pc:sldMk cId="1371524937" sldId="317"/>
            <ac:picMk id="6" creationId="{AD3F2DED-F1C3-4FF0-E56E-FE967554E1E9}"/>
          </ac:picMkLst>
        </pc:picChg>
        <pc:picChg chg="add mod">
          <ac:chgData name="Sophie Williams" userId="b2a9301d-445a-4704-aa05-7d1118b38518" providerId="ADAL" clId="{18AC029E-6E78-489C-A9AD-6ED13B4B0D74}" dt="2025-12-01T15:33:46.095" v="995" actId="1076"/>
          <ac:picMkLst>
            <pc:docMk/>
            <pc:sldMk cId="1371524937" sldId="317"/>
            <ac:picMk id="8" creationId="{FA81705C-B13A-A518-77C9-17043971BCE8}"/>
          </ac:picMkLst>
        </pc:picChg>
        <pc:picChg chg="add mod">
          <ac:chgData name="Sophie Williams" userId="b2a9301d-445a-4704-aa05-7d1118b38518" providerId="ADAL" clId="{18AC029E-6E78-489C-A9AD-6ED13B4B0D74}" dt="2025-12-01T15:33:43.663" v="993" actId="1076"/>
          <ac:picMkLst>
            <pc:docMk/>
            <pc:sldMk cId="1371524937" sldId="317"/>
            <ac:picMk id="10" creationId="{A7BB8B62-6053-3661-D3B6-D5B1F13D9A34}"/>
          </ac:picMkLst>
        </pc:picChg>
      </pc:sldChg>
      <pc:sldChg chg="addSp delSp modSp mod setBg delAnim modAnim modNotesTx">
        <pc:chgData name="Sophie Williams" userId="b2a9301d-445a-4704-aa05-7d1118b38518" providerId="ADAL" clId="{18AC029E-6E78-489C-A9AD-6ED13B4B0D74}" dt="2025-12-01T15:35:52.367" v="1002" actId="14100"/>
        <pc:sldMkLst>
          <pc:docMk/>
          <pc:sldMk cId="1793760607" sldId="330"/>
        </pc:sldMkLst>
        <pc:spChg chg="add del">
          <ac:chgData name="Sophie Williams" userId="b2a9301d-445a-4704-aa05-7d1118b38518" providerId="ADAL" clId="{18AC029E-6E78-489C-A9AD-6ED13B4B0D74}" dt="2025-12-01T15:35:47.582" v="999" actId="26606"/>
          <ac:spMkLst>
            <pc:docMk/>
            <pc:sldMk cId="1793760607" sldId="330"/>
            <ac:spMk id="7" creationId="{32BC26D8-82FB-445E-AA49-62A77D7C1EE0}"/>
          </ac:spMkLst>
        </pc:spChg>
        <pc:spChg chg="add del">
          <ac:chgData name="Sophie Williams" userId="b2a9301d-445a-4704-aa05-7d1118b38518" providerId="ADAL" clId="{18AC029E-6E78-489C-A9AD-6ED13B4B0D74}" dt="2025-12-01T15:35:47.582" v="999" actId="26606"/>
          <ac:spMkLst>
            <pc:docMk/>
            <pc:sldMk cId="1793760607" sldId="330"/>
            <ac:spMk id="9" creationId="{CB44330D-EA18-4254-AA95-EB49948539B8}"/>
          </ac:spMkLst>
        </pc:spChg>
        <pc:picChg chg="add mod">
          <ac:chgData name="Sophie Williams" userId="b2a9301d-445a-4704-aa05-7d1118b38518" providerId="ADAL" clId="{18AC029E-6E78-489C-A9AD-6ED13B4B0D74}" dt="2025-12-01T15:35:52.367" v="1002" actId="14100"/>
          <ac:picMkLst>
            <pc:docMk/>
            <pc:sldMk cId="1793760607" sldId="330"/>
            <ac:picMk id="2" creationId="{17F762D1-D753-5394-452D-0CB93FF76102}"/>
          </ac:picMkLst>
        </pc:picChg>
      </pc:sldChg>
      <pc:sldChg chg="modSp mod">
        <pc:chgData name="Sophie Williams" userId="b2a9301d-445a-4704-aa05-7d1118b38518" providerId="ADAL" clId="{18AC029E-6E78-489C-A9AD-6ED13B4B0D74}" dt="2025-12-01T15:40:24.127" v="1045" actId="5793"/>
        <pc:sldMkLst>
          <pc:docMk/>
          <pc:sldMk cId="601383786" sldId="334"/>
        </pc:sldMkLst>
        <pc:spChg chg="mod">
          <ac:chgData name="Sophie Williams" userId="b2a9301d-445a-4704-aa05-7d1118b38518" providerId="ADAL" clId="{18AC029E-6E78-489C-A9AD-6ED13B4B0D74}" dt="2025-11-20T11:27:18.571" v="509" actId="1076"/>
          <ac:spMkLst>
            <pc:docMk/>
            <pc:sldMk cId="601383786" sldId="334"/>
            <ac:spMk id="2" creationId="{FE7BDA09-84A8-F747-B668-3D9207F962A3}"/>
          </ac:spMkLst>
        </pc:spChg>
        <pc:spChg chg="mod">
          <ac:chgData name="Sophie Williams" userId="b2a9301d-445a-4704-aa05-7d1118b38518" providerId="ADAL" clId="{18AC029E-6E78-489C-A9AD-6ED13B4B0D74}" dt="2025-12-01T15:40:24.127" v="1045" actId="5793"/>
          <ac:spMkLst>
            <pc:docMk/>
            <pc:sldMk cId="601383786" sldId="334"/>
            <ac:spMk id="3" creationId="{B5E7DF50-86D6-DC07-77FC-7F6F10AC745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590DC-5F0B-432A-8346-8C0EF42319EC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20118-D5D1-429E-8EE6-BA4B1E3E5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84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66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640AF-C863-783F-C2D9-20B6E001F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C48F72-AD79-5DE5-09A6-391B1CD6B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4FF5D-4DDA-5BAA-F92A-03A26E0D9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5F55C-BAAB-D7BC-072F-50A3CC7B9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82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Link to the video: https://youtu.be/Yg0GZNNyGLg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3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US"/>
              <a:t>There are supporting materials on our web page for children with additional learning needs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976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095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You could also contact &amp; speak to</a:t>
            </a:r>
            <a:r>
              <a:rPr lang="en">
                <a:latin typeface="VAGRounded Lt"/>
                <a:sym typeface="Trebuchet MS"/>
              </a:rPr>
              <a:t>:</a:t>
            </a:r>
            <a:endParaRPr lang="en" sz="1200">
              <a:solidFill>
                <a:schemeClr val="tx1"/>
              </a:solidFill>
              <a:latin typeface="VAGRounded Lt"/>
              <a:sym typeface="Trebuchet MS"/>
            </a:endParaRPr>
          </a:p>
          <a:p>
            <a:pPr>
              <a:lnSpc>
                <a:spcPct val="150000"/>
              </a:lnSpc>
            </a:pPr>
            <a:endParaRPr lang="en" sz="1200">
              <a:solidFill>
                <a:schemeClr val="tx1"/>
              </a:solidFill>
              <a:latin typeface="VAGRounded Lt" panose="00000400000000000000" pitchFamily="2" charset="0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Childline – 0800 1111</a:t>
            </a:r>
            <a:endParaRPr lang="en" sz="1200">
              <a:solidFill>
                <a:schemeClr val="tx1"/>
              </a:solidFill>
              <a:latin typeface="VAGRounded Lt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Meic – 080880 23456</a:t>
            </a:r>
            <a:endParaRPr lang="en-GB" sz="1200">
              <a:solidFill>
                <a:schemeClr val="tx1"/>
              </a:solidFill>
              <a:latin typeface="VAGRounded Lt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995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151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7AF87-3CE7-9E73-FB97-F40A9D2B12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5184D7-B6DC-75B4-DBCD-A1D601897E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 Blue">
    <p:bg>
      <p:bgPr>
        <a:solidFill>
          <a:srgbClr val="F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4" cy="1138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79" y="5555347"/>
            <a:ext cx="1081123" cy="10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568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9" name="Picture 8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358199-9C12-6265-B141-944DC5B22D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E7177-9AB3-64F6-C376-9BD1D6FC47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40EE6F-BF4C-C25C-E449-36E1B13564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D739E-EFF1-5A7A-A658-1C43BD00CB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4F5B066-85A4-290A-F6B7-6DF5E9D85E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1861-8307-27A2-00F4-B5896B9D7A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5FACD-5321-506C-F7D3-1E48D85470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0DF32-DB86-4561-55C7-9DB54EA968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9D41B97-87DB-815D-6359-6E93C38B809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9t4y7eoWr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Yg0GZNNyGLg?feature=oembed" TargetMode="Externa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jordanjames6/mater-y-mis-monthly-matter-s2vkfohd0u3od1e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hyperlink" Target="https://online1.snapsurveys.com/noclo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dvice@childcomwales.org.u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hyperlink" Target="http://www.childcomwales.org.uk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2065587" y="933129"/>
            <a:ext cx="7594600" cy="837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n" sz="4000" dirty="0">
                <a:latin typeface="Arial"/>
                <a:ea typeface="Trebuchet MS"/>
                <a:cs typeface="Arial"/>
                <a:sym typeface="Trebuchet MS"/>
              </a:rPr>
              <a:t>Monthly Matter – December </a:t>
            </a:r>
            <a:r>
              <a:rPr lang="en-GB" sz="4000" dirty="0">
                <a:latin typeface="Arial"/>
                <a:ea typeface="Trebuchet MS"/>
                <a:cs typeface="Arial"/>
                <a:sym typeface="Trebuchet MS"/>
              </a:rPr>
              <a:t>2025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75" y="1913490"/>
            <a:ext cx="6654824" cy="383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4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5208987" y="858232"/>
            <a:ext cx="3602626" cy="224479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" sz="4800" dirty="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Diolch</a:t>
            </a:r>
            <a:r>
              <a:rPr lang="en" sz="4800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!</a:t>
            </a:r>
            <a:br>
              <a:rPr lang="en" sz="4800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</a:br>
            <a:r>
              <a:rPr lang="en" sz="4800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Thanks! </a:t>
            </a:r>
            <a:endParaRPr sz="4800" dirty="0">
              <a:solidFill>
                <a:schemeClr val="tx1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1"/>
          </p:nvPr>
        </p:nvSpPr>
        <p:spPr>
          <a:xfrm>
            <a:off x="1336402" y="3234920"/>
            <a:ext cx="8742317" cy="11196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25000" lnSpcReduction="20000"/>
          </a:bodyPr>
          <a:lstStyle/>
          <a:p>
            <a:pPr algn="ctr">
              <a:lnSpc>
                <a:spcPct val="22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Our next Monthly Matter will be available on our website on </a:t>
            </a:r>
            <a:endParaRPr lang="en-US" dirty="0">
              <a:solidFill>
                <a:schemeClr val="dk1"/>
              </a:solidFill>
              <a:sym typeface="Trebuchet MS"/>
            </a:endParaRPr>
          </a:p>
          <a:p>
            <a:pPr algn="ctr">
              <a:lnSpc>
                <a:spcPct val="220000"/>
              </a:lnSpc>
              <a:spcBef>
                <a:spcPts val="0"/>
              </a:spcBef>
            </a:pPr>
            <a:r>
              <a:rPr lang="en-US" sz="9600" b="1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Monday, January 5</a:t>
            </a:r>
            <a:r>
              <a:rPr lang="en-US" sz="9600" b="1" baseline="300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th</a:t>
            </a:r>
            <a:endParaRPr lang="en-US" sz="9600" b="1" dirty="0">
              <a:solidFill>
                <a:schemeClr val="dk1"/>
              </a:solidFill>
              <a:latin typeface="Arial"/>
              <a:ea typeface="Trebuchet MS"/>
              <a:cs typeface="Arial"/>
              <a:sym typeface="Trebuchet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641" y="726341"/>
            <a:ext cx="2120346" cy="250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43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6767" y="1148688"/>
            <a:ext cx="7202523" cy="32441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/>
                <a:ea typeface="Trebuchet MS"/>
                <a:cs typeface="Arial"/>
                <a:sym typeface="Trebuchet MS"/>
              </a:rPr>
              <a:t>Last month, </a:t>
            </a:r>
            <a:r>
              <a:rPr lang="en-US" sz="2800" dirty="0">
                <a:latin typeface="Arial"/>
                <a:cs typeface="Arial"/>
                <a:sym typeface="Trebuchet MS"/>
              </a:rPr>
              <a:t>we asked you </a:t>
            </a:r>
            <a:r>
              <a:rPr lang="en-GB" sz="2800" dirty="0">
                <a:latin typeface="Arial"/>
                <a:cs typeface="Arial"/>
              </a:rPr>
              <a:t>about public transport in your area and if you knew about the new </a:t>
            </a:r>
            <a:r>
              <a:rPr lang="en-GB" sz="2800" b="1" dirty="0">
                <a:latin typeface="Arial"/>
                <a:cs typeface="Arial"/>
              </a:rPr>
              <a:t>low-fare bus ticket.</a:t>
            </a:r>
            <a:endParaRPr lang="en-GB" sz="2800" dirty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Arial" panose="020B0604020202020204" pitchFamily="34" charset="0"/>
              <a:ea typeface="Trebuchet MS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/>
                <a:ea typeface="Trebuchet MS"/>
                <a:cs typeface="Arial"/>
                <a:sym typeface="Trebuchet MS"/>
              </a:rPr>
              <a:t>Here’s what we found out:</a:t>
            </a:r>
            <a:endParaRPr lang="en-GB" sz="28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13" y="1387581"/>
            <a:ext cx="2679223" cy="28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0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BBA9A-923A-AE75-90D3-073281312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D0AF3D-DCFB-EA27-E722-3E0F8308722E}"/>
              </a:ext>
            </a:extLst>
          </p:cNvPr>
          <p:cNvSpPr txBox="1"/>
          <p:nvPr/>
        </p:nvSpPr>
        <p:spPr>
          <a:xfrm>
            <a:off x="660388" y="679687"/>
            <a:ext cx="8390093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latin typeface="Arial"/>
              </a:rPr>
              <a:t>Public transport: </a:t>
            </a:r>
            <a:r>
              <a:rPr lang="en-GB" sz="3200" dirty="0">
                <a:latin typeface="Arial"/>
              </a:rPr>
              <a:t>1152 of you took part</a:t>
            </a:r>
          </a:p>
          <a:p>
            <a:endParaRPr lang="en-GB" sz="2000" dirty="0">
              <a:latin typeface="Arial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7890493-8B96-8003-4FBF-316BB6445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EA6342-872F-C5BC-1DD7-A9D0FFF3AA5C}"/>
              </a:ext>
            </a:extLst>
          </p:cNvPr>
          <p:cNvSpPr txBox="1"/>
          <p:nvPr/>
        </p:nvSpPr>
        <p:spPr>
          <a:xfrm>
            <a:off x="3210792" y="1726126"/>
            <a:ext cx="84974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41% of you think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you’ll get the bus more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because of the £1 fares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Only 29% of you had heard about the offer before doing this survey – so we’re really happy we could help you to know about it!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Thanks to the schools who showed us how they were promoting the offer in their school community as a result of our Monthly Matter,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including this from Ysgol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Heulfran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in Wrexham!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3F2DED-F1C3-4FF0-E56E-FE967554E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505" y="1336629"/>
            <a:ext cx="1345059" cy="14662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81705C-B13A-A518-77C9-17043971BC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388" y="4307187"/>
            <a:ext cx="2088574" cy="10533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BB8B62-6053-3661-D3B6-D5B1F13D9A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716" y="2994242"/>
            <a:ext cx="1219557" cy="116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2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 idx="4294967295"/>
          </p:nvPr>
        </p:nvSpPr>
        <p:spPr>
          <a:xfrm>
            <a:off x="560298" y="3743752"/>
            <a:ext cx="10581640" cy="154421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GB" sz="2200" b="1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Article 14: 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I have the right to have my own thoughts and beliefs and to choose my religion.</a:t>
            </a:r>
            <a:br>
              <a:rPr lang="en-GB" sz="2200" b="1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</a:br>
            <a:r>
              <a:rPr lang="en-GB" sz="2200" b="1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Article 30: 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I have a right to follow my family’s way of life.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B37105-19DD-9A97-BC59-4E8137B79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8DD13B-9ECC-5110-B174-82C26F901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21" y="1037891"/>
            <a:ext cx="5353797" cy="23911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699233-7366-1029-9C14-90B558FB5F51}"/>
              </a:ext>
            </a:extLst>
          </p:cNvPr>
          <p:cNvSpPr txBox="1"/>
          <p:nvPr/>
        </p:nvSpPr>
        <p:spPr>
          <a:xfrm>
            <a:off x="6407331" y="1152494"/>
            <a:ext cx="5287348" cy="1961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December</a:t>
            </a:r>
            <a:r>
              <a:rPr lang="en" sz="28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’s Monthly Matter is all about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religious/cultural celebrations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72145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Monthly Matter December 2025 - Religion and celebrations">
            <a:hlinkClick r:id="" action="ppaction://media"/>
            <a:extLst>
              <a:ext uri="{FF2B5EF4-FFF2-40B4-BE49-F238E27FC236}">
                <a16:creationId xmlns:a16="http://schemas.microsoft.com/office/drawing/2014/main" id="{17F762D1-D753-5394-452D-0CB93FF7610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-1524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6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7964" y="839134"/>
            <a:ext cx="6369868" cy="739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" sz="3200" dirty="0">
                <a:latin typeface="Arial"/>
                <a:ea typeface="Trebuchet MS"/>
                <a:cs typeface="Arial"/>
                <a:sym typeface="Trebuchet MS"/>
              </a:rPr>
              <a:t>1) Discuss in pairs or as a group:</a:t>
            </a:r>
            <a:endParaRPr lang="en-GB" sz="32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9827" y="2371780"/>
            <a:ext cx="10632345" cy="30765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Arial"/>
                <a:cs typeface="Arial"/>
              </a:rPr>
              <a:t>What have you done in school/youth group that helps you celebrate your identity?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Arial"/>
                <a:cs typeface="Arial"/>
              </a:rPr>
              <a:t>What has worked well/what could be better? 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Arial"/>
                <a:cs typeface="Arial"/>
              </a:rPr>
              <a:t>How would you like to learn about different religious and cultural celebrations?</a:t>
            </a:r>
            <a:br>
              <a:rPr lang="en-GB" sz="2200" dirty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27" y="594247"/>
            <a:ext cx="1772252" cy="163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0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530B0-495E-8BF7-CF40-8A803710B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774" y="1945703"/>
            <a:ext cx="10948219" cy="2966594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SzPts val="2120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✅ This month, instead of a survey, we’ve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made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 </a:t>
            </a:r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padlet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you can add the things that have worked well in your school or club.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SzPts val="2120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💡 We hope it will help schools with ideas for the new year!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SzPts val="2120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👇 Please add your thoughts, and if you have photos you’re able to share, please include them!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SzPts val="2120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📷 This is a public link so any children in the photos will need to have photo consent.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SzPts val="2120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SzPts val="2120"/>
            </a:pPr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Diolch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774" y="801103"/>
            <a:ext cx="5330147" cy="6588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buSzPts val="2120"/>
            </a:pPr>
            <a:r>
              <a:rPr lang="en-GB" sz="2800" dirty="0">
                <a:latin typeface="Arial"/>
                <a:ea typeface="Trebuchet MS"/>
                <a:cs typeface="Arial"/>
                <a:sym typeface="Trebuchet MS"/>
              </a:rPr>
              <a:t>Add your ideas </a:t>
            </a:r>
            <a:r>
              <a:rPr lang="en-GB" sz="2800" b="1" dirty="0">
                <a:latin typeface="Arial"/>
                <a:ea typeface="Trebuchet MS"/>
                <a:cs typeface="Arial"/>
                <a:sym typeface="Trebuchet MS"/>
              </a:rPr>
              <a:t>to our </a:t>
            </a:r>
            <a:r>
              <a:rPr lang="en-GB" sz="2800" b="1" dirty="0" err="1">
                <a:latin typeface="Arial"/>
                <a:ea typeface="Trebuchet MS"/>
                <a:cs typeface="Arial"/>
                <a:sym typeface="Trebuchet MS"/>
              </a:rPr>
              <a:t>padlet</a:t>
            </a:r>
            <a:r>
              <a:rPr lang="en-GB" sz="2800" b="1" dirty="0">
                <a:latin typeface="Arial"/>
                <a:ea typeface="Trebuchet MS"/>
                <a:cs typeface="Arial"/>
                <a:sym typeface="Trebuchet MS"/>
              </a:rPr>
              <a:t>!</a:t>
            </a:r>
            <a:endParaRPr lang="en-GB" sz="2800" b="1" dirty="0">
              <a:latin typeface="Arial" panose="020B0604020202020204" pitchFamily="34" charset="0"/>
              <a:ea typeface="Trebuchet MS"/>
              <a:cs typeface="Arial" panose="020B0604020202020204" pitchFamily="34" charset="0"/>
              <a:hlinkClick r:id="rId4"/>
            </a:endParaRPr>
          </a:p>
        </p:txBody>
      </p:sp>
      <p:pic>
        <p:nvPicPr>
          <p:cNvPr id="6" name="Picture 5" descr="A logo with a colorful bird&#10;&#10;AI-generated content may be incorrect.">
            <a:extLst>
              <a:ext uri="{FF2B5EF4-FFF2-40B4-BE49-F238E27FC236}">
                <a16:creationId xmlns:a16="http://schemas.microsoft.com/office/drawing/2014/main" id="{F1A46774-BA62-D0DA-8586-0BE20D215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55" b="35505"/>
          <a:stretch>
            <a:fillRect/>
          </a:stretch>
        </p:blipFill>
        <p:spPr>
          <a:xfrm>
            <a:off x="7836310" y="275895"/>
            <a:ext cx="4155356" cy="129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27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3696182" y="2251740"/>
            <a:ext cx="5258651" cy="235327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You could also contact our </a:t>
            </a:r>
            <a:r>
              <a:rPr lang="en" sz="2200" u="sng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Advice team</a:t>
            </a: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:</a:t>
            </a:r>
            <a:endParaRPr lang="en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0808 801 1000</a:t>
            </a:r>
            <a:endParaRPr lang="en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3"/>
              </a:rPr>
              <a:t>advice@childcomwales.org.uk</a:t>
            </a:r>
            <a:endParaRPr lang="en" sz="2200">
              <a:solidFill>
                <a:schemeClr val="tx1"/>
              </a:solidFill>
              <a:latin typeface="Arial"/>
              <a:cs typeface="Arial"/>
              <a:hlinkClick r:id="rId3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www.childcomwales.org.uk</a:t>
            </a:r>
            <a:endParaRPr lang="en" sz="22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" name="Picture 1" descr="A green line drawing of a hand pointing at a phone and a telephone&#10;&#10;AI-generated content may be incorrect.">
            <a:extLst>
              <a:ext uri="{FF2B5EF4-FFF2-40B4-BE49-F238E27FC236}">
                <a16:creationId xmlns:a16="http://schemas.microsoft.com/office/drawing/2014/main" id="{A45DBD92-A22F-9DD7-CD0D-AA0CD9077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606" y="2335491"/>
            <a:ext cx="2205702" cy="2187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148893-66DF-A4B3-708A-F39739466C95}"/>
              </a:ext>
            </a:extLst>
          </p:cNvPr>
          <p:cNvSpPr txBox="1"/>
          <p:nvPr/>
        </p:nvSpPr>
        <p:spPr>
          <a:xfrm>
            <a:off x="895108" y="798653"/>
            <a:ext cx="10150997" cy="10533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>
                <a:latin typeface="Arial"/>
              </a:rPr>
              <a:t>If you are worried about anything after today's session you should speak to a </a:t>
            </a:r>
            <a:r>
              <a:rPr lang="en-GB" sz="2200" b="1">
                <a:latin typeface="Arial"/>
              </a:rPr>
              <a:t>trusted adult.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711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BDA09-84A8-F747-B668-3D9207F96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708" y="910422"/>
            <a:ext cx="10304835" cy="443198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👇 Ideas on what you could do next….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E7DF50-86D6-DC07-77FC-7F6F10AC7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149" y="1868046"/>
            <a:ext cx="10304835" cy="3259547"/>
          </a:xfrm>
        </p:spPr>
        <p:txBody>
          <a:bodyPr vert="horz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about you map out religious/cultural celebrations that happen during the school year?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Think about how you and your friends would like to learn about these and how you could celebrate in an authentic way.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383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92cb3d6-694b-4915-be01-0dd97e9dbd9e" xsi:nil="true"/>
    <Has_Leaders_Only_SectionGroup xmlns="a92cb3d6-694b-4915-be01-0dd97e9dbd9e" xsi:nil="true"/>
    <Owner xmlns="a92cb3d6-694b-4915-be01-0dd97e9dbd9e">
      <UserInfo>
        <DisplayName/>
        <AccountId xsi:nil="true"/>
        <AccountType/>
      </UserInfo>
    </Owner>
    <Distribution_Groups xmlns="a92cb3d6-694b-4915-be01-0dd97e9dbd9e" xsi:nil="true"/>
    <AppVersion xmlns="a92cb3d6-694b-4915-be01-0dd97e9dbd9e" xsi:nil="true"/>
    <IsNotebookLocked xmlns="a92cb3d6-694b-4915-be01-0dd97e9dbd9e" xsi:nil="true"/>
    <Is_Collaboration_Space_Locked xmlns="a92cb3d6-694b-4915-be01-0dd97e9dbd9e" xsi:nil="true"/>
    <Teams_Channel_Section_Location xmlns="a92cb3d6-694b-4915-be01-0dd97e9dbd9e" xsi:nil="true"/>
    <Templates xmlns="a92cb3d6-694b-4915-be01-0dd97e9dbd9e" xsi:nil="true"/>
    <NotebookType xmlns="a92cb3d6-694b-4915-be01-0dd97e9dbd9e" xsi:nil="true"/>
    <LMS_Mappings xmlns="a92cb3d6-694b-4915-be01-0dd97e9dbd9e" xsi:nil="true"/>
    <Invited_Leaders xmlns="a92cb3d6-694b-4915-be01-0dd97e9dbd9e" xsi:nil="true"/>
    <Self_Registration_Enabled xmlns="a92cb3d6-694b-4915-be01-0dd97e9dbd9e" xsi:nil="true"/>
    <FolderType xmlns="a92cb3d6-694b-4915-be01-0dd97e9dbd9e" xsi:nil="true"/>
    <Leaders xmlns="a92cb3d6-694b-4915-be01-0dd97e9dbd9e">
      <UserInfo>
        <DisplayName/>
        <AccountId xsi:nil="true"/>
        <AccountType/>
      </UserInfo>
    </Leaders>
    <TeamsChannelId xmlns="a92cb3d6-694b-4915-be01-0dd97e9dbd9e" xsi:nil="true"/>
    <DefaultSectionNames xmlns="a92cb3d6-694b-4915-be01-0dd97e9dbd9e" xsi:nil="true"/>
    <CultureName xmlns="a92cb3d6-694b-4915-be01-0dd97e9dbd9e" xsi:nil="true"/>
    <Invited_Members xmlns="a92cb3d6-694b-4915-be01-0dd97e9dbd9e" xsi:nil="true"/>
    <Members xmlns="a92cb3d6-694b-4915-be01-0dd97e9dbd9e">
      <UserInfo>
        <DisplayName/>
        <AccountId xsi:nil="true"/>
        <AccountType/>
      </UserInfo>
    </Members>
    <Member_Groups xmlns="a92cb3d6-694b-4915-be01-0dd97e9dbd9e">
      <UserInfo>
        <DisplayName/>
        <AccountId xsi:nil="true"/>
        <AccountType/>
      </UserInfo>
    </Member_Groups>
    <lcf76f155ced4ddcb4097134ff3c332f xmlns="a92cb3d6-694b-4915-be01-0dd97e9dbd9e">
      <Terms xmlns="http://schemas.microsoft.com/office/infopath/2007/PartnerControls"/>
    </lcf76f155ced4ddcb4097134ff3c332f>
    <TaxCatchAll xmlns="e442ecdc-24d5-4155-b3a2-f91807a0074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E17DEE6830F4EAB69CF016E6544E2" ma:contentTypeVersion="34" ma:contentTypeDescription="Create a new document." ma:contentTypeScope="" ma:versionID="4d65e449109aeed71f9a254bfc9dc20c">
  <xsd:schema xmlns:xsd="http://www.w3.org/2001/XMLSchema" xmlns:xs="http://www.w3.org/2001/XMLSchema" xmlns:p="http://schemas.microsoft.com/office/2006/metadata/properties" xmlns:ns2="a92cb3d6-694b-4915-be01-0dd97e9dbd9e" xmlns:ns3="e442ecdc-24d5-4155-b3a2-f91807a0074c" targetNamespace="http://schemas.microsoft.com/office/2006/metadata/properties" ma:root="true" ma:fieldsID="bb3c058314cc47ea447b1e34c3b62bb2" ns2:_="" ns3:_="">
    <xsd:import namespace="a92cb3d6-694b-4915-be01-0dd97e9dbd9e"/>
    <xsd:import namespace="e442ecdc-24d5-4155-b3a2-f91807a0074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b3d6-694b-4915-be01-0dd97e9dbd9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2b247b5d-bd6f-45b2-9b56-34b4e46c4e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2ecdc-24d5-4155-b3a2-f91807a0074c" elementFormDefault="qualified">
    <xsd:import namespace="http://schemas.microsoft.com/office/2006/documentManagement/types"/>
    <xsd:import namespace="http://schemas.microsoft.com/office/infopath/2007/PartnerControls"/>
    <xsd:element name="TaxCatchAll" ma:index="39" nillable="true" ma:displayName="Taxonomy Catch All Column" ma:hidden="true" ma:list="{c0abd31a-2c24-4d75-ba30-559d6c5947ed}" ma:internalName="TaxCatchAll" ma:showField="CatchAllData" ma:web="e442ecdc-24d5-4155-b3a2-f91807a007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6CCF13-9911-4B37-9CBD-CA61567403E0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e442ecdc-24d5-4155-b3a2-f91807a0074c"/>
    <ds:schemaRef ds:uri="http://purl.org/dc/elements/1.1/"/>
    <ds:schemaRef ds:uri="a92cb3d6-694b-4915-be01-0dd97e9dbd9e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4532396-EB9B-40E6-A6D2-0BE0E94EBF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cb3d6-694b-4915-be01-0dd97e9dbd9e"/>
    <ds:schemaRef ds:uri="e442ecdc-24d5-4155-b3a2-f91807a007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6c706a5-9a85-4d2c-b8ac-63780dce3bbd}" enabled="0" method="" siteId="{06c706a5-9a85-4d2c-b8ac-63780dce3bb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TotalTime>395</TotalTime>
  <Words>464</Words>
  <Application>Microsoft Macintosh PowerPoint</Application>
  <PresentationFormat>Widescreen</PresentationFormat>
  <Paragraphs>47</Paragraphs>
  <Slides>10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Trebuchet MS</vt:lpstr>
      <vt:lpstr>VAG Rounded Std Light</vt:lpstr>
      <vt:lpstr>VAGRounded Lt</vt:lpstr>
      <vt:lpstr>VAG Rounded</vt:lpstr>
      <vt:lpstr>Arial</vt:lpstr>
      <vt:lpstr>Calibri</vt:lpstr>
      <vt:lpstr>VAG Rounded Std Thin</vt:lpstr>
      <vt:lpstr>Office Theme</vt:lpstr>
      <vt:lpstr>Monthly Matter – December 2025</vt:lpstr>
      <vt:lpstr>PowerPoint Presentation</vt:lpstr>
      <vt:lpstr>PowerPoint Presentation</vt:lpstr>
      <vt:lpstr>Article 14: I have the right to have my own thoughts and beliefs and to choose my religion. Article 30: I have a right to follow my family’s way of life. </vt:lpstr>
      <vt:lpstr>PowerPoint Presentation</vt:lpstr>
      <vt:lpstr>PowerPoint Presentation</vt:lpstr>
      <vt:lpstr>PowerPoint Presentation</vt:lpstr>
      <vt:lpstr>PowerPoint Presentation</vt:lpstr>
      <vt:lpstr>👇 Ideas on what you could do next….</vt:lpstr>
      <vt:lpstr>Diolch! Thanks!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lastModifiedBy>Lewis Lloyd</cp:lastModifiedBy>
  <cp:revision>9</cp:revision>
  <dcterms:created xsi:type="dcterms:W3CDTF">2019-03-26T15:18:01Z</dcterms:created>
  <dcterms:modified xsi:type="dcterms:W3CDTF">2025-12-02T09:19:36Z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0x010100B40E17DEE6830F4EAB69CF016E6544E2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