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99" r:id="rId5"/>
    <p:sldId id="258" r:id="rId6"/>
    <p:sldId id="317" r:id="rId7"/>
    <p:sldId id="346" r:id="rId8"/>
    <p:sldId id="260" r:id="rId9"/>
    <p:sldId id="330" r:id="rId10"/>
    <p:sldId id="262" r:id="rId11"/>
    <p:sldId id="265" r:id="rId12"/>
    <p:sldId id="341" r:id="rId13"/>
    <p:sldId id="343" r:id="rId14"/>
    <p:sldId id="345" r:id="rId15"/>
    <p:sldId id="263" r:id="rId16"/>
  </p:sldIdLst>
  <p:sldSz cx="12192000" cy="6858000"/>
  <p:notesSz cx="6858000" cy="9144000"/>
  <p:embeddedFontLst>
    <p:embeddedFont>
      <p:font typeface="VAG Rounded" pitchFamily="2" charset="77"/>
      <p:regular r:id="rId18"/>
      <p:bold r:id="rId19"/>
    </p:embeddedFont>
    <p:embeddedFont>
      <p:font typeface="VAGRounded Lt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58D98-7F6B-769D-7114-20FF18F7E907}" v="140" dt="2025-10-31T10:57:51.039"/>
    <p1510:client id="{B6E46361-5FA6-387B-6EF1-A3708B32A1D8}" v="432" dt="2025-10-31T10:05:46.439"/>
    <p1510:client id="{BF50B6F1-D4B1-9342-96BF-247F44912EA7}" v="6" dt="2025-10-31T16:23:19.040"/>
    <p1510:client id="{E29AE828-E30E-8DE2-7BB3-887F3C4399B6}" v="7" dt="2025-10-31T16:23:04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Doherty" userId="S::jordan.doherty@childcomwales.org.uk::a5876fd6-a651-4bc6-a01d-f2d53f281d93" providerId="AD" clId="Web-{38458D98-7F6B-769D-7114-20FF18F7E907}"/>
    <pc:docChg chg="addSld modSld">
      <pc:chgData name="Jordan Doherty" userId="S::jordan.doherty@childcomwales.org.uk::a5876fd6-a651-4bc6-a01d-f2d53f281d93" providerId="AD" clId="Web-{38458D98-7F6B-769D-7114-20FF18F7E907}" dt="2025-10-31T10:57:51.039" v="104" actId="20577"/>
      <pc:docMkLst>
        <pc:docMk/>
      </pc:docMkLst>
      <pc:sldChg chg="modSp">
        <pc:chgData name="Jordan Doherty" userId="S::jordan.doherty@childcomwales.org.uk::a5876fd6-a651-4bc6-a01d-f2d53f281d93" providerId="AD" clId="Web-{38458D98-7F6B-769D-7114-20FF18F7E907}" dt="2025-10-31T10:57:51.039" v="104" actId="20577"/>
        <pc:sldMkLst>
          <pc:docMk/>
          <pc:sldMk cId="0" sldId="262"/>
        </pc:sldMkLst>
        <pc:spChg chg="mod">
          <ac:chgData name="Jordan Doherty" userId="S::jordan.doherty@childcomwales.org.uk::a5876fd6-a651-4bc6-a01d-f2d53f281d93" providerId="AD" clId="Web-{38458D98-7F6B-769D-7114-20FF18F7E907}" dt="2025-10-31T10:57:51.039" v="104" actId="20577"/>
          <ac:spMkLst>
            <pc:docMk/>
            <pc:sldMk cId="0" sldId="262"/>
            <ac:spMk id="2" creationId="{00000000-0000-0000-0000-000000000000}"/>
          </ac:spMkLst>
        </pc:spChg>
      </pc:sldChg>
      <pc:sldChg chg="addSp modSp">
        <pc:chgData name="Jordan Doherty" userId="S::jordan.doherty@childcomwales.org.uk::a5876fd6-a651-4bc6-a01d-f2d53f281d93" providerId="AD" clId="Web-{38458D98-7F6B-769D-7114-20FF18F7E907}" dt="2025-10-31T10:55:54.480" v="56" actId="14100"/>
        <pc:sldMkLst>
          <pc:docMk/>
          <pc:sldMk cId="1371524937" sldId="317"/>
        </pc:sldMkLst>
        <pc:spChg chg="mod">
          <ac:chgData name="Jordan Doherty" userId="S::jordan.doherty@childcomwales.org.uk::a5876fd6-a651-4bc6-a01d-f2d53f281d93" providerId="AD" clId="Web-{38458D98-7F6B-769D-7114-20FF18F7E907}" dt="2025-10-31T10:55:29.509" v="49" actId="20577"/>
          <ac:spMkLst>
            <pc:docMk/>
            <pc:sldMk cId="1371524937" sldId="317"/>
            <ac:spMk id="2" creationId="{0CCB6329-81BA-A466-ABE5-C9DD443775BD}"/>
          </ac:spMkLst>
        </pc:spChg>
        <pc:picChg chg="add mod">
          <ac:chgData name="Jordan Doherty" userId="S::jordan.doherty@childcomwales.org.uk::a5876fd6-a651-4bc6-a01d-f2d53f281d93" providerId="AD" clId="Web-{38458D98-7F6B-769D-7114-20FF18F7E907}" dt="2025-10-31T10:55:32.665" v="50" actId="1076"/>
          <ac:picMkLst>
            <pc:docMk/>
            <pc:sldMk cId="1371524937" sldId="317"/>
            <ac:picMk id="3" creationId="{330D58C5-88DF-2E77-E0B4-1BE06DD445E9}"/>
          </ac:picMkLst>
        </pc:picChg>
        <pc:picChg chg="add mod">
          <ac:chgData name="Jordan Doherty" userId="S::jordan.doherty@childcomwales.org.uk::a5876fd6-a651-4bc6-a01d-f2d53f281d93" providerId="AD" clId="Web-{38458D98-7F6B-769D-7114-20FF18F7E907}" dt="2025-10-31T10:55:04.757" v="36" actId="14100"/>
          <ac:picMkLst>
            <pc:docMk/>
            <pc:sldMk cId="1371524937" sldId="317"/>
            <ac:picMk id="4" creationId="{0BBD2BC3-F01D-8B89-3BFD-0B81879A14D7}"/>
          </ac:picMkLst>
        </pc:picChg>
        <pc:picChg chg="add mod">
          <ac:chgData name="Jordan Doherty" userId="S::jordan.doherty@childcomwales.org.uk::a5876fd6-a651-4bc6-a01d-f2d53f281d93" providerId="AD" clId="Web-{38458D98-7F6B-769D-7114-20FF18F7E907}" dt="2025-10-31T10:55:40.463" v="53" actId="14100"/>
          <ac:picMkLst>
            <pc:docMk/>
            <pc:sldMk cId="1371524937" sldId="317"/>
            <ac:picMk id="5" creationId="{C229F1BD-003F-2F86-1996-BF9733D36144}"/>
          </ac:picMkLst>
        </pc:picChg>
        <pc:picChg chg="add mod">
          <ac:chgData name="Jordan Doherty" userId="S::jordan.doherty@childcomwales.org.uk::a5876fd6-a651-4bc6-a01d-f2d53f281d93" providerId="AD" clId="Web-{38458D98-7F6B-769D-7114-20FF18F7E907}" dt="2025-10-31T10:55:54.480" v="56" actId="14100"/>
          <ac:picMkLst>
            <pc:docMk/>
            <pc:sldMk cId="1371524937" sldId="317"/>
            <ac:picMk id="6" creationId="{C9BAC6AE-D37F-5DFB-C0FD-F6B7ACDF81FF}"/>
          </ac:picMkLst>
        </pc:picChg>
      </pc:sldChg>
      <pc:sldChg chg="addSp modSp add replId">
        <pc:chgData name="Jordan Doherty" userId="S::jordan.doherty@childcomwales.org.uk::a5876fd6-a651-4bc6-a01d-f2d53f281d93" providerId="AD" clId="Web-{38458D98-7F6B-769D-7114-20FF18F7E907}" dt="2025-10-31T10:57:27.240" v="95" actId="1076"/>
        <pc:sldMkLst>
          <pc:docMk/>
          <pc:sldMk cId="3752790727" sldId="346"/>
        </pc:sldMkLst>
        <pc:spChg chg="mod">
          <ac:chgData name="Jordan Doherty" userId="S::jordan.doherty@childcomwales.org.uk::a5876fd6-a651-4bc6-a01d-f2d53f281d93" providerId="AD" clId="Web-{38458D98-7F6B-769D-7114-20FF18F7E907}" dt="2025-10-31T10:56:41.501" v="86" actId="20577"/>
          <ac:spMkLst>
            <pc:docMk/>
            <pc:sldMk cId="3752790727" sldId="346"/>
            <ac:spMk id="2" creationId="{75D460A9-DC30-C592-A2F7-73A7D455A8FA}"/>
          </ac:spMkLst>
        </pc:spChg>
        <pc:picChg chg="add mod">
          <ac:chgData name="Jordan Doherty" userId="S::jordan.doherty@childcomwales.org.uk::a5876fd6-a651-4bc6-a01d-f2d53f281d93" providerId="AD" clId="Web-{38458D98-7F6B-769D-7114-20FF18F7E907}" dt="2025-10-31T10:56:50.721" v="90" actId="1076"/>
          <ac:picMkLst>
            <pc:docMk/>
            <pc:sldMk cId="3752790727" sldId="346"/>
            <ac:picMk id="3" creationId="{06FDE1EF-4698-D0B6-985A-C5B6128B6957}"/>
          </ac:picMkLst>
        </pc:picChg>
        <pc:picChg chg="add mod">
          <ac:chgData name="Jordan Doherty" userId="S::jordan.doherty@childcomwales.org.uk::a5876fd6-a651-4bc6-a01d-f2d53f281d93" providerId="AD" clId="Web-{38458D98-7F6B-769D-7114-20FF18F7E907}" dt="2025-10-31T10:57:08.738" v="93" actId="14100"/>
          <ac:picMkLst>
            <pc:docMk/>
            <pc:sldMk cId="3752790727" sldId="346"/>
            <ac:picMk id="4" creationId="{172B840A-2191-81BE-08E1-000476A3A726}"/>
          </ac:picMkLst>
        </pc:picChg>
        <pc:picChg chg="add mod">
          <ac:chgData name="Jordan Doherty" userId="S::jordan.doherty@childcomwales.org.uk::a5876fd6-a651-4bc6-a01d-f2d53f281d93" providerId="AD" clId="Web-{38458D98-7F6B-769D-7114-20FF18F7E907}" dt="2025-10-31T10:57:27.240" v="95" actId="1076"/>
          <ac:picMkLst>
            <pc:docMk/>
            <pc:sldMk cId="3752790727" sldId="346"/>
            <ac:picMk id="5" creationId="{75D56A27-7C3F-A260-2CB8-21532EE36F7B}"/>
          </ac:picMkLst>
        </pc:picChg>
      </pc:sldChg>
    </pc:docChg>
  </pc:docChgLst>
  <pc:docChgLst>
    <pc:chgData name="Lewis Lloyd" userId="S::lewis.lloyd@childcomwales.org.uk::a01ddc0c-8664-42ee-8d40-a195a30962b3" providerId="AD" clId="Web-{E29AE828-E30E-8DE2-7BB3-887F3C4399B6}"/>
    <pc:docChg chg="modSld">
      <pc:chgData name="Lewis Lloyd" userId="S::lewis.lloyd@childcomwales.org.uk::a01ddc0c-8664-42ee-8d40-a195a30962b3" providerId="AD" clId="Web-{E29AE828-E30E-8DE2-7BB3-887F3C4399B6}" dt="2025-10-31T16:23:04.073" v="5" actId="1076"/>
      <pc:docMkLst>
        <pc:docMk/>
      </pc:docMkLst>
      <pc:sldChg chg="addSp delSp modSp">
        <pc:chgData name="Lewis Lloyd" userId="S::lewis.lloyd@childcomwales.org.uk::a01ddc0c-8664-42ee-8d40-a195a30962b3" providerId="AD" clId="Web-{E29AE828-E30E-8DE2-7BB3-887F3C4399B6}" dt="2025-10-31T16:23:04.073" v="5" actId="1076"/>
        <pc:sldMkLst>
          <pc:docMk/>
          <pc:sldMk cId="1793760607" sldId="330"/>
        </pc:sldMkLst>
        <pc:spChg chg="del mod">
          <ac:chgData name="Lewis Lloyd" userId="S::lewis.lloyd@childcomwales.org.uk::a01ddc0c-8664-42ee-8d40-a195a30962b3" providerId="AD" clId="Web-{E29AE828-E30E-8DE2-7BB3-887F3C4399B6}" dt="2025-10-31T16:22:51.619" v="1"/>
          <ac:spMkLst>
            <pc:docMk/>
            <pc:sldMk cId="1793760607" sldId="330"/>
            <ac:spMk id="2" creationId="{62F6F204-861E-C876-392F-4861E6F986D6}"/>
          </ac:spMkLst>
        </pc:spChg>
        <pc:picChg chg="add mod">
          <ac:chgData name="Lewis Lloyd" userId="S::lewis.lloyd@childcomwales.org.uk::a01ddc0c-8664-42ee-8d40-a195a30962b3" providerId="AD" clId="Web-{E29AE828-E30E-8DE2-7BB3-887F3C4399B6}" dt="2025-10-31T16:23:04.073" v="5" actId="1076"/>
          <ac:picMkLst>
            <pc:docMk/>
            <pc:sldMk cId="1793760607" sldId="330"/>
            <ac:picMk id="3" creationId="{8B783332-B6D6-71E6-119B-FD7136B081CE}"/>
          </ac:picMkLst>
        </pc:picChg>
      </pc:sldChg>
    </pc:docChg>
  </pc:docChgLst>
  <pc:docChgLst>
    <pc:chgData name="Lewis Lloyd" userId="a01ddc0c-8664-42ee-8d40-a195a30962b3" providerId="ADAL" clId="{BA421D24-E721-54B0-9075-058754BA6C98}"/>
    <pc:docChg chg="custSel addSld delSld modSld">
      <pc:chgData name="Lewis Lloyd" userId="a01ddc0c-8664-42ee-8d40-a195a30962b3" providerId="ADAL" clId="{BA421D24-E721-54B0-9075-058754BA6C98}" dt="2025-10-31T16:23:18.696" v="95" actId="20577"/>
      <pc:docMkLst>
        <pc:docMk/>
      </pc:docMkLst>
      <pc:sldChg chg="modSp mod">
        <pc:chgData name="Lewis Lloyd" userId="a01ddc0c-8664-42ee-8d40-a195a30962b3" providerId="ADAL" clId="{BA421D24-E721-54B0-9075-058754BA6C98}" dt="2025-10-31T12:26:08.744" v="94" actId="20577"/>
        <pc:sldMkLst>
          <pc:docMk/>
          <pc:sldMk cId="0" sldId="262"/>
        </pc:sldMkLst>
        <pc:spChg chg="mod">
          <ac:chgData name="Lewis Lloyd" userId="a01ddc0c-8664-42ee-8d40-a195a30962b3" providerId="ADAL" clId="{BA421D24-E721-54B0-9075-058754BA6C98}" dt="2025-10-31T12:26:08.744" v="94" actId="20577"/>
          <ac:spMkLst>
            <pc:docMk/>
            <pc:sldMk cId="0" sldId="262"/>
            <ac:spMk id="2" creationId="{00000000-0000-0000-0000-000000000000}"/>
          </ac:spMkLst>
        </pc:spChg>
      </pc:sldChg>
      <pc:sldChg chg="modNotesTx">
        <pc:chgData name="Lewis Lloyd" userId="a01ddc0c-8664-42ee-8d40-a195a30962b3" providerId="ADAL" clId="{BA421D24-E721-54B0-9075-058754BA6C98}" dt="2025-10-31T10:05:54.771" v="0" actId="20577"/>
        <pc:sldMkLst>
          <pc:docMk/>
          <pc:sldMk cId="3728638279" sldId="265"/>
        </pc:sldMkLst>
      </pc:sldChg>
      <pc:sldChg chg="modNotesTx">
        <pc:chgData name="Lewis Lloyd" userId="a01ddc0c-8664-42ee-8d40-a195a30962b3" providerId="ADAL" clId="{BA421D24-E721-54B0-9075-058754BA6C98}" dt="2025-10-31T16:23:18.696" v="95" actId="20577"/>
        <pc:sldMkLst>
          <pc:docMk/>
          <pc:sldMk cId="1793760607" sldId="330"/>
        </pc:sldMkLst>
      </pc:sldChg>
      <pc:sldChg chg="modSp mod">
        <pc:chgData name="Lewis Lloyd" userId="a01ddc0c-8664-42ee-8d40-a195a30962b3" providerId="ADAL" clId="{BA421D24-E721-54B0-9075-058754BA6C98}" dt="2025-10-31T10:06:56.416" v="78" actId="20577"/>
        <pc:sldMkLst>
          <pc:docMk/>
          <pc:sldMk cId="1718029236" sldId="343"/>
        </pc:sldMkLst>
        <pc:spChg chg="mod">
          <ac:chgData name="Lewis Lloyd" userId="a01ddc0c-8664-42ee-8d40-a195a30962b3" providerId="ADAL" clId="{BA421D24-E721-54B0-9075-058754BA6C98}" dt="2025-10-31T10:06:18.950" v="36" actId="1076"/>
          <ac:spMkLst>
            <pc:docMk/>
            <pc:sldMk cId="1718029236" sldId="343"/>
            <ac:spMk id="2" creationId="{5A045BB6-C5DE-465A-CE8C-BA2D29B2B39B}"/>
          </ac:spMkLst>
        </pc:spChg>
        <pc:spChg chg="mod">
          <ac:chgData name="Lewis Lloyd" userId="a01ddc0c-8664-42ee-8d40-a195a30962b3" providerId="ADAL" clId="{BA421D24-E721-54B0-9075-058754BA6C98}" dt="2025-10-31T10:06:56.416" v="78" actId="20577"/>
          <ac:spMkLst>
            <pc:docMk/>
            <pc:sldMk cId="1718029236" sldId="343"/>
            <ac:spMk id="3" creationId="{1EA45997-7726-4B32-488F-6927838C6DB4}"/>
          </ac:spMkLst>
        </pc:spChg>
      </pc:sldChg>
      <pc:sldChg chg="addSp delSp modSp new del mod">
        <pc:chgData name="Lewis Lloyd" userId="a01ddc0c-8664-42ee-8d40-a195a30962b3" providerId="ADAL" clId="{BA421D24-E721-54B0-9075-058754BA6C98}" dt="2025-10-31T10:10:44.505" v="91" actId="2696"/>
        <pc:sldMkLst>
          <pc:docMk/>
          <pc:sldMk cId="126246988" sldId="344"/>
        </pc:sldMkLst>
        <pc:spChg chg="del">
          <ac:chgData name="Lewis Lloyd" userId="a01ddc0c-8664-42ee-8d40-a195a30962b3" providerId="ADAL" clId="{BA421D24-E721-54B0-9075-058754BA6C98}" dt="2025-10-31T10:10:24.563" v="81" actId="478"/>
          <ac:spMkLst>
            <pc:docMk/>
            <pc:sldMk cId="126246988" sldId="344"/>
            <ac:spMk id="2" creationId="{8F0D7C92-2CD5-A603-037D-ABECF323CFB2}"/>
          </ac:spMkLst>
        </pc:spChg>
        <pc:spChg chg="del">
          <ac:chgData name="Lewis Lloyd" userId="a01ddc0c-8664-42ee-8d40-a195a30962b3" providerId="ADAL" clId="{BA421D24-E721-54B0-9075-058754BA6C98}" dt="2025-10-31T10:10:25.761" v="83" actId="478"/>
          <ac:spMkLst>
            <pc:docMk/>
            <pc:sldMk cId="126246988" sldId="344"/>
            <ac:spMk id="3" creationId="{AF542244-C047-D88F-477F-54ABF7204AC3}"/>
          </ac:spMkLst>
        </pc:spChg>
        <pc:picChg chg="add mod">
          <ac:chgData name="Lewis Lloyd" userId="a01ddc0c-8664-42ee-8d40-a195a30962b3" providerId="ADAL" clId="{BA421D24-E721-54B0-9075-058754BA6C98}" dt="2025-10-31T10:10:33.731" v="85" actId="1076"/>
          <ac:picMkLst>
            <pc:docMk/>
            <pc:sldMk cId="126246988" sldId="344"/>
            <ac:picMk id="5" creationId="{7E2EF99A-D4D2-63AC-318D-D82B33036899}"/>
          </ac:picMkLst>
        </pc:picChg>
      </pc:sldChg>
      <pc:sldChg chg="addSp delSp modSp add mod">
        <pc:chgData name="Lewis Lloyd" userId="a01ddc0c-8664-42ee-8d40-a195a30962b3" providerId="ADAL" clId="{BA421D24-E721-54B0-9075-058754BA6C98}" dt="2025-10-31T10:10:41.818" v="90" actId="1076"/>
        <pc:sldMkLst>
          <pc:docMk/>
          <pc:sldMk cId="858023165" sldId="345"/>
        </pc:sldMkLst>
        <pc:spChg chg="del mod">
          <ac:chgData name="Lewis Lloyd" userId="a01ddc0c-8664-42ee-8d40-a195a30962b3" providerId="ADAL" clId="{BA421D24-E721-54B0-9075-058754BA6C98}" dt="2025-10-31T10:10:38.585" v="88" actId="478"/>
          <ac:spMkLst>
            <pc:docMk/>
            <pc:sldMk cId="858023165" sldId="345"/>
            <ac:spMk id="2" creationId="{21D9BB1F-1D6A-060C-0534-7F3347AD6A03}"/>
          </ac:spMkLst>
        </pc:spChg>
        <pc:picChg chg="add mod">
          <ac:chgData name="Lewis Lloyd" userId="a01ddc0c-8664-42ee-8d40-a195a30962b3" providerId="ADAL" clId="{BA421D24-E721-54B0-9075-058754BA6C98}" dt="2025-10-31T10:10:41.818" v="90" actId="1076"/>
          <ac:picMkLst>
            <pc:docMk/>
            <pc:sldMk cId="858023165" sldId="345"/>
            <ac:picMk id="3" creationId="{F5843F18-B034-CB65-09C9-E9B83A690B67}"/>
          </ac:picMkLst>
        </pc:picChg>
      </pc:sldChg>
    </pc:docChg>
  </pc:docChgLst>
  <pc:docChgLst>
    <pc:chgData name="Lewis Lloyd" userId="S::lewis.lloyd@childcomwales.org.uk::a01ddc0c-8664-42ee-8d40-a195a30962b3" providerId="AD" clId="Web-{B6E46361-5FA6-387B-6EF1-A3708B32A1D8}"/>
    <pc:docChg chg="modSld">
      <pc:chgData name="Lewis Lloyd" userId="S::lewis.lloyd@childcomwales.org.uk::a01ddc0c-8664-42ee-8d40-a195a30962b3" providerId="AD" clId="Web-{B6E46361-5FA6-387B-6EF1-A3708B32A1D8}" dt="2025-10-31T10:05:46.439" v="227" actId="20577"/>
      <pc:docMkLst>
        <pc:docMk/>
      </pc:docMkLst>
      <pc:sldChg chg="modSp">
        <pc:chgData name="Lewis Lloyd" userId="S::lewis.lloyd@childcomwales.org.uk::a01ddc0c-8664-42ee-8d40-a195a30962b3" providerId="AD" clId="Web-{B6E46361-5FA6-387B-6EF1-A3708B32A1D8}" dt="2025-10-31T09:49:03.394" v="219" actId="20577"/>
        <pc:sldMkLst>
          <pc:docMk/>
          <pc:sldMk cId="0" sldId="262"/>
        </pc:sldMkLst>
        <pc:spChg chg="mod">
          <ac:chgData name="Lewis Lloyd" userId="S::lewis.lloyd@childcomwales.org.uk::a01ddc0c-8664-42ee-8d40-a195a30962b3" providerId="AD" clId="Web-{B6E46361-5FA6-387B-6EF1-A3708B32A1D8}" dt="2025-10-31T09:49:03.394" v="219" actId="20577"/>
          <ac:spMkLst>
            <pc:docMk/>
            <pc:sldMk cId="0" sldId="262"/>
            <ac:spMk id="2" creationId="{00000000-0000-0000-0000-000000000000}"/>
          </ac:spMkLst>
        </pc:spChg>
      </pc:sldChg>
      <pc:sldChg chg="addSp delSp modSp">
        <pc:chgData name="Lewis Lloyd" userId="S::lewis.lloyd@childcomwales.org.uk::a01ddc0c-8664-42ee-8d40-a195a30962b3" providerId="AD" clId="Web-{B6E46361-5FA6-387B-6EF1-A3708B32A1D8}" dt="2025-10-31T10:05:46.439" v="227" actId="20577"/>
        <pc:sldMkLst>
          <pc:docMk/>
          <pc:sldMk cId="3728638279" sldId="265"/>
        </pc:sldMkLst>
        <pc:spChg chg="mod">
          <ac:chgData name="Lewis Lloyd" userId="S::lewis.lloyd@childcomwales.org.uk::a01ddc0c-8664-42ee-8d40-a195a30962b3" providerId="AD" clId="Web-{B6E46361-5FA6-387B-6EF1-A3708B32A1D8}" dt="2025-10-31T10:05:46.439" v="227" actId="20577"/>
          <ac:spMkLst>
            <pc:docMk/>
            <pc:sldMk cId="3728638279" sldId="265"/>
            <ac:spMk id="5" creationId="{00000000-0000-0000-0000-000000000000}"/>
          </ac:spMkLst>
        </pc:spChg>
        <pc:picChg chg="add mod">
          <ac:chgData name="Lewis Lloyd" userId="S::lewis.lloyd@childcomwales.org.uk::a01ddc0c-8664-42ee-8d40-a195a30962b3" providerId="AD" clId="Web-{B6E46361-5FA6-387B-6EF1-A3708B32A1D8}" dt="2025-10-31T09:49:20.239" v="223" actId="1076"/>
          <ac:picMkLst>
            <pc:docMk/>
            <pc:sldMk cId="3728638279" sldId="265"/>
            <ac:picMk id="2" creationId="{444CE371-58D0-E5CF-43B2-15EBF1E26D4E}"/>
          </ac:picMkLst>
        </pc:picChg>
        <pc:picChg chg="del">
          <ac:chgData name="Lewis Lloyd" userId="S::lewis.lloyd@childcomwales.org.uk::a01ddc0c-8664-42ee-8d40-a195a30962b3" providerId="AD" clId="Web-{B6E46361-5FA6-387B-6EF1-A3708B32A1D8}" dt="2025-10-31T09:49:13.442" v="220"/>
          <ac:picMkLst>
            <pc:docMk/>
            <pc:sldMk cId="3728638279" sldId="265"/>
            <ac:picMk id="8" creationId="{E1FDCFA2-428B-E2F9-C5BC-1E82B3781B79}"/>
          </ac:picMkLst>
        </pc:picChg>
      </pc:sldChg>
      <pc:sldChg chg="modSp">
        <pc:chgData name="Lewis Lloyd" userId="S::lewis.lloyd@childcomwales.org.uk::a01ddc0c-8664-42ee-8d40-a195a30962b3" providerId="AD" clId="Web-{B6E46361-5FA6-387B-6EF1-A3708B32A1D8}" dt="2025-10-31T09:33:03.779" v="64" actId="20577"/>
        <pc:sldMkLst>
          <pc:docMk/>
          <pc:sldMk cId="1371524937" sldId="317"/>
        </pc:sldMkLst>
        <pc:spChg chg="mod">
          <ac:chgData name="Lewis Lloyd" userId="S::lewis.lloyd@childcomwales.org.uk::a01ddc0c-8664-42ee-8d40-a195a30962b3" providerId="AD" clId="Web-{B6E46361-5FA6-387B-6EF1-A3708B32A1D8}" dt="2025-10-31T09:33:03.779" v="64" actId="20577"/>
          <ac:spMkLst>
            <pc:docMk/>
            <pc:sldMk cId="1371524937" sldId="317"/>
            <ac:spMk id="2" creationId="{0CCB6329-81BA-A466-ABE5-C9DD443775BD}"/>
          </ac:spMkLst>
        </pc:spChg>
      </pc:sldChg>
    </pc:docChg>
  </pc:docChgLst>
  <pc:docChgLst>
    <pc:chgData name="Sophie Williams" userId="b2a9301d-445a-4704-aa05-7d1118b38518" providerId="ADAL" clId="{18AC029E-6E78-489C-A9AD-6ED13B4B0D74}"/>
    <pc:docChg chg="undo custSel delSld modSld">
      <pc:chgData name="Sophie Williams" userId="b2a9301d-445a-4704-aa05-7d1118b38518" providerId="ADAL" clId="{18AC029E-6E78-489C-A9AD-6ED13B4B0D74}" dt="2025-10-22T15:06:03.319" v="299" actId="113"/>
      <pc:docMkLst>
        <pc:docMk/>
      </pc:docMkLst>
      <pc:sldChg chg="modSp mod">
        <pc:chgData name="Sophie Williams" userId="b2a9301d-445a-4704-aa05-7d1118b38518" providerId="ADAL" clId="{18AC029E-6E78-489C-A9AD-6ED13B4B0D74}" dt="2025-10-22T15:06:03.319" v="299" actId="113"/>
        <pc:sldMkLst>
          <pc:docMk/>
          <pc:sldMk cId="2877121186" sldId="258"/>
        </pc:sldMkLst>
        <pc:spChg chg="mod">
          <ac:chgData name="Sophie Williams" userId="b2a9301d-445a-4704-aa05-7d1118b38518" providerId="ADAL" clId="{18AC029E-6E78-489C-A9AD-6ED13B4B0D74}" dt="2025-10-22T15:06:03.319" v="299" actId="113"/>
          <ac:spMkLst>
            <pc:docMk/>
            <pc:sldMk cId="2877121186" sldId="258"/>
            <ac:spMk id="2" creationId="{00000000-0000-0000-0000-000000000000}"/>
          </ac:spMkLst>
        </pc:spChg>
        <pc:picChg chg="mod">
          <ac:chgData name="Sophie Williams" userId="b2a9301d-445a-4704-aa05-7d1118b38518" providerId="ADAL" clId="{18AC029E-6E78-489C-A9AD-6ED13B4B0D74}" dt="2025-10-22T15:00:33.357" v="27" actId="1076"/>
          <ac:picMkLst>
            <pc:docMk/>
            <pc:sldMk cId="2877121186" sldId="258"/>
            <ac:picMk id="4" creationId="{00000000-0000-0000-0000-000000000000}"/>
          </ac:picMkLst>
        </pc:picChg>
      </pc:sldChg>
      <pc:sldChg chg="addSp delSp modSp mod">
        <pc:chgData name="Sophie Williams" userId="b2a9301d-445a-4704-aa05-7d1118b38518" providerId="ADAL" clId="{18AC029E-6E78-489C-A9AD-6ED13B4B0D74}" dt="2025-10-22T15:03:37.451" v="242" actId="1076"/>
        <pc:sldMkLst>
          <pc:docMk/>
          <pc:sldMk cId="3493852063" sldId="260"/>
        </pc:sldMkLst>
        <pc:spChg chg="mod">
          <ac:chgData name="Sophie Williams" userId="b2a9301d-445a-4704-aa05-7d1118b38518" providerId="ADAL" clId="{18AC029E-6E78-489C-A9AD-6ED13B4B0D74}" dt="2025-10-22T15:03:37.451" v="242" actId="1076"/>
          <ac:spMkLst>
            <pc:docMk/>
            <pc:sldMk cId="3493852063" sldId="260"/>
            <ac:spMk id="71" creationId="{00000000-0000-0000-0000-000000000000}"/>
          </ac:spMkLst>
        </pc:spChg>
        <pc:picChg chg="add mod">
          <ac:chgData name="Sophie Williams" userId="b2a9301d-445a-4704-aa05-7d1118b38518" providerId="ADAL" clId="{18AC029E-6E78-489C-A9AD-6ED13B4B0D74}" dt="2025-10-22T15:00:49.286" v="43"/>
          <ac:picMkLst>
            <pc:docMk/>
            <pc:sldMk cId="3493852063" sldId="260"/>
            <ac:picMk id="2" creationId="{B00C77FE-D5E6-6740-F627-5FD5063ED36F}"/>
          </ac:picMkLst>
        </pc:picChg>
      </pc:sldChg>
      <pc:sldChg chg="modSp mod">
        <pc:chgData name="Sophie Williams" userId="b2a9301d-445a-4704-aa05-7d1118b38518" providerId="ADAL" clId="{18AC029E-6E78-489C-A9AD-6ED13B4B0D74}" dt="2025-10-22T15:04:40.922" v="264" actId="1076"/>
        <pc:sldMkLst>
          <pc:docMk/>
          <pc:sldMk cId="0" sldId="262"/>
        </pc:sldMkLst>
        <pc:spChg chg="mod">
          <ac:chgData name="Sophie Williams" userId="b2a9301d-445a-4704-aa05-7d1118b38518" providerId="ADAL" clId="{18AC029E-6E78-489C-A9AD-6ED13B4B0D74}" dt="2025-10-22T15:04:40.922" v="264" actId="1076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22T15:05:38.860" v="288" actId="20577"/>
        <pc:sldMkLst>
          <pc:docMk/>
          <pc:sldMk cId="0" sldId="263"/>
        </pc:sldMkLst>
        <pc:spChg chg="mod">
          <ac:chgData name="Sophie Williams" userId="b2a9301d-445a-4704-aa05-7d1118b38518" providerId="ADAL" clId="{18AC029E-6E78-489C-A9AD-6ED13B4B0D74}" dt="2025-10-22T15:05:38.860" v="288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 modNotesTx">
        <pc:chgData name="Sophie Williams" userId="b2a9301d-445a-4704-aa05-7d1118b38518" providerId="ADAL" clId="{18AC029E-6E78-489C-A9AD-6ED13B4B0D74}" dt="2025-10-22T15:05:47.510" v="289" actId="1076"/>
        <pc:sldMkLst>
          <pc:docMk/>
          <pc:sldMk cId="3728638279" sldId="265"/>
        </pc:sldMkLst>
      </pc:sldChg>
      <pc:sldChg chg="modSp mod">
        <pc:chgData name="Sophie Williams" userId="b2a9301d-445a-4704-aa05-7d1118b38518" providerId="ADAL" clId="{18AC029E-6E78-489C-A9AD-6ED13B4B0D74}" dt="2025-10-22T15:05:52.870" v="297" actId="20577"/>
        <pc:sldMkLst>
          <pc:docMk/>
          <pc:sldMk cId="3064345917" sldId="299"/>
        </pc:sldMkLst>
        <pc:spChg chg="mod">
          <ac:chgData name="Sophie Williams" userId="b2a9301d-445a-4704-aa05-7d1118b38518" providerId="ADAL" clId="{18AC029E-6E78-489C-A9AD-6ED13B4B0D74}" dt="2025-10-22T15:05:52.870" v="297" actId="20577"/>
          <ac:spMkLst>
            <pc:docMk/>
            <pc:sldMk cId="3064345917" sldId="299"/>
            <ac:spMk id="5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22T15:00:39.500" v="40" actId="20577"/>
        <pc:sldMkLst>
          <pc:docMk/>
          <pc:sldMk cId="1371524937" sldId="317"/>
        </pc:sldMkLst>
        <pc:spChg chg="mod">
          <ac:chgData name="Sophie Williams" userId="b2a9301d-445a-4704-aa05-7d1118b38518" providerId="ADAL" clId="{18AC029E-6E78-489C-A9AD-6ED13B4B0D74}" dt="2025-10-22T15:00:39.500" v="40" actId="20577"/>
          <ac:spMkLst>
            <pc:docMk/>
            <pc:sldMk cId="1371524937" sldId="317"/>
            <ac:spMk id="2" creationId="{0CCB6329-81BA-A466-ABE5-C9DD443775BD}"/>
          </ac:spMkLst>
        </pc:spChg>
      </pc:sldChg>
      <pc:sldChg chg="addSp delSp modSp mod delAnim modNotesTx">
        <pc:chgData name="Sophie Williams" userId="b2a9301d-445a-4704-aa05-7d1118b38518" providerId="ADAL" clId="{18AC029E-6E78-489C-A9AD-6ED13B4B0D74}" dt="2025-10-22T15:03:59.065" v="250" actId="20577"/>
        <pc:sldMkLst>
          <pc:docMk/>
          <pc:sldMk cId="1793760607" sldId="330"/>
        </pc:sldMkLst>
      </pc:sldChg>
      <pc:sldChg chg="modSp mod">
        <pc:chgData name="Sophie Williams" userId="b2a9301d-445a-4704-aa05-7d1118b38518" providerId="ADAL" clId="{18AC029E-6E78-489C-A9AD-6ED13B4B0D74}" dt="2025-10-22T15:05:31.537" v="275" actId="1076"/>
        <pc:sldMkLst>
          <pc:docMk/>
          <pc:sldMk cId="1718029236" sldId="343"/>
        </pc:sldMkLst>
        <pc:spChg chg="mod">
          <ac:chgData name="Sophie Williams" userId="b2a9301d-445a-4704-aa05-7d1118b38518" providerId="ADAL" clId="{18AC029E-6E78-489C-A9AD-6ED13B4B0D74}" dt="2025-10-22T15:05:28.290" v="274" actId="404"/>
          <ac:spMkLst>
            <pc:docMk/>
            <pc:sldMk cId="1718029236" sldId="343"/>
            <ac:spMk id="2" creationId="{5A045BB6-C5DE-465A-CE8C-BA2D29B2B39B}"/>
          </ac:spMkLst>
        </pc:spChg>
        <pc:spChg chg="mod">
          <ac:chgData name="Sophie Williams" userId="b2a9301d-445a-4704-aa05-7d1118b38518" providerId="ADAL" clId="{18AC029E-6E78-489C-A9AD-6ED13B4B0D74}" dt="2025-10-22T15:05:31.537" v="275" actId="1076"/>
          <ac:spMkLst>
            <pc:docMk/>
            <pc:sldMk cId="1718029236" sldId="343"/>
            <ac:spMk id="3" creationId="{1EA45997-7726-4B32-488F-6927838C6D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10/31/25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940D-B1CA-872D-BAD8-08C3F3B6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2317C-06AF-2F73-E2BF-F8D5CD3EC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78BF1-A28C-EEC0-450E-E441FE045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71895-4DF4-AF84-E76E-67D87E6DA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DF84-2215-891A-6EB6-AF79A436D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20C72-FE53-A0C2-52DA-CD0F359F2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353F4-9CDA-E133-8BE6-750D47A34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99E57-60D4-6F6A-2C17-F3091D71F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7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https://</a:t>
            </a:r>
            <a:r>
              <a:rPr lang="en-US" dirty="0" err="1">
                <a:ea typeface="Calibri"/>
                <a:cs typeface="Calibri"/>
              </a:rPr>
              <a:t>youtube.com</a:t>
            </a:r>
            <a:r>
              <a:rPr lang="en-US">
                <a:ea typeface="Calibri"/>
                <a:cs typeface="Calibri"/>
              </a:rPr>
              <a:t>/shorts/-n1HYRtFeKg?feature=share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Linc </a:t>
            </a:r>
            <a:r>
              <a:rPr lang="en-US" dirty="0" err="1">
                <a:cs typeface="Calibri"/>
              </a:rPr>
              <a:t>i'r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holiadur</a:t>
            </a:r>
            <a:r>
              <a:rPr lang="en-US" dirty="0">
                <a:cs typeface="Calibri"/>
              </a:rPr>
              <a:t>: 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https://online1.snapsurveys.com/ohnuv2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-n1HYRtFeKg?feature=oembed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ohnuv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online1.snapsurveys.com/eoqth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://www.complantcymru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dirty="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 2025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5BB6-C5DE-465A-CE8C-BA2D29B2B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855" y="738904"/>
            <a:ext cx="9180464" cy="38869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👇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Syniadau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nesaf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45997-7726-4B32-488F-6927838C6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55" y="1525229"/>
            <a:ext cx="10304835" cy="3036729"/>
          </a:xfrm>
        </p:spPr>
        <p:txBody>
          <a:bodyPr/>
          <a:lstStyle/>
          <a:p>
            <a:r>
              <a:rPr lang="en-US" dirty="0"/>
              <a:t>🤔 </a:t>
            </a:r>
            <a:r>
              <a:rPr lang="en-US" dirty="0" err="1"/>
              <a:t>Meddyliwch</a:t>
            </a:r>
            <a:r>
              <a:rPr lang="en-US" dirty="0"/>
              <a:t> am y </a:t>
            </a:r>
            <a:r>
              <a:rPr lang="en-US" dirty="0" err="1"/>
              <a:t>ffyrdd</a:t>
            </a:r>
            <a:r>
              <a:rPr lang="en-US" dirty="0"/>
              <a:t> y </a:t>
            </a:r>
            <a:r>
              <a:rPr lang="en-US" dirty="0" err="1"/>
              <a:t>gallech</a:t>
            </a:r>
            <a:r>
              <a:rPr lang="en-US" dirty="0"/>
              <a:t> chi </a:t>
            </a:r>
            <a:r>
              <a:rPr lang="en-US" dirty="0" err="1"/>
              <a:t>roi</a:t>
            </a:r>
            <a:r>
              <a:rPr lang="en-US" dirty="0"/>
              <a:t> </a:t>
            </a:r>
            <a:r>
              <a:rPr lang="en-US" dirty="0" err="1"/>
              <a:t>gwybod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bobl</a:t>
            </a:r>
            <a:r>
              <a:rPr lang="en-US" dirty="0"/>
              <a:t> </a:t>
            </a:r>
            <a:r>
              <a:rPr lang="en-US" dirty="0" err="1"/>
              <a:t>ifanc</a:t>
            </a:r>
            <a:r>
              <a:rPr lang="en-US" dirty="0"/>
              <a:t> </a:t>
            </a:r>
            <a:r>
              <a:rPr lang="en-US" dirty="0" err="1"/>
              <a:t>eraill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ysgol</a:t>
            </a:r>
            <a:r>
              <a:rPr lang="en-US" dirty="0"/>
              <a:t> (</a:t>
            </a:r>
            <a:r>
              <a:rPr lang="en-US" dirty="0" err="1"/>
              <a:t>a'u</a:t>
            </a:r>
            <a:r>
              <a:rPr lang="en-US" dirty="0"/>
              <a:t> </a:t>
            </a:r>
            <a:r>
              <a:rPr lang="en-US" dirty="0" err="1"/>
              <a:t>teuluoedd</a:t>
            </a:r>
            <a:r>
              <a:rPr lang="en-US" dirty="0"/>
              <a:t>) am y </a:t>
            </a:r>
            <a:r>
              <a:rPr lang="en-US" dirty="0" err="1"/>
              <a:t>tocynnau</a:t>
            </a:r>
            <a:r>
              <a:rPr lang="en-US" dirty="0"/>
              <a:t> </a:t>
            </a:r>
            <a:r>
              <a:rPr lang="en-US" dirty="0" err="1"/>
              <a:t>bws</a:t>
            </a:r>
            <a:r>
              <a:rPr lang="en-US" dirty="0"/>
              <a:t> </a:t>
            </a:r>
            <a:r>
              <a:rPr lang="en-US" dirty="0" err="1"/>
              <a:t>isel</a:t>
            </a:r>
            <a:r>
              <a:rPr lang="en-US" dirty="0"/>
              <a:t> </a:t>
            </a:r>
            <a:r>
              <a:rPr lang="en-US" dirty="0" err="1"/>
              <a:t>newydd</a:t>
            </a:r>
            <a:endParaRPr lang="en-US" dirty="0"/>
          </a:p>
          <a:p>
            <a:r>
              <a:rPr lang="en-US" dirty="0"/>
              <a:t>🚂 </a:t>
            </a:r>
            <a:r>
              <a:rPr lang="en-US" dirty="0" err="1"/>
              <a:t>Nid</a:t>
            </a:r>
            <a:r>
              <a:rPr lang="en-US" dirty="0"/>
              <a:t> </a:t>
            </a:r>
            <a:r>
              <a:rPr lang="en-US" dirty="0" err="1"/>
              <a:t>bysiau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unig</a:t>
            </a:r>
            <a:r>
              <a:rPr lang="en-US" dirty="0"/>
              <a:t> </a:t>
            </a:r>
            <a:r>
              <a:rPr lang="en-US" dirty="0" err="1"/>
              <a:t>yw'r</a:t>
            </a:r>
            <a:r>
              <a:rPr lang="en-US" dirty="0"/>
              <a:t> </a:t>
            </a:r>
            <a:r>
              <a:rPr lang="en-US" dirty="0" err="1"/>
              <a:t>peth</a:t>
            </a:r>
            <a:r>
              <a:rPr lang="en-US" dirty="0"/>
              <a:t> </a:t>
            </a:r>
            <a:r>
              <a:rPr lang="en-US" dirty="0" err="1"/>
              <a:t>chwaith</a:t>
            </a:r>
            <a:r>
              <a:rPr lang="en-US" dirty="0"/>
              <a:t>. </a:t>
            </a:r>
            <a:r>
              <a:rPr lang="en-US" dirty="0" err="1"/>
              <a:t>Gallwch</a:t>
            </a:r>
            <a:r>
              <a:rPr lang="en-US" dirty="0"/>
              <a:t> chi </a:t>
            </a:r>
            <a:r>
              <a:rPr lang="en-US" dirty="0" err="1"/>
              <a:t>hefyd</a:t>
            </a:r>
            <a:r>
              <a:rPr lang="en-US" dirty="0"/>
              <a:t> </a:t>
            </a:r>
            <a:r>
              <a:rPr lang="en-US" dirty="0" err="1"/>
              <a:t>deithio</a:t>
            </a:r>
            <a:r>
              <a:rPr lang="en-US" dirty="0"/>
              <a:t> am </a:t>
            </a:r>
            <a:r>
              <a:rPr lang="en-US" dirty="0" err="1"/>
              <a:t>ddim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drên</a:t>
            </a:r>
            <a:r>
              <a:rPr lang="en-US" dirty="0"/>
              <a:t> </a:t>
            </a:r>
            <a:r>
              <a:rPr lang="en-US" dirty="0" err="1"/>
              <a:t>Trafnidiaeth</a:t>
            </a:r>
            <a:r>
              <a:rPr lang="en-US" dirty="0"/>
              <a:t> Cymru (Transport for Wales)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ydych</a:t>
            </a:r>
            <a:r>
              <a:rPr lang="en-US" dirty="0"/>
              <a:t> chi </a:t>
            </a:r>
            <a:r>
              <a:rPr lang="en-US" dirty="0" err="1"/>
              <a:t>gydag</a:t>
            </a:r>
            <a:r>
              <a:rPr lang="en-US" dirty="0"/>
              <a:t> </a:t>
            </a:r>
            <a:r>
              <a:rPr lang="en-US" dirty="0" err="1"/>
              <a:t>oedolyn</a:t>
            </a:r>
            <a:r>
              <a:rPr lang="en-US" dirty="0"/>
              <a:t> – </a:t>
            </a:r>
            <a:r>
              <a:rPr lang="en-US" dirty="0" err="1"/>
              <a:t>rydyn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rhoi</a:t>
            </a:r>
            <a:r>
              <a:rPr lang="en-US" dirty="0"/>
              <a:t> </a:t>
            </a:r>
            <a:r>
              <a:rPr lang="en-US" dirty="0" err="1"/>
              <a:t>taflen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y </a:t>
            </a:r>
            <a:r>
              <a:rPr lang="en-US" dirty="0" err="1"/>
              <a:t>sleid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y </a:t>
            </a:r>
            <a:r>
              <a:rPr lang="en-US" dirty="0" err="1"/>
              <a:t>gallech</a:t>
            </a:r>
            <a:r>
              <a:rPr lang="en-US" dirty="0"/>
              <a:t> chi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rhannu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2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5E96-5979-557A-2B23-8C8A2815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family walking with a stroller&#10;&#10;AI-generated content may be incorrect.">
            <a:extLst>
              <a:ext uri="{FF2B5EF4-FFF2-40B4-BE49-F238E27FC236}">
                <a16:creationId xmlns:a16="http://schemas.microsoft.com/office/drawing/2014/main" id="{F5843F18-B034-CB65-09C9-E9B83A690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6" y="319739"/>
            <a:ext cx="4545442" cy="62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Rhagfyr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1af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4993" y="1010847"/>
            <a:ext cx="6137303" cy="3347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dirty="0">
                <a:latin typeface="Arial"/>
                <a:cs typeface="Arial"/>
                <a:sym typeface="Trebuchet MS"/>
              </a:rPr>
              <a:t>Mis </a:t>
            </a:r>
            <a:r>
              <a:rPr lang="en-US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dirty="0">
                <a:latin typeface="Arial"/>
                <a:cs typeface="Arial"/>
                <a:sym typeface="Trebuchet MS"/>
              </a:rPr>
              <a:t>, </a:t>
            </a:r>
            <a:r>
              <a:rPr lang="en-US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ni</a:t>
            </a:r>
            <a:r>
              <a:rPr lang="en-US" dirty="0">
                <a:latin typeface="Arial"/>
                <a:cs typeface="Arial"/>
                <a:sym typeface="Trebuchet MS"/>
              </a:rPr>
              <a:t> i chi am </a:t>
            </a:r>
            <a:r>
              <a:rPr lang="en-US" b="1" dirty="0">
                <a:latin typeface="Arial"/>
                <a:cs typeface="Arial"/>
                <a:sym typeface="Trebuchet MS"/>
              </a:rPr>
              <a:t>bris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cinio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ysgol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dirty="0">
                <a:latin typeface="Arial"/>
                <a:cs typeface="Arial"/>
                <a:sym typeface="Trebuchet MS"/>
              </a:rPr>
              <a:t>ac a </a:t>
            </a:r>
            <a:r>
              <a:rPr lang="en-US" dirty="0" err="1">
                <a:latin typeface="Arial"/>
                <a:cs typeface="Arial"/>
                <a:sym typeface="Trebuchet MS"/>
              </a:rPr>
              <a:t>ydych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chi'n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credu</a:t>
            </a:r>
            <a:r>
              <a:rPr lang="en-US" dirty="0">
                <a:latin typeface="Arial"/>
                <a:cs typeface="Arial"/>
                <a:sym typeface="Trebuchet MS"/>
              </a:rPr>
              <a:t> y </a:t>
            </a:r>
            <a:r>
              <a:rPr lang="en-US" dirty="0" err="1">
                <a:latin typeface="Arial"/>
                <a:cs typeface="Arial"/>
                <a:sym typeface="Trebuchet MS"/>
              </a:rPr>
              <a:t>dylai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ysgolion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brynu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llysiau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lleol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ar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gyfer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eich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cinio</a:t>
            </a:r>
            <a:r>
              <a:rPr lang="en-US" dirty="0">
                <a:latin typeface="Arial"/>
                <a:cs typeface="Arial"/>
                <a:sym typeface="Trebuchet MS"/>
              </a:rPr>
              <a:t>? </a:t>
            </a:r>
          </a:p>
          <a:p>
            <a:pPr defTabSz="914400">
              <a:lnSpc>
                <a:spcPct val="150000"/>
              </a:lnSpc>
            </a:pPr>
            <a:br>
              <a:rPr lang="en-US" dirty="0">
                <a:latin typeface="Arial"/>
                <a:cs typeface="Arial"/>
                <a:sym typeface="Trebuchet MS"/>
              </a:rPr>
            </a:br>
            <a:r>
              <a:rPr lang="en-US" dirty="0">
                <a:latin typeface="Arial"/>
                <a:cs typeface="Arial"/>
                <a:sym typeface="Trebuchet MS"/>
              </a:rPr>
              <a:t>Dyma </a:t>
            </a:r>
            <a:r>
              <a:rPr lang="en-US" dirty="0" err="1">
                <a:latin typeface="Arial"/>
                <a:cs typeface="Arial"/>
                <a:sym typeface="Trebuchet MS"/>
              </a:rPr>
              <a:t>beth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ni</a:t>
            </a:r>
            <a:r>
              <a:rPr lang="en-US" dirty="0">
                <a:latin typeface="Arial"/>
                <a:cs typeface="Arial"/>
                <a:sym typeface="Trebuchet MS"/>
              </a:rPr>
              <a:t>: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B6329-81BA-A466-ABE5-C9DD443775BD}"/>
              </a:ext>
            </a:extLst>
          </p:cNvPr>
          <p:cNvSpPr txBox="1"/>
          <p:nvPr/>
        </p:nvSpPr>
        <p:spPr>
          <a:xfrm>
            <a:off x="956150" y="704164"/>
            <a:ext cx="10285211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b="1" err="1">
                <a:ea typeface="+mn-lt"/>
                <a:cs typeface="+mn-lt"/>
              </a:rPr>
              <a:t>Bwyd</a:t>
            </a:r>
            <a:r>
              <a:rPr lang="en-GB" sz="3000" b="1" dirty="0">
                <a:ea typeface="+mn-lt"/>
                <a:cs typeface="+mn-lt"/>
              </a:rPr>
              <a:t> Ysgol (</a:t>
            </a:r>
            <a:r>
              <a:rPr lang="en-GB" sz="3000" b="1" err="1">
                <a:ea typeface="+mn-lt"/>
                <a:cs typeface="+mn-lt"/>
              </a:rPr>
              <a:t>ysgolion</a:t>
            </a:r>
            <a:r>
              <a:rPr lang="en-GB" sz="3000" b="1" dirty="0">
                <a:ea typeface="+mn-lt"/>
                <a:cs typeface="+mn-lt"/>
              </a:rPr>
              <a:t> </a:t>
            </a:r>
            <a:r>
              <a:rPr lang="en-GB" sz="3000" b="1" err="1">
                <a:ea typeface="+mn-lt"/>
                <a:cs typeface="+mn-lt"/>
              </a:rPr>
              <a:t>uwchradd</a:t>
            </a:r>
            <a:r>
              <a:rPr lang="en-GB" sz="3000" b="1" dirty="0">
                <a:ea typeface="+mn-lt"/>
                <a:cs typeface="+mn-lt"/>
              </a:rPr>
              <a:t>)</a:t>
            </a:r>
            <a:endParaRPr lang="en-US" sz="3000" b="1"/>
          </a:p>
          <a:p>
            <a:endParaRPr lang="en-GB" sz="1400" dirty="0"/>
          </a:p>
          <a:p>
            <a:r>
              <a:rPr lang="en-GB" sz="2000" dirty="0" err="1">
                <a:ea typeface="+mn-lt"/>
                <a:cs typeface="+mn-lt"/>
              </a:rPr>
              <a:t>Mae'r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rhan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fwyaf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ohonoch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chi'n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meddwl</a:t>
            </a:r>
            <a:r>
              <a:rPr lang="en-GB" sz="2000" dirty="0">
                <a:ea typeface="+mn-lt"/>
                <a:cs typeface="+mn-lt"/>
              </a:rPr>
              <a:t> bod </a:t>
            </a:r>
            <a:r>
              <a:rPr lang="en-GB" sz="2000" dirty="0" err="1">
                <a:ea typeface="+mn-lt"/>
                <a:cs typeface="+mn-lt"/>
              </a:rPr>
              <a:t>angen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rhwng</a:t>
            </a:r>
            <a:r>
              <a:rPr lang="en-GB" sz="2000" dirty="0">
                <a:ea typeface="+mn-lt"/>
                <a:cs typeface="+mn-lt"/>
              </a:rPr>
              <a:t> £4-£6 bob </a:t>
            </a:r>
            <a:r>
              <a:rPr lang="en-GB" sz="2000" dirty="0" err="1">
                <a:ea typeface="+mn-lt"/>
                <a:cs typeface="+mn-lt"/>
              </a:rPr>
              <a:t>dydd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fwyta'n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dda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yn</a:t>
            </a:r>
            <a:r>
              <a:rPr lang="en-GB" sz="2000" dirty="0">
                <a:ea typeface="+mn-lt"/>
                <a:cs typeface="+mn-lt"/>
              </a:rPr>
              <a:t> yr </a:t>
            </a:r>
            <a:r>
              <a:rPr lang="en-GB" sz="2000" dirty="0" err="1">
                <a:ea typeface="+mn-lt"/>
                <a:cs typeface="+mn-lt"/>
              </a:rPr>
              <a:t>ysgol</a:t>
            </a:r>
            <a:endParaRPr lang="en-GB" sz="1400"/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Mae </a:t>
            </a:r>
            <a:r>
              <a:rPr lang="en-GB" sz="2000" dirty="0" err="1">
                <a:ea typeface="+mn-lt"/>
                <a:cs typeface="+mn-lt"/>
              </a:rPr>
              <a:t>llawer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ohonoch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chi'n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meddwl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fod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prisiau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yn</a:t>
            </a:r>
            <a:r>
              <a:rPr lang="en-GB" sz="2000" dirty="0">
                <a:ea typeface="+mn-lt"/>
                <a:cs typeface="+mn-lt"/>
              </a:rPr>
              <a:t> y </a:t>
            </a:r>
            <a:r>
              <a:rPr lang="en-GB" sz="2000" dirty="0" err="1">
                <a:ea typeface="+mn-lt"/>
                <a:cs typeface="+mn-lt"/>
              </a:rPr>
              <a:t>ffreutur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ddim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ddigon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clir</a:t>
            </a:r>
            <a:endParaRPr lang="en-GB" sz="2000"/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r>
              <a:rPr lang="en-GB" sz="2000" dirty="0" err="1">
                <a:ea typeface="+mn-lt"/>
                <a:cs typeface="+mn-lt"/>
              </a:rPr>
              <a:t>Dywedodd</a:t>
            </a:r>
            <a:r>
              <a:rPr lang="en-GB" sz="2000" dirty="0">
                <a:ea typeface="+mn-lt"/>
                <a:cs typeface="+mn-lt"/>
              </a:rPr>
              <a:t> 23% </a:t>
            </a:r>
            <a:r>
              <a:rPr lang="en-GB" sz="2000" dirty="0" err="1">
                <a:ea typeface="+mn-lt"/>
                <a:cs typeface="+mn-lt"/>
              </a:rPr>
              <a:t>ohonoch</a:t>
            </a:r>
            <a:r>
              <a:rPr lang="en-GB" sz="2000" dirty="0">
                <a:ea typeface="+mn-lt"/>
                <a:cs typeface="+mn-lt"/>
              </a:rPr>
              <a:t> chi </a:t>
            </a:r>
            <a:r>
              <a:rPr lang="en-GB" sz="2000" dirty="0" err="1">
                <a:ea typeface="+mn-lt"/>
                <a:cs typeface="+mn-lt"/>
              </a:rPr>
              <a:t>nad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oes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gennych</a:t>
            </a:r>
            <a:r>
              <a:rPr lang="en-GB" sz="2000" dirty="0">
                <a:ea typeface="+mn-lt"/>
                <a:cs typeface="+mn-lt"/>
              </a:rPr>
              <a:t> chi </a:t>
            </a:r>
            <a:r>
              <a:rPr lang="en-GB" sz="2000" dirty="0" err="1">
                <a:ea typeface="+mn-lt"/>
                <a:cs typeface="+mn-lt"/>
              </a:rPr>
              <a:t>ddigon</a:t>
            </a:r>
            <a:r>
              <a:rPr lang="en-GB" sz="2000" dirty="0">
                <a:ea typeface="+mn-lt"/>
                <a:cs typeface="+mn-lt"/>
              </a:rPr>
              <a:t> o </a:t>
            </a:r>
            <a:r>
              <a:rPr lang="en-GB" sz="2000" dirty="0" err="1">
                <a:ea typeface="+mn-lt"/>
                <a:cs typeface="+mn-lt"/>
              </a:rPr>
              <a:t>arian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fwyta'r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rydych</a:t>
            </a:r>
            <a:r>
              <a:rPr lang="en-GB" sz="2000" dirty="0">
                <a:ea typeface="+mn-lt"/>
                <a:cs typeface="+mn-lt"/>
              </a:rPr>
              <a:t> chi </a:t>
            </a:r>
            <a:r>
              <a:rPr lang="en-GB" sz="2000" dirty="0" err="1">
                <a:ea typeface="+mn-lt"/>
                <a:cs typeface="+mn-lt"/>
              </a:rPr>
              <a:t>ei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eisiau</a:t>
            </a:r>
            <a:r>
              <a:rPr lang="en-GB" sz="2000" dirty="0">
                <a:ea typeface="+mn-lt"/>
                <a:cs typeface="+mn-lt"/>
              </a:rPr>
              <a:t> bob </a:t>
            </a:r>
            <a:r>
              <a:rPr lang="en-GB" sz="2000" dirty="0" err="1">
                <a:ea typeface="+mn-lt"/>
                <a:cs typeface="+mn-lt"/>
              </a:rPr>
              <a:t>dydd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yn</a:t>
            </a:r>
            <a:r>
              <a:rPr lang="en-GB" sz="2000" dirty="0">
                <a:ea typeface="+mn-lt"/>
                <a:cs typeface="+mn-lt"/>
              </a:rPr>
              <a:t> yr </a:t>
            </a:r>
            <a:r>
              <a:rPr lang="en-GB" sz="2000" dirty="0" err="1">
                <a:ea typeface="+mn-lt"/>
                <a:cs typeface="+mn-lt"/>
              </a:rPr>
              <a:t>ysgol</a:t>
            </a:r>
            <a:endParaRPr lang="en-GB" sz="1400" dirty="0"/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r>
              <a:rPr lang="en-GB" sz="2000" dirty="0" err="1">
                <a:ea typeface="+mn-lt"/>
                <a:cs typeface="+mn-lt"/>
              </a:rPr>
              <a:t>Mae'r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Comisiynydd</a:t>
            </a:r>
            <a:r>
              <a:rPr lang="en-GB" sz="2000" dirty="0">
                <a:ea typeface="+mn-lt"/>
                <a:cs typeface="+mn-lt"/>
              </a:rPr>
              <a:t> Plant </a:t>
            </a:r>
            <a:r>
              <a:rPr lang="en-GB" sz="2000" dirty="0" err="1">
                <a:ea typeface="+mn-lt"/>
                <a:cs typeface="+mn-lt"/>
              </a:rPr>
              <a:t>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gofyn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Lywodraeth</a:t>
            </a:r>
            <a:r>
              <a:rPr lang="en-GB" sz="2000" dirty="0">
                <a:ea typeface="+mn-lt"/>
                <a:cs typeface="+mn-lt"/>
              </a:rPr>
              <a:t> Cymru </a:t>
            </a:r>
            <a:r>
              <a:rPr lang="en-GB" sz="2000" dirty="0" err="1">
                <a:ea typeface="+mn-lt"/>
                <a:cs typeface="+mn-lt"/>
              </a:rPr>
              <a:t>wneud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bwyd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ysgol</a:t>
            </a:r>
            <a:r>
              <a:rPr lang="en-GB" sz="2000" dirty="0">
                <a:ea typeface="+mn-lt"/>
                <a:cs typeface="+mn-lt"/>
              </a:rPr>
              <a:t> am </a:t>
            </a:r>
            <a:r>
              <a:rPr lang="en-GB" sz="2000" dirty="0" err="1">
                <a:ea typeface="+mn-lt"/>
                <a:cs typeface="+mn-lt"/>
              </a:rPr>
              <a:t>ddim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bobl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ifanc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mewn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ysgolion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uwchradd</a:t>
            </a:r>
            <a:endParaRPr lang="en-GB" sz="1400" dirty="0" err="1"/>
          </a:p>
        </p:txBody>
      </p:sp>
      <p:pic>
        <p:nvPicPr>
          <p:cNvPr id="3" name="Picture 2" descr="A black circle with a white symbol on it&#10;&#10;AI-generated content may be incorrect.">
            <a:extLst>
              <a:ext uri="{FF2B5EF4-FFF2-40B4-BE49-F238E27FC236}">
                <a16:creationId xmlns:a16="http://schemas.microsoft.com/office/drawing/2014/main" id="{330D58C5-88DF-2E77-E0B4-1BE06DD4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" y="1267983"/>
            <a:ext cx="965372" cy="882736"/>
          </a:xfrm>
          <a:prstGeom prst="rect">
            <a:avLst/>
          </a:prstGeom>
        </p:spPr>
      </p:pic>
      <p:pic>
        <p:nvPicPr>
          <p:cNvPr id="4" name="Picture 3" descr="A red tag with white text&#10;&#10;AI-generated content may be incorrect.">
            <a:extLst>
              <a:ext uri="{FF2B5EF4-FFF2-40B4-BE49-F238E27FC236}">
                <a16:creationId xmlns:a16="http://schemas.microsoft.com/office/drawing/2014/main" id="{0BBD2BC3-F01D-8B89-3BFD-0B81879A1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6" y="2541116"/>
            <a:ext cx="963828" cy="704850"/>
          </a:xfrm>
          <a:prstGeom prst="rect">
            <a:avLst/>
          </a:prstGeom>
        </p:spPr>
      </p:pic>
      <p:pic>
        <p:nvPicPr>
          <p:cNvPr id="5" name="Picture 4" descr="A hand holding a coin&#10;&#10;AI-generated content may be incorrect.">
            <a:extLst>
              <a:ext uri="{FF2B5EF4-FFF2-40B4-BE49-F238E27FC236}">
                <a16:creationId xmlns:a16="http://schemas.microsoft.com/office/drawing/2014/main" id="{C229F1BD-003F-2F86-1996-BF9733D36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7" y="3430415"/>
            <a:ext cx="953788" cy="923925"/>
          </a:xfrm>
          <a:prstGeom prst="rect">
            <a:avLst/>
          </a:prstGeom>
        </p:spPr>
      </p:pic>
      <p:pic>
        <p:nvPicPr>
          <p:cNvPr id="6" name="Picture 5" descr="A yellow megaphone with orange and blue accents&#10;&#10;AI-generated content may be incorrect.">
            <a:extLst>
              <a:ext uri="{FF2B5EF4-FFF2-40B4-BE49-F238E27FC236}">
                <a16:creationId xmlns:a16="http://schemas.microsoft.com/office/drawing/2014/main" id="{C9BAC6AE-D37F-5DFB-C0FD-F6B7ACDF8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56" y="4662230"/>
            <a:ext cx="82919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E0860-8954-7BFD-0107-C4E8292EA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460A9-DC30-C592-A2F7-73A7D455A8FA}"/>
              </a:ext>
            </a:extLst>
          </p:cNvPr>
          <p:cNvSpPr txBox="1"/>
          <p:nvPr/>
        </p:nvSpPr>
        <p:spPr>
          <a:xfrm>
            <a:off x="688420" y="714461"/>
            <a:ext cx="10285211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b="1" err="1">
                <a:ea typeface="+mn-lt"/>
                <a:cs typeface="+mn-lt"/>
              </a:rPr>
              <a:t>Llysiau</a:t>
            </a:r>
            <a:r>
              <a:rPr lang="en-GB" sz="3000" b="1" dirty="0">
                <a:ea typeface="+mn-lt"/>
                <a:cs typeface="+mn-lt"/>
              </a:rPr>
              <a:t> (</a:t>
            </a:r>
            <a:r>
              <a:rPr lang="en-GB" sz="3000" b="1" err="1">
                <a:ea typeface="+mn-lt"/>
                <a:cs typeface="+mn-lt"/>
              </a:rPr>
              <a:t>ysgolion</a:t>
            </a:r>
            <a:r>
              <a:rPr lang="en-GB" sz="3000" b="1" dirty="0">
                <a:ea typeface="+mn-lt"/>
                <a:cs typeface="+mn-lt"/>
              </a:rPr>
              <a:t> </a:t>
            </a:r>
            <a:r>
              <a:rPr lang="en-GB" sz="3000" b="1" err="1">
                <a:ea typeface="+mn-lt"/>
                <a:cs typeface="+mn-lt"/>
              </a:rPr>
              <a:t>cynradd</a:t>
            </a:r>
            <a:r>
              <a:rPr lang="en-GB" sz="3000" dirty="0">
                <a:ea typeface="+mn-lt"/>
                <a:cs typeface="+mn-lt"/>
              </a:rPr>
              <a:t>)</a:t>
            </a:r>
            <a:endParaRPr lang="en-GB" sz="3000"/>
          </a:p>
          <a:p>
            <a:endParaRPr lang="en-GB" sz="1400" dirty="0"/>
          </a:p>
          <a:p>
            <a:endParaRPr lang="en-GB" sz="1400" dirty="0">
              <a:ea typeface="+mn-lt"/>
              <a:cs typeface="+mn-lt"/>
            </a:endParaRPr>
          </a:p>
          <a:p>
            <a:endParaRPr lang="en-GB" sz="1400" dirty="0">
              <a:ea typeface="+mn-lt"/>
              <a:cs typeface="+mn-lt"/>
            </a:endParaRPr>
          </a:p>
          <a:p>
            <a:endParaRPr lang="en-GB" sz="1400" dirty="0">
              <a:ea typeface="+mn-lt"/>
              <a:cs typeface="+mn-lt"/>
            </a:endParaRPr>
          </a:p>
          <a:p>
            <a:endParaRPr lang="en-GB" sz="14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Eich </a:t>
            </a:r>
            <a:r>
              <a:rPr lang="en-GB" sz="2000" dirty="0" err="1">
                <a:ea typeface="+mn-lt"/>
                <a:cs typeface="+mn-lt"/>
              </a:rPr>
              <a:t>hoff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lysieuyn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oedd</a:t>
            </a:r>
            <a:r>
              <a:rPr lang="en-GB" sz="2000" dirty="0">
                <a:ea typeface="+mn-lt"/>
                <a:cs typeface="+mn-lt"/>
              </a:rPr>
              <a:t>….MORON </a:t>
            </a:r>
            <a:endParaRPr lang="en-GB" sz="1400"/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r>
              <a:rPr lang="en-GB" sz="2000" dirty="0" err="1">
                <a:ea typeface="+mn-lt"/>
                <a:cs typeface="+mn-lt"/>
              </a:rPr>
              <a:t>Ar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ôl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roedd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Ciwcymbr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Tatws</a:t>
            </a:r>
            <a:r>
              <a:rPr lang="en-GB" sz="2000" dirty="0">
                <a:ea typeface="+mn-lt"/>
                <a:cs typeface="+mn-lt"/>
              </a:rPr>
              <a:t> a Chorn </a:t>
            </a:r>
            <a:r>
              <a:rPr lang="en-GB" sz="2000" dirty="0" err="1">
                <a:ea typeface="+mn-lt"/>
                <a:cs typeface="+mn-lt"/>
              </a:rPr>
              <a:t>Melys</a:t>
            </a:r>
            <a:r>
              <a:rPr lang="en-GB" sz="2000" dirty="0">
                <a:ea typeface="+mn-lt"/>
                <a:cs typeface="+mn-lt"/>
              </a:rPr>
              <a:t> </a:t>
            </a:r>
            <a:endParaRPr lang="en-GB" sz="1400" dirty="0"/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r>
              <a:rPr lang="en-GB" sz="2000" dirty="0" err="1">
                <a:ea typeface="+mn-lt"/>
                <a:cs typeface="+mn-lt"/>
              </a:rPr>
              <a:t>Byddwn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ni'n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rhannu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eich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atebion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gyda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Synnwyr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Bwyd</a:t>
            </a:r>
            <a:r>
              <a:rPr lang="en-GB" sz="2000" dirty="0">
                <a:ea typeface="+mn-lt"/>
                <a:cs typeface="+mn-lt"/>
              </a:rPr>
              <a:t> Cymru, </a:t>
            </a:r>
            <a:r>
              <a:rPr lang="en-GB" sz="2000" dirty="0" err="1">
                <a:ea typeface="+mn-lt"/>
                <a:cs typeface="+mn-lt"/>
              </a:rPr>
              <a:t>sy'n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ceisio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cael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mwy</a:t>
            </a:r>
            <a:r>
              <a:rPr lang="en-GB" sz="2000" dirty="0">
                <a:ea typeface="+mn-lt"/>
                <a:cs typeface="+mn-lt"/>
              </a:rPr>
              <a:t> o </a:t>
            </a:r>
            <a:r>
              <a:rPr lang="en-GB" sz="2000" dirty="0" err="1">
                <a:ea typeface="+mn-lt"/>
                <a:cs typeface="+mn-lt"/>
              </a:rPr>
              <a:t>lysiau</a:t>
            </a:r>
            <a:r>
              <a:rPr lang="en-GB" sz="2000" dirty="0">
                <a:ea typeface="+mn-lt"/>
                <a:cs typeface="+mn-lt"/>
              </a:rPr>
              <a:t> a </a:t>
            </a:r>
            <a:r>
              <a:rPr lang="en-GB" sz="2000" dirty="0" err="1">
                <a:ea typeface="+mn-lt"/>
                <a:cs typeface="+mn-lt"/>
              </a:rPr>
              <a:t>dyfir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lleol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blatiau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cinio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eich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ysgol</a:t>
            </a:r>
            <a:endParaRPr lang="en-GB" sz="1400" dirty="0"/>
          </a:p>
        </p:txBody>
      </p:sp>
      <p:pic>
        <p:nvPicPr>
          <p:cNvPr id="3" name="Picture 2" descr="A carrot with green leaves&#10;&#10;AI-generated content may be incorrect.">
            <a:extLst>
              <a:ext uri="{FF2B5EF4-FFF2-40B4-BE49-F238E27FC236}">
                <a16:creationId xmlns:a16="http://schemas.microsoft.com/office/drawing/2014/main" id="{06FDE1EF-4698-D0B6-985A-C5B6128B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53" y="1347787"/>
            <a:ext cx="1016344" cy="959966"/>
          </a:xfrm>
          <a:prstGeom prst="rect">
            <a:avLst/>
          </a:prstGeom>
        </p:spPr>
      </p:pic>
      <p:pic>
        <p:nvPicPr>
          <p:cNvPr id="4" name="Picture 3" descr="A cucumber and slices of cucumber&#10;&#10;AI-generated content may be incorrect.">
            <a:extLst>
              <a:ext uri="{FF2B5EF4-FFF2-40B4-BE49-F238E27FC236}">
                <a16:creationId xmlns:a16="http://schemas.microsoft.com/office/drawing/2014/main" id="{172B840A-2191-81BE-08E1-000476A3A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56" y="2686435"/>
            <a:ext cx="3822872" cy="1093831"/>
          </a:xfrm>
          <a:prstGeom prst="rect">
            <a:avLst/>
          </a:prstGeom>
        </p:spPr>
      </p:pic>
      <p:pic>
        <p:nvPicPr>
          <p:cNvPr id="5" name="Picture 4" descr="A yellow megaphone with orange and blue accents&#10;&#10;AI-generated content may be incorrect.">
            <a:extLst>
              <a:ext uri="{FF2B5EF4-FFF2-40B4-BE49-F238E27FC236}">
                <a16:creationId xmlns:a16="http://schemas.microsoft.com/office/drawing/2014/main" id="{75D56A27-7C3F-A260-2CB8-21532EE36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54" y="4188554"/>
            <a:ext cx="10668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4955459" y="940695"/>
            <a:ext cx="6801101" cy="44195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Mae </a:t>
            </a:r>
            <a:r>
              <a:rPr lang="en-GB" sz="2000" b="1" dirty="0">
                <a:latin typeface="Arial"/>
                <a:cs typeface="Arial"/>
              </a:rPr>
              <a:t>Mater Mis </a:t>
            </a:r>
            <a:r>
              <a:rPr lang="en-GB" sz="2000" b="1" dirty="0" err="1">
                <a:latin typeface="Arial"/>
                <a:cs typeface="Arial"/>
              </a:rPr>
              <a:t>Tachwedd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yn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ymwneud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1F1F1F"/>
                </a:solidFill>
                <a:latin typeface="Arial"/>
                <a:cs typeface="Arial"/>
              </a:rPr>
              <a:t>â </a:t>
            </a:r>
            <a:r>
              <a:rPr lang="en-GB" sz="2000" dirty="0" err="1">
                <a:solidFill>
                  <a:srgbClr val="1F1F1F"/>
                </a:solidFill>
                <a:latin typeface="Arial"/>
                <a:cs typeface="Arial"/>
              </a:rPr>
              <a:t>thrafnidiaeth</a:t>
            </a:r>
            <a:r>
              <a:rPr lang="en-GB" sz="20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1F1F1F"/>
                </a:solidFill>
                <a:latin typeface="Arial"/>
                <a:cs typeface="Arial"/>
              </a:rPr>
              <a:t>cyhoeddus</a:t>
            </a:r>
            <a:r>
              <a:rPr lang="en-GB" sz="2000" dirty="0">
                <a:solidFill>
                  <a:srgbClr val="1F1F1F"/>
                </a:solidFill>
                <a:latin typeface="Arial"/>
                <a:cs typeface="Arial"/>
              </a:rPr>
              <a:t>.</a:t>
            </a:r>
            <a:br>
              <a:rPr lang="en-US" sz="2000" dirty="0">
                <a:latin typeface="Arial"/>
              </a:rPr>
            </a:br>
            <a:br>
              <a:rPr lang="en-GB" sz="2000" dirty="0">
                <a:latin typeface="Arial"/>
                <a:cs typeface="Arial"/>
              </a:rPr>
            </a:br>
            <a:r>
              <a:rPr lang="en-GB" sz="2000" dirty="0" err="1">
                <a:latin typeface="Arial"/>
                <a:cs typeface="Arial"/>
              </a:rPr>
              <a:t>Mae’r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pwnc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yma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gallu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effeithio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ar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nifer</a:t>
            </a:r>
            <a:r>
              <a:rPr lang="en-GB" sz="2000" dirty="0">
                <a:latin typeface="Arial"/>
                <a:cs typeface="Arial"/>
              </a:rPr>
              <a:t> o </a:t>
            </a:r>
            <a:r>
              <a:rPr lang="en-GB" sz="2000" dirty="0" err="1">
                <a:latin typeface="Arial"/>
                <a:cs typeface="Arial"/>
              </a:rPr>
              <a:t>hawliau</a:t>
            </a:r>
            <a:r>
              <a:rPr lang="en-GB" sz="2000" dirty="0">
                <a:latin typeface="Arial"/>
                <a:cs typeface="Arial"/>
              </a:rPr>
              <a:t> plant, </a:t>
            </a:r>
            <a:r>
              <a:rPr lang="en-GB" sz="2000" dirty="0" err="1">
                <a:latin typeface="Arial"/>
                <a:cs typeface="Arial"/>
              </a:rPr>
              <a:t>gan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gynnwys</a:t>
            </a:r>
            <a:r>
              <a:rPr lang="en-GB" sz="2000" dirty="0">
                <a:latin typeface="Arial"/>
                <a:cs typeface="Arial"/>
              </a:rPr>
              <a:t>:</a:t>
            </a:r>
            <a:br>
              <a:rPr lang="en-GB" sz="2000" b="1" i="1" dirty="0">
                <a:latin typeface="Arial"/>
                <a:cs typeface="Arial"/>
              </a:rPr>
            </a:br>
            <a:r>
              <a:rPr lang="en-GB" sz="2000" b="1" dirty="0" err="1">
                <a:latin typeface="Arial"/>
                <a:cs typeface="Arial"/>
              </a:rPr>
              <a:t>Erthygl</a:t>
            </a:r>
            <a:r>
              <a:rPr lang="en-GB" sz="2000" b="1" dirty="0">
                <a:latin typeface="Arial"/>
                <a:cs typeface="Arial"/>
              </a:rPr>
              <a:t> 28 </a:t>
            </a:r>
            <a:r>
              <a:rPr lang="en-GB" sz="2000" dirty="0">
                <a:latin typeface="Arial"/>
                <a:cs typeface="Arial"/>
              </a:rPr>
              <a:t>- </a:t>
            </a:r>
            <a:r>
              <a:rPr lang="en-GB" sz="2000" dirty="0" err="1">
                <a:latin typeface="Arial"/>
                <a:cs typeface="Arial"/>
              </a:rPr>
              <a:t>eich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hawl</a:t>
            </a:r>
            <a:r>
              <a:rPr lang="en-GB" sz="2000" dirty="0">
                <a:latin typeface="Arial"/>
                <a:cs typeface="Arial"/>
              </a:rPr>
              <a:t> i </a:t>
            </a:r>
            <a:r>
              <a:rPr lang="en-GB" sz="2000" dirty="0" err="1">
                <a:latin typeface="Arial"/>
                <a:cs typeface="Arial"/>
              </a:rPr>
              <a:t>addysg</a:t>
            </a:r>
            <a:r>
              <a:rPr lang="en-GB" sz="2000" dirty="0">
                <a:latin typeface="Arial"/>
                <a:cs typeface="Arial"/>
              </a:rPr>
              <a:t> </a:t>
            </a:r>
            <a:br>
              <a:rPr lang="en-GB" sz="2000" dirty="0">
                <a:latin typeface="Arial"/>
                <a:cs typeface="Arial"/>
              </a:rPr>
            </a:br>
            <a:r>
              <a:rPr lang="en-GB" sz="2000" b="1" dirty="0" err="1">
                <a:latin typeface="Arial"/>
                <a:cs typeface="Arial"/>
              </a:rPr>
              <a:t>Erthygl</a:t>
            </a:r>
            <a:r>
              <a:rPr lang="en-GB" sz="2000" b="1" dirty="0">
                <a:latin typeface="Arial"/>
                <a:cs typeface="Arial"/>
              </a:rPr>
              <a:t> 15 </a:t>
            </a:r>
            <a:r>
              <a:rPr lang="en-GB" sz="2000" dirty="0">
                <a:latin typeface="Arial"/>
                <a:cs typeface="Arial"/>
              </a:rPr>
              <a:t>– </a:t>
            </a:r>
            <a:r>
              <a:rPr lang="en-GB" sz="2000" dirty="0" err="1">
                <a:latin typeface="Arial"/>
                <a:cs typeface="Arial"/>
              </a:rPr>
              <a:t>eich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hawl</a:t>
            </a:r>
            <a:r>
              <a:rPr lang="en-GB" sz="2000" dirty="0">
                <a:latin typeface="Arial"/>
                <a:cs typeface="Arial"/>
              </a:rPr>
              <a:t> i </a:t>
            </a:r>
            <a:r>
              <a:rPr lang="en-GB" sz="2000" dirty="0" err="1">
                <a:latin typeface="Arial"/>
                <a:cs typeface="Arial"/>
              </a:rPr>
              <a:t>gyfarfod</a:t>
            </a:r>
            <a:r>
              <a:rPr lang="en-GB" sz="2000" dirty="0">
                <a:latin typeface="Arial"/>
                <a:cs typeface="Arial"/>
              </a:rPr>
              <a:t> â </a:t>
            </a:r>
            <a:r>
              <a:rPr lang="en-GB" sz="2000" dirty="0" err="1">
                <a:latin typeface="Arial"/>
                <a:cs typeface="Arial"/>
              </a:rPr>
              <a:t>ffrindiau</a:t>
            </a:r>
            <a:r>
              <a:rPr lang="en-GB" sz="2000" dirty="0">
                <a:latin typeface="Arial"/>
                <a:cs typeface="Arial"/>
              </a:rPr>
              <a:t> ac </a:t>
            </a:r>
            <a:r>
              <a:rPr lang="en-GB" sz="2000" dirty="0" err="1">
                <a:latin typeface="Arial"/>
                <a:cs typeface="Arial"/>
              </a:rPr>
              <a:t>ymuno</a:t>
            </a:r>
            <a:r>
              <a:rPr lang="en-GB" sz="2000" dirty="0">
                <a:latin typeface="Arial"/>
                <a:cs typeface="Arial"/>
              </a:rPr>
              <a:t> â </a:t>
            </a:r>
            <a:r>
              <a:rPr lang="en-GB" sz="2000" dirty="0" err="1">
                <a:latin typeface="Arial"/>
                <a:cs typeface="Arial"/>
              </a:rPr>
              <a:t>grwpiau</a:t>
            </a:r>
            <a:r>
              <a:rPr lang="en-GB" sz="2000" dirty="0">
                <a:latin typeface="Arial"/>
                <a:cs typeface="Arial"/>
              </a:rPr>
              <a:t> </a:t>
            </a:r>
            <a:br>
              <a:rPr lang="en-GB" sz="2000" dirty="0">
                <a:latin typeface="Arial"/>
                <a:cs typeface="Arial"/>
              </a:rPr>
            </a:br>
            <a:r>
              <a:rPr lang="en-GB" sz="2000" b="1" dirty="0" err="1">
                <a:latin typeface="Arial"/>
                <a:cs typeface="Arial"/>
              </a:rPr>
              <a:t>Erthygl</a:t>
            </a:r>
            <a:r>
              <a:rPr lang="en-GB" sz="2000" b="1" dirty="0">
                <a:latin typeface="Arial"/>
                <a:cs typeface="Arial"/>
              </a:rPr>
              <a:t> 31 </a:t>
            </a:r>
            <a:r>
              <a:rPr lang="en-GB" sz="2000" dirty="0">
                <a:latin typeface="Arial"/>
                <a:cs typeface="Arial"/>
              </a:rPr>
              <a:t>– </a:t>
            </a:r>
            <a:r>
              <a:rPr lang="en-GB" sz="2000" dirty="0" err="1">
                <a:latin typeface="Arial"/>
                <a:cs typeface="Arial"/>
              </a:rPr>
              <a:t>eich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hawl</a:t>
            </a:r>
            <a:r>
              <a:rPr lang="en-GB" sz="2000" dirty="0">
                <a:latin typeface="Arial"/>
                <a:cs typeface="Arial"/>
              </a:rPr>
              <a:t> i </a:t>
            </a:r>
            <a:r>
              <a:rPr lang="en-GB" sz="2000" dirty="0" err="1">
                <a:latin typeface="Arial"/>
                <a:cs typeface="Arial"/>
              </a:rPr>
              <a:t>chwarae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dirty="0" err="1">
                <a:latin typeface="Arial"/>
                <a:cs typeface="Arial"/>
              </a:rPr>
              <a:t>ymlacio</a:t>
            </a:r>
            <a:r>
              <a:rPr lang="en-GB" sz="2000" dirty="0">
                <a:latin typeface="Arial"/>
                <a:cs typeface="Arial"/>
              </a:rPr>
              <a:t> a </a:t>
            </a:r>
            <a:r>
              <a:rPr lang="en-GB" sz="2000" dirty="0" err="1">
                <a:latin typeface="Arial"/>
                <a:cs typeface="Arial"/>
              </a:rPr>
              <a:t>gorffwys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       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C77FE-D5E6-6740-F627-5FD5063ED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5" y="1365857"/>
            <a:ext cx="4050891" cy="3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ater y Mis Tachwedd 25">
            <a:hlinkClick r:id="" action="ppaction://noaction"/>
            <a:extLst>
              <a:ext uri="{FF2B5EF4-FFF2-40B4-BE49-F238E27FC236}">
                <a16:creationId xmlns:a16="http://schemas.microsoft.com/office/drawing/2014/main" id="{8B783332-B6D6-71E6-119B-FD7136B081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17095" y="267314"/>
            <a:ext cx="3560656" cy="62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860" y="2032612"/>
            <a:ext cx="11092280" cy="38227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Arial"/>
                <a:ea typeface="+mn-lt"/>
                <a:cs typeface="Arial"/>
              </a:rPr>
              <a:t>Pa</a:t>
            </a:r>
            <a:r>
              <a:rPr lang="cy-GB" sz="1800" dirty="0">
                <a:latin typeface="Arial"/>
                <a:cs typeface="Arial"/>
              </a:rPr>
              <a:t> mor aml ydych chi'n defnyddio trafnidiaeth gyhoeddus fel bysiau a threnau?</a:t>
            </a:r>
            <a:endParaRPr lang="en-US" sz="1800" dirty="0"/>
          </a:p>
          <a:p>
            <a:pPr marL="285750" indent="-285750" defTabSz="9144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Arial"/>
                <a:cs typeface="Arial"/>
              </a:rPr>
              <a:t>Oeddech chi wedi clywed am y tocynnau bws isel newydd cyn heddiw? (£1 am siwrnai unigol/£3 am ddiwrnod llawn)</a:t>
            </a:r>
            <a:endParaRPr lang="cy-GB" sz="1800" dirty="0"/>
          </a:p>
          <a:p>
            <a:pPr marL="285750" indent="-285750" defTabSz="9144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Arial"/>
                <a:ea typeface="+mn-lt"/>
                <a:cs typeface="Arial"/>
              </a:rPr>
              <a:t>Oes unrhyw beth am y bysiau a'r trenau yn eich ardal yr hoffech chi ei rannu gyda ni</a:t>
            </a:r>
            <a:r>
              <a:rPr lang="cy-GB" sz="1800" dirty="0">
                <a:latin typeface="Arial"/>
                <a:cs typeface="Arial"/>
              </a:rPr>
              <a:t>?</a:t>
            </a:r>
          </a:p>
          <a:p>
            <a:pPr marL="342900" indent="-342900" defTabSz="9144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y-GB" sz="1800">
                <a:latin typeface="Arial"/>
                <a:cs typeface="Arial"/>
              </a:rPr>
              <a:t>Pa </a:t>
            </a:r>
            <a:r>
              <a:rPr lang="cy-GB" sz="1800" dirty="0">
                <a:latin typeface="Arial"/>
                <a:cs typeface="Arial"/>
              </a:rPr>
              <a:t>syniadau sydd gennych chi am rannu y wybodaeth am docynnau isel bysiau newydd gyda phlant a rheini yn eich ysgol?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79491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94" y="833286"/>
            <a:ext cx="9454737" cy="45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barn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gan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dirty="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1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</a:rPr>
              <a:t>cod QR yr </a:t>
            </a:r>
            <a:r>
              <a:rPr lang="en-GB" sz="1800" b="1" dirty="0" err="1">
                <a:latin typeface="Arial"/>
                <a:ea typeface="Trebuchet MS"/>
                <a:cs typeface="Arial"/>
                <a:sym typeface="Trebuchet MS"/>
              </a:rPr>
              <a:t>holiadur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neu’r ddolen 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</a:rPr>
              <a:t>   </a:t>
            </a:r>
            <a:r>
              <a:rPr lang="en-GB" sz="1800" b="1" dirty="0">
                <a:latin typeface="Arial"/>
                <a:ea typeface="+mn-lt"/>
                <a:cs typeface="Arial"/>
                <a:sym typeface="Trebuchet MS"/>
                <a:hlinkClick r:id="rId4"/>
              </a:rPr>
              <a:t> </a:t>
            </a:r>
            <a:endParaRPr lang="en-GB" sz="1800" b="1" dirty="0">
              <a:latin typeface="Arial"/>
              <a:ea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1" y="666138"/>
            <a:ext cx="1135057" cy="1526456"/>
          </a:xfrm>
          <a:prstGeom prst="rect">
            <a:avLst/>
          </a:prstGeom>
        </p:spPr>
      </p:pic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44CE371-58D0-E5CF-43B2-15EBF1E26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67" y="1970199"/>
            <a:ext cx="2735151" cy="27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87e3385a039e21aa06365d88750dc20e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48a4a5bdae685d2fe051a35a319e9a0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479B2-8629-4B12-AABD-AFABF4745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e442ecdc-24d5-4155-b3a2-f91807a0074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a92cb3d6-694b-4915-be01-0dd97e9dbd9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207</TotalTime>
  <Words>558</Words>
  <Application>Microsoft Macintosh PowerPoint</Application>
  <PresentationFormat>Widescreen</PresentationFormat>
  <Paragraphs>64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VAG Rounded Std Thin</vt:lpstr>
      <vt:lpstr>Arial</vt:lpstr>
      <vt:lpstr>VAG Rounded Std Light</vt:lpstr>
      <vt:lpstr>VAG Rounded</vt:lpstr>
      <vt:lpstr>Calibri</vt:lpstr>
      <vt:lpstr>VAGRounded Lt</vt:lpstr>
      <vt:lpstr>Arial,Sans-Serif</vt:lpstr>
      <vt:lpstr>Office Theme</vt:lpstr>
      <vt:lpstr>Mater y Mis – Tachwedd 2025 </vt:lpstr>
      <vt:lpstr>PowerPoint Presentation</vt:lpstr>
      <vt:lpstr>PowerPoint Presentation</vt:lpstr>
      <vt:lpstr>PowerPoint Presentation</vt:lpstr>
      <vt:lpstr>Mae Mater Mis Tachwedd yn ymwneud â thrafnidiaeth cyhoeddus.  Mae’r pwnc yma gallu effeithio ar nifer o hawliau plant, gan gynnwys: Erthygl 28 - eich hawl i addysg  Erthygl 15 – eich hawl i gyfarfod â ffrindiau ac ymuno â grwpiau  Erthygl 31 – eich hawl i chwarae, ymlacio a gorffwys        </vt:lpstr>
      <vt:lpstr>PowerPoint Presentation</vt:lpstr>
      <vt:lpstr>Trafodwch fel pâr neu fel grŵp:</vt:lpstr>
      <vt:lpstr>PowerPoint Presentation</vt:lpstr>
      <vt:lpstr>PowerPoint Presentation</vt:lpstr>
      <vt:lpstr>👇 Syniadau ar gamau nesaf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47</cp:revision>
  <dcterms:created xsi:type="dcterms:W3CDTF">2019-03-26T15:18:01Z</dcterms:created>
  <dcterms:modified xsi:type="dcterms:W3CDTF">2025-10-31T16:23:22Z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