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99" r:id="rId5"/>
    <p:sldId id="308" r:id="rId6"/>
    <p:sldId id="317" r:id="rId7"/>
    <p:sldId id="337" r:id="rId8"/>
    <p:sldId id="311" r:id="rId9"/>
    <p:sldId id="330" r:id="rId10"/>
    <p:sldId id="313" r:id="rId11"/>
    <p:sldId id="314" r:id="rId12"/>
    <p:sldId id="332" r:id="rId13"/>
    <p:sldId id="334" r:id="rId14"/>
    <p:sldId id="336" r:id="rId15"/>
    <p:sldId id="316" r:id="rId16"/>
  </p:sldIdLst>
  <p:sldSz cx="12192000" cy="6858000"/>
  <p:notesSz cx="6858000" cy="9144000"/>
  <p:embeddedFontLst>
    <p:embeddedFont>
      <p:font typeface="Trebuchet MS" panose="020B0703020202090204" pitchFamily="34" charset="0"/>
      <p:regular r:id="rId18"/>
      <p:bold r:id="rId19"/>
      <p:italic r:id="rId20"/>
      <p:boldItalic r:id="rId21"/>
    </p:embeddedFont>
    <p:embeddedFont>
      <p:font typeface="VAG Rounded" pitchFamily="2" charset="77"/>
      <p:regular r:id="rId22"/>
      <p:bold r:id="rId23"/>
    </p:embeddedFont>
    <p:embeddedFont>
      <p:font typeface="VAGRounded Lt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C9F30-F59E-A943-A9D7-B661C2A69454}" v="2" dt="2025-10-31T16:12:52.214"/>
    <p1510:client id="{244C2C42-1E23-48EC-9645-2B16E88EE6ED}" v="2" dt="2025-10-31T10:43:59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41"/>
    <p:restoredTop sz="94696"/>
  </p:normalViewPr>
  <p:slideViewPr>
    <p:cSldViewPr snapToGrid="0">
      <p:cViewPr varScale="1">
        <p:scale>
          <a:sx n="65" d="100"/>
          <a:sy n="65" d="100"/>
        </p:scale>
        <p:origin x="240" y="1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Doherty" userId="a5876fd6-a651-4bc6-a01d-f2d53f281d93" providerId="ADAL" clId="{63636717-E505-4627-B849-365946C41C06}"/>
    <pc:docChg chg="addSld modSld">
      <pc:chgData name="Jordan Doherty" userId="a5876fd6-a651-4bc6-a01d-f2d53f281d93" providerId="ADAL" clId="{63636717-E505-4627-B849-365946C41C06}" dt="2025-10-31T10:51:20.311" v="121" actId="1036"/>
      <pc:docMkLst>
        <pc:docMk/>
      </pc:docMkLst>
      <pc:sldChg chg="modSp mod">
        <pc:chgData name="Jordan Doherty" userId="a5876fd6-a651-4bc6-a01d-f2d53f281d93" providerId="ADAL" clId="{63636717-E505-4627-B849-365946C41C06}" dt="2025-10-31T10:44:16.622" v="94" actId="403"/>
        <pc:sldMkLst>
          <pc:docMk/>
          <pc:sldMk cId="1372145960" sldId="311"/>
        </pc:sldMkLst>
        <pc:spChg chg="mod">
          <ac:chgData name="Jordan Doherty" userId="a5876fd6-a651-4bc6-a01d-f2d53f281d93" providerId="ADAL" clId="{63636717-E505-4627-B849-365946C41C06}" dt="2025-10-31T10:44:16.622" v="94" actId="403"/>
          <ac:spMkLst>
            <pc:docMk/>
            <pc:sldMk cId="1372145960" sldId="311"/>
            <ac:spMk id="71" creationId="{00000000-0000-0000-0000-000000000000}"/>
          </ac:spMkLst>
        </pc:spChg>
      </pc:sldChg>
      <pc:sldChg chg="modSp mod">
        <pc:chgData name="Jordan Doherty" userId="a5876fd6-a651-4bc6-a01d-f2d53f281d93" providerId="ADAL" clId="{63636717-E505-4627-B849-365946C41C06}" dt="2025-10-31T10:51:20.311" v="121" actId="1036"/>
        <pc:sldMkLst>
          <pc:docMk/>
          <pc:sldMk cId="1726305412" sldId="313"/>
        </pc:sldMkLst>
        <pc:spChg chg="mod">
          <ac:chgData name="Jordan Doherty" userId="a5876fd6-a651-4bc6-a01d-f2d53f281d93" providerId="ADAL" clId="{63636717-E505-4627-B849-365946C41C06}" dt="2025-10-31T10:51:20.311" v="121" actId="1036"/>
          <ac:spMkLst>
            <pc:docMk/>
            <pc:sldMk cId="1726305412" sldId="313"/>
            <ac:spMk id="2" creationId="{00000000-0000-0000-0000-000000000000}"/>
          </ac:spMkLst>
        </pc:spChg>
        <pc:spChg chg="mod">
          <ac:chgData name="Jordan Doherty" userId="a5876fd6-a651-4bc6-a01d-f2d53f281d93" providerId="ADAL" clId="{63636717-E505-4627-B849-365946C41C06}" dt="2025-10-31T10:46:19.975" v="119" actId="1076"/>
          <ac:spMkLst>
            <pc:docMk/>
            <pc:sldMk cId="1726305412" sldId="313"/>
            <ac:spMk id="4" creationId="{00000000-0000-0000-0000-000000000000}"/>
          </ac:spMkLst>
        </pc:spChg>
        <pc:picChg chg="mod">
          <ac:chgData name="Jordan Doherty" userId="a5876fd6-a651-4bc6-a01d-f2d53f281d93" providerId="ADAL" clId="{63636717-E505-4627-B849-365946C41C06}" dt="2025-10-31T10:46:15.728" v="118" actId="14100"/>
          <ac:picMkLst>
            <pc:docMk/>
            <pc:sldMk cId="1726305412" sldId="313"/>
            <ac:picMk id="5" creationId="{00000000-0000-0000-0000-000000000000}"/>
          </ac:picMkLst>
        </pc:picChg>
      </pc:sldChg>
      <pc:sldChg chg="addSp modSp mod">
        <pc:chgData name="Jordan Doherty" userId="a5876fd6-a651-4bc6-a01d-f2d53f281d93" providerId="ADAL" clId="{63636717-E505-4627-B849-365946C41C06}" dt="2025-10-31T10:38:28.494" v="52" actId="1076"/>
        <pc:sldMkLst>
          <pc:docMk/>
          <pc:sldMk cId="1371524937" sldId="317"/>
        </pc:sldMkLst>
        <pc:spChg chg="mod">
          <ac:chgData name="Jordan Doherty" userId="a5876fd6-a651-4bc6-a01d-f2d53f281d93" providerId="ADAL" clId="{63636717-E505-4627-B849-365946C41C06}" dt="2025-10-31T10:34:36.972" v="32" actId="1076"/>
          <ac:spMkLst>
            <pc:docMk/>
            <pc:sldMk cId="1371524937" sldId="317"/>
            <ac:spMk id="2" creationId="{AAD0AF3D-DCFB-EA27-E722-3E0F8308722E}"/>
          </ac:spMkLst>
        </pc:spChg>
        <pc:spChg chg="add">
          <ac:chgData name="Jordan Doherty" userId="a5876fd6-a651-4bc6-a01d-f2d53f281d93" providerId="ADAL" clId="{63636717-E505-4627-B849-365946C41C06}" dt="2025-10-31T10:34:01.811" v="31"/>
          <ac:spMkLst>
            <pc:docMk/>
            <pc:sldMk cId="1371524937" sldId="317"/>
            <ac:spMk id="3" creationId="{77890493-8B96-8003-4FBF-316BB6445B24}"/>
          </ac:spMkLst>
        </pc:spChg>
        <pc:picChg chg="add mod">
          <ac:chgData name="Jordan Doherty" userId="a5876fd6-a651-4bc6-a01d-f2d53f281d93" providerId="ADAL" clId="{63636717-E505-4627-B849-365946C41C06}" dt="2025-10-31T10:34:49.200" v="36" actId="1076"/>
          <ac:picMkLst>
            <pc:docMk/>
            <pc:sldMk cId="1371524937" sldId="317"/>
            <ac:picMk id="5" creationId="{BB4CAF02-58BD-E112-F54A-8F3BD7E3CF51}"/>
          </ac:picMkLst>
        </pc:picChg>
        <pc:picChg chg="add mod">
          <ac:chgData name="Jordan Doherty" userId="a5876fd6-a651-4bc6-a01d-f2d53f281d93" providerId="ADAL" clId="{63636717-E505-4627-B849-365946C41C06}" dt="2025-10-31T10:35:40.380" v="40" actId="1076"/>
          <ac:picMkLst>
            <pc:docMk/>
            <pc:sldMk cId="1371524937" sldId="317"/>
            <ac:picMk id="7" creationId="{582ECC46-0201-4D7D-C9F7-32DCB377C93D}"/>
          </ac:picMkLst>
        </pc:picChg>
        <pc:picChg chg="add mod">
          <ac:chgData name="Jordan Doherty" userId="a5876fd6-a651-4bc6-a01d-f2d53f281d93" providerId="ADAL" clId="{63636717-E505-4627-B849-365946C41C06}" dt="2025-10-31T10:37:20.738" v="44" actId="1076"/>
          <ac:picMkLst>
            <pc:docMk/>
            <pc:sldMk cId="1371524937" sldId="317"/>
            <ac:picMk id="9" creationId="{9CA48CE6-1506-6A24-49F8-310C147DB658}"/>
          </ac:picMkLst>
        </pc:picChg>
        <pc:picChg chg="add mod">
          <ac:chgData name="Jordan Doherty" userId="a5876fd6-a651-4bc6-a01d-f2d53f281d93" providerId="ADAL" clId="{63636717-E505-4627-B849-365946C41C06}" dt="2025-10-31T10:38:28.494" v="52" actId="1076"/>
          <ac:picMkLst>
            <pc:docMk/>
            <pc:sldMk cId="1371524937" sldId="317"/>
            <ac:picMk id="11" creationId="{3697A873-8DD3-42A2-AFF7-872965B4D065}"/>
          </ac:picMkLst>
        </pc:picChg>
      </pc:sldChg>
      <pc:sldChg chg="addSp modSp add mod">
        <pc:chgData name="Jordan Doherty" userId="a5876fd6-a651-4bc6-a01d-f2d53f281d93" providerId="ADAL" clId="{63636717-E505-4627-B849-365946C41C06}" dt="2025-10-31T10:44:07.444" v="92" actId="6549"/>
        <pc:sldMkLst>
          <pc:docMk/>
          <pc:sldMk cId="3402788783" sldId="337"/>
        </pc:sldMkLst>
        <pc:spChg chg="mod">
          <ac:chgData name="Jordan Doherty" userId="a5876fd6-a651-4bc6-a01d-f2d53f281d93" providerId="ADAL" clId="{63636717-E505-4627-B849-365946C41C06}" dt="2025-10-31T10:44:07.444" v="92" actId="6549"/>
          <ac:spMkLst>
            <pc:docMk/>
            <pc:sldMk cId="3402788783" sldId="337"/>
            <ac:spMk id="2" creationId="{5F6604E5-D9F7-09AE-6F2C-44B2DC61EE4F}"/>
          </ac:spMkLst>
        </pc:spChg>
        <pc:picChg chg="add mod">
          <ac:chgData name="Jordan Doherty" userId="a5876fd6-a651-4bc6-a01d-f2d53f281d93" providerId="ADAL" clId="{63636717-E505-4627-B849-365946C41C06}" dt="2025-10-31T10:40:07.472" v="74" actId="1076"/>
          <ac:picMkLst>
            <pc:docMk/>
            <pc:sldMk cId="3402788783" sldId="337"/>
            <ac:picMk id="4" creationId="{4282E292-E02A-5031-F16E-2116613FF8A2}"/>
          </ac:picMkLst>
        </pc:picChg>
        <pc:picChg chg="add mod">
          <ac:chgData name="Jordan Doherty" userId="a5876fd6-a651-4bc6-a01d-f2d53f281d93" providerId="ADAL" clId="{63636717-E505-4627-B849-365946C41C06}" dt="2025-10-31T10:43:50.247" v="87" actId="14100"/>
          <ac:picMkLst>
            <pc:docMk/>
            <pc:sldMk cId="3402788783" sldId="337"/>
            <ac:picMk id="6" creationId="{3D83D372-3A0B-7E06-DD4C-7EA743BB70E4}"/>
          </ac:picMkLst>
        </pc:picChg>
        <pc:picChg chg="add mod">
          <ac:chgData name="Jordan Doherty" userId="a5876fd6-a651-4bc6-a01d-f2d53f281d93" providerId="ADAL" clId="{63636717-E505-4627-B849-365946C41C06}" dt="2025-10-31T10:44:03.174" v="89" actId="1076"/>
          <ac:picMkLst>
            <pc:docMk/>
            <pc:sldMk cId="3402788783" sldId="337"/>
            <ac:picMk id="7" creationId="{D561E9DA-1F50-7A4D-D498-13D23C7CD763}"/>
          </ac:picMkLst>
        </pc:picChg>
      </pc:sldChg>
    </pc:docChg>
  </pc:docChgLst>
  <pc:docChgLst>
    <pc:chgData name="Lewis Lloyd" userId="a01ddc0c-8664-42ee-8d40-a195a30962b3" providerId="ADAL" clId="{BA421D24-E721-54B0-9075-058754BA6C98}"/>
    <pc:docChg chg="custSel addSld delSld modSld sldOrd">
      <pc:chgData name="Lewis Lloyd" userId="a01ddc0c-8664-42ee-8d40-a195a30962b3" providerId="ADAL" clId="{BA421D24-E721-54B0-9075-058754BA6C98}" dt="2025-10-31T16:12:45.981" v="2272" actId="1076"/>
      <pc:docMkLst>
        <pc:docMk/>
      </pc:docMkLst>
      <pc:sldChg chg="modSp mod">
        <pc:chgData name="Lewis Lloyd" userId="a01ddc0c-8664-42ee-8d40-a195a30962b3" providerId="ADAL" clId="{BA421D24-E721-54B0-9075-058754BA6C98}" dt="2025-10-31T09:48:22.405" v="2264" actId="20577"/>
        <pc:sldMkLst>
          <pc:docMk/>
          <pc:sldMk cId="1726305412" sldId="313"/>
        </pc:sldMkLst>
        <pc:spChg chg="mod">
          <ac:chgData name="Lewis Lloyd" userId="a01ddc0c-8664-42ee-8d40-a195a30962b3" providerId="ADAL" clId="{BA421D24-E721-54B0-9075-058754BA6C98}" dt="2025-10-31T09:48:22.405" v="2264" actId="20577"/>
          <ac:spMkLst>
            <pc:docMk/>
            <pc:sldMk cId="1726305412" sldId="313"/>
            <ac:spMk id="2" creationId="{00000000-0000-0000-0000-000000000000}"/>
          </ac:spMkLst>
        </pc:spChg>
      </pc:sldChg>
      <pc:sldChg chg="addSp delSp modSp mod">
        <pc:chgData name="Lewis Lloyd" userId="a01ddc0c-8664-42ee-8d40-a195a30962b3" providerId="ADAL" clId="{BA421D24-E721-54B0-9075-058754BA6C98}" dt="2025-10-30T14:36:13.944" v="1387" actId="1076"/>
        <pc:sldMkLst>
          <pc:docMk/>
          <pc:sldMk cId="2364527247" sldId="314"/>
        </pc:sldMkLst>
        <pc:picChg chg="add mod">
          <ac:chgData name="Lewis Lloyd" userId="a01ddc0c-8664-42ee-8d40-a195a30962b3" providerId="ADAL" clId="{BA421D24-E721-54B0-9075-058754BA6C98}" dt="2025-10-30T14:36:13.944" v="1387" actId="1076"/>
          <ac:picMkLst>
            <pc:docMk/>
            <pc:sldMk cId="2364527247" sldId="314"/>
            <ac:picMk id="5" creationId="{C9357325-FE7A-BD0F-6146-6014DE076693}"/>
          </ac:picMkLst>
        </pc:picChg>
        <pc:picChg chg="del">
          <ac:chgData name="Lewis Lloyd" userId="a01ddc0c-8664-42ee-8d40-a195a30962b3" providerId="ADAL" clId="{BA421D24-E721-54B0-9075-058754BA6C98}" dt="2025-10-30T14:35:31.851" v="1382" actId="478"/>
          <ac:picMkLst>
            <pc:docMk/>
            <pc:sldMk cId="2364527247" sldId="314"/>
            <ac:picMk id="6" creationId="{6EBAA8D0-6112-9581-759D-6410FBBDCD2D}"/>
          </ac:picMkLst>
        </pc:picChg>
      </pc:sldChg>
      <pc:sldChg chg="modSp mod ord">
        <pc:chgData name="Lewis Lloyd" userId="a01ddc0c-8664-42ee-8d40-a195a30962b3" providerId="ADAL" clId="{BA421D24-E721-54B0-9075-058754BA6C98}" dt="2025-10-30T14:47:07.547" v="2234" actId="1076"/>
        <pc:sldMkLst>
          <pc:docMk/>
          <pc:sldMk cId="1782543074" sldId="316"/>
        </pc:sldMkLst>
        <pc:spChg chg="mod">
          <ac:chgData name="Lewis Lloyd" userId="a01ddc0c-8664-42ee-8d40-a195a30962b3" providerId="ADAL" clId="{BA421D24-E721-54B0-9075-058754BA6C98}" dt="2025-10-30T14:47:03.873" v="2232" actId="1076"/>
          <ac:spMkLst>
            <pc:docMk/>
            <pc:sldMk cId="1782543074" sldId="316"/>
            <ac:spMk id="104" creationId="{00000000-0000-0000-0000-000000000000}"/>
          </ac:spMkLst>
        </pc:spChg>
        <pc:spChg chg="mod">
          <ac:chgData name="Lewis Lloyd" userId="a01ddc0c-8664-42ee-8d40-a195a30962b3" providerId="ADAL" clId="{BA421D24-E721-54B0-9075-058754BA6C98}" dt="2025-10-30T14:47:07.547" v="2234" actId="1076"/>
          <ac:spMkLst>
            <pc:docMk/>
            <pc:sldMk cId="1782543074" sldId="316"/>
            <ac:spMk id="105" creationId="{00000000-0000-0000-0000-000000000000}"/>
          </ac:spMkLst>
        </pc:spChg>
        <pc:picChg chg="mod">
          <ac:chgData name="Lewis Lloyd" userId="a01ddc0c-8664-42ee-8d40-a195a30962b3" providerId="ADAL" clId="{BA421D24-E721-54B0-9075-058754BA6C98}" dt="2025-10-30T14:47:04.893" v="2233" actId="1076"/>
          <ac:picMkLst>
            <pc:docMk/>
            <pc:sldMk cId="1782543074" sldId="316"/>
            <ac:picMk id="2" creationId="{00000000-0000-0000-0000-000000000000}"/>
          </ac:picMkLst>
        </pc:picChg>
      </pc:sldChg>
      <pc:sldChg chg="modSp mod">
        <pc:chgData name="Lewis Lloyd" userId="a01ddc0c-8664-42ee-8d40-a195a30962b3" providerId="ADAL" clId="{BA421D24-E721-54B0-9075-058754BA6C98}" dt="2025-10-30T13:48:54.626" v="1099" actId="20577"/>
        <pc:sldMkLst>
          <pc:docMk/>
          <pc:sldMk cId="1371524937" sldId="317"/>
        </pc:sldMkLst>
        <pc:spChg chg="mod">
          <ac:chgData name="Lewis Lloyd" userId="a01ddc0c-8664-42ee-8d40-a195a30962b3" providerId="ADAL" clId="{BA421D24-E721-54B0-9075-058754BA6C98}" dt="2025-10-30T13:48:54.626" v="1099" actId="20577"/>
          <ac:spMkLst>
            <pc:docMk/>
            <pc:sldMk cId="1371524937" sldId="317"/>
            <ac:spMk id="2" creationId="{AAD0AF3D-DCFB-EA27-E722-3E0F8308722E}"/>
          </ac:spMkLst>
        </pc:spChg>
      </pc:sldChg>
      <pc:sldChg chg="addSp delSp modSp mod modAnim">
        <pc:chgData name="Lewis Lloyd" userId="a01ddc0c-8664-42ee-8d40-a195a30962b3" providerId="ADAL" clId="{BA421D24-E721-54B0-9075-058754BA6C98}" dt="2025-10-31T16:12:45.981" v="2272" actId="1076"/>
        <pc:sldMkLst>
          <pc:docMk/>
          <pc:sldMk cId="1793760607" sldId="330"/>
        </pc:sldMkLst>
        <pc:spChg chg="del">
          <ac:chgData name="Lewis Lloyd" userId="a01ddc0c-8664-42ee-8d40-a195a30962b3" providerId="ADAL" clId="{BA421D24-E721-54B0-9075-058754BA6C98}" dt="2025-10-31T16:12:04.900" v="2265" actId="478"/>
          <ac:spMkLst>
            <pc:docMk/>
            <pc:sldMk cId="1793760607" sldId="330"/>
            <ac:spMk id="3" creationId="{E4C4B022-7624-753E-8116-0A561705D3B9}"/>
          </ac:spMkLst>
        </pc:spChg>
        <pc:picChg chg="add mod">
          <ac:chgData name="Lewis Lloyd" userId="a01ddc0c-8664-42ee-8d40-a195a30962b3" providerId="ADAL" clId="{BA421D24-E721-54B0-9075-058754BA6C98}" dt="2025-10-31T16:12:45.981" v="2272" actId="1076"/>
          <ac:picMkLst>
            <pc:docMk/>
            <pc:sldMk cId="1793760607" sldId="330"/>
            <ac:picMk id="2" creationId="{EDF8E6CA-FD18-A021-2288-B39BCFEB2F68}"/>
          </ac:picMkLst>
        </pc:picChg>
      </pc:sldChg>
      <pc:sldChg chg="modSp mod ord">
        <pc:chgData name="Lewis Lloyd" userId="a01ddc0c-8664-42ee-8d40-a195a30962b3" providerId="ADAL" clId="{BA421D24-E721-54B0-9075-058754BA6C98}" dt="2025-10-30T14:47:35.023" v="2236" actId="113"/>
        <pc:sldMkLst>
          <pc:docMk/>
          <pc:sldMk cId="601383786" sldId="334"/>
        </pc:sldMkLst>
        <pc:spChg chg="mod">
          <ac:chgData name="Lewis Lloyd" userId="a01ddc0c-8664-42ee-8d40-a195a30962b3" providerId="ADAL" clId="{BA421D24-E721-54B0-9075-058754BA6C98}" dt="2025-10-30T14:43:36.713" v="2012" actId="20577"/>
          <ac:spMkLst>
            <pc:docMk/>
            <pc:sldMk cId="601383786" sldId="334"/>
            <ac:spMk id="2" creationId="{FE7BDA09-84A8-F747-B668-3D9207F962A3}"/>
          </ac:spMkLst>
        </pc:spChg>
        <pc:spChg chg="mod">
          <ac:chgData name="Lewis Lloyd" userId="a01ddc0c-8664-42ee-8d40-a195a30962b3" providerId="ADAL" clId="{BA421D24-E721-54B0-9075-058754BA6C98}" dt="2025-10-30T14:47:35.023" v="2236" actId="113"/>
          <ac:spMkLst>
            <pc:docMk/>
            <pc:sldMk cId="601383786" sldId="334"/>
            <ac:spMk id="3" creationId="{B5E7DF50-86D6-DC07-77FC-7F6F10AC7450}"/>
          </ac:spMkLst>
        </pc:spChg>
      </pc:sldChg>
      <pc:sldChg chg="addSp delSp modSp new del mod">
        <pc:chgData name="Lewis Lloyd" userId="a01ddc0c-8664-42ee-8d40-a195a30962b3" providerId="ADAL" clId="{BA421D24-E721-54B0-9075-058754BA6C98}" dt="2025-10-30T14:46:13.316" v="2221" actId="2696"/>
        <pc:sldMkLst>
          <pc:docMk/>
          <pc:sldMk cId="2740892758" sldId="335"/>
        </pc:sldMkLst>
        <pc:spChg chg="del">
          <ac:chgData name="Lewis Lloyd" userId="a01ddc0c-8664-42ee-8d40-a195a30962b3" providerId="ADAL" clId="{BA421D24-E721-54B0-9075-058754BA6C98}" dt="2025-10-30T14:44:51.207" v="2157" actId="478"/>
          <ac:spMkLst>
            <pc:docMk/>
            <pc:sldMk cId="2740892758" sldId="335"/>
            <ac:spMk id="2" creationId="{943DD2AC-A49D-7637-6245-C748A03CC0E6}"/>
          </ac:spMkLst>
        </pc:spChg>
        <pc:spChg chg="del">
          <ac:chgData name="Lewis Lloyd" userId="a01ddc0c-8664-42ee-8d40-a195a30962b3" providerId="ADAL" clId="{BA421D24-E721-54B0-9075-058754BA6C98}" dt="2025-10-30T14:44:52.274" v="2158" actId="478"/>
          <ac:spMkLst>
            <pc:docMk/>
            <pc:sldMk cId="2740892758" sldId="335"/>
            <ac:spMk id="3" creationId="{BEE95E29-7613-E637-1AB9-CB514B135CA9}"/>
          </ac:spMkLst>
        </pc:spChg>
        <pc:picChg chg="add del mod">
          <ac:chgData name="Lewis Lloyd" userId="a01ddc0c-8664-42ee-8d40-a195a30962b3" providerId="ADAL" clId="{BA421D24-E721-54B0-9075-058754BA6C98}" dt="2025-10-30T14:46:03.668" v="2217" actId="478"/>
          <ac:picMkLst>
            <pc:docMk/>
            <pc:sldMk cId="2740892758" sldId="335"/>
            <ac:picMk id="5" creationId="{55593CC0-8866-7EF0-5C80-BD9ABC3086DC}"/>
          </ac:picMkLst>
        </pc:picChg>
      </pc:sldChg>
      <pc:sldChg chg="addSp delSp modSp add mod ord">
        <pc:chgData name="Lewis Lloyd" userId="a01ddc0c-8664-42ee-8d40-a195a30962b3" providerId="ADAL" clId="{BA421D24-E721-54B0-9075-058754BA6C98}" dt="2025-10-30T14:47:41.016" v="2237" actId="20578"/>
        <pc:sldMkLst>
          <pc:docMk/>
          <pc:sldMk cId="248478085" sldId="336"/>
        </pc:sldMkLst>
        <pc:spChg chg="del">
          <ac:chgData name="Lewis Lloyd" userId="a01ddc0c-8664-42ee-8d40-a195a30962b3" providerId="ADAL" clId="{BA421D24-E721-54B0-9075-058754BA6C98}" dt="2025-10-30T14:46:09.283" v="2218" actId="478"/>
          <ac:spMkLst>
            <pc:docMk/>
            <pc:sldMk cId="248478085" sldId="336"/>
            <ac:spMk id="3" creationId="{EBFA9DBD-000A-330B-8532-7FE20038E02D}"/>
          </ac:spMkLst>
        </pc:spChg>
        <pc:picChg chg="add mod">
          <ac:chgData name="Lewis Lloyd" userId="a01ddc0c-8664-42ee-8d40-a195a30962b3" providerId="ADAL" clId="{BA421D24-E721-54B0-9075-058754BA6C98}" dt="2025-10-30T14:46:32.908" v="2228" actId="1076"/>
          <ac:picMkLst>
            <pc:docMk/>
            <pc:sldMk cId="248478085" sldId="336"/>
            <ac:picMk id="4" creationId="{46200A6B-1406-EF35-8C6E-47B7DE7DA739}"/>
          </ac:picMkLst>
        </pc:picChg>
      </pc:sldChg>
      <pc:sldChg chg="add del">
        <pc:chgData name="Lewis Lloyd" userId="a01ddc0c-8664-42ee-8d40-a195a30962b3" providerId="ADAL" clId="{BA421D24-E721-54B0-9075-058754BA6C98}" dt="2025-10-30T14:46:12.243" v="2220" actId="2696"/>
        <pc:sldMkLst>
          <pc:docMk/>
          <pc:sldMk cId="1416713753" sldId="337"/>
        </pc:sldMkLst>
      </pc:sldChg>
    </pc:docChg>
  </pc:docChgLst>
  <pc:docChgLst>
    <pc:chgData name="Sophie Williams" userId="b2a9301d-445a-4704-aa05-7d1118b38518" providerId="ADAL" clId="{18AC029E-6E78-489C-A9AD-6ED13B4B0D74}"/>
    <pc:docChg chg="undo redo custSel addSld delSld modSld">
      <pc:chgData name="Sophie Williams" userId="b2a9301d-445a-4704-aa05-7d1118b38518" providerId="ADAL" clId="{18AC029E-6E78-489C-A9AD-6ED13B4B0D74}" dt="2025-10-22T14:59:40.417" v="815" actId="1076"/>
      <pc:docMkLst>
        <pc:docMk/>
      </pc:docMkLst>
      <pc:sldChg chg="modSp mod">
        <pc:chgData name="Sophie Williams" userId="b2a9301d-445a-4704-aa05-7d1118b38518" providerId="ADAL" clId="{18AC029E-6E78-489C-A9AD-6ED13B4B0D74}" dt="2025-10-22T14:47:01.223" v="9" actId="27636"/>
        <pc:sldMkLst>
          <pc:docMk/>
          <pc:sldMk cId="3064345917" sldId="299"/>
        </pc:sldMkLst>
        <pc:spChg chg="mod">
          <ac:chgData name="Sophie Williams" userId="b2a9301d-445a-4704-aa05-7d1118b38518" providerId="ADAL" clId="{18AC029E-6E78-489C-A9AD-6ED13B4B0D74}" dt="2025-10-22T14:47:01.223" v="9" actId="27636"/>
          <ac:spMkLst>
            <pc:docMk/>
            <pc:sldMk cId="3064345917" sldId="299"/>
            <ac:spMk id="5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0-22T14:59:40.417" v="815" actId="1076"/>
        <pc:sldMkLst>
          <pc:docMk/>
          <pc:sldMk cId="1060605971" sldId="308"/>
        </pc:sldMkLst>
        <pc:spChg chg="mod">
          <ac:chgData name="Sophie Williams" userId="b2a9301d-445a-4704-aa05-7d1118b38518" providerId="ADAL" clId="{18AC029E-6E78-489C-A9AD-6ED13B4B0D74}" dt="2025-10-22T14:59:40.417" v="815" actId="1076"/>
          <ac:spMkLst>
            <pc:docMk/>
            <pc:sldMk cId="1060605971" sldId="308"/>
            <ac:spMk id="2" creationId="{00000000-0000-0000-0000-000000000000}"/>
          </ac:spMkLst>
        </pc:spChg>
      </pc:sldChg>
      <pc:sldChg chg="addSp delSp modSp mod">
        <pc:chgData name="Sophie Williams" userId="b2a9301d-445a-4704-aa05-7d1118b38518" providerId="ADAL" clId="{18AC029E-6E78-489C-A9AD-6ED13B4B0D74}" dt="2025-10-22T14:53:22.949" v="604" actId="14100"/>
        <pc:sldMkLst>
          <pc:docMk/>
          <pc:sldMk cId="1372145960" sldId="311"/>
        </pc:sldMkLst>
        <pc:spChg chg="mod">
          <ac:chgData name="Sophie Williams" userId="b2a9301d-445a-4704-aa05-7d1118b38518" providerId="ADAL" clId="{18AC029E-6E78-489C-A9AD-6ED13B4B0D74}" dt="2025-10-22T14:53:19.937" v="603" actId="20577"/>
          <ac:spMkLst>
            <pc:docMk/>
            <pc:sldMk cId="1372145960" sldId="311"/>
            <ac:spMk id="71" creationId="{00000000-0000-0000-0000-000000000000}"/>
          </ac:spMkLst>
        </pc:spChg>
        <pc:picChg chg="add mod">
          <ac:chgData name="Sophie Williams" userId="b2a9301d-445a-4704-aa05-7d1118b38518" providerId="ADAL" clId="{18AC029E-6E78-489C-A9AD-6ED13B4B0D74}" dt="2025-10-22T14:53:22.949" v="604" actId="14100"/>
          <ac:picMkLst>
            <pc:docMk/>
            <pc:sldMk cId="1372145960" sldId="311"/>
            <ac:picMk id="3" creationId="{2CD0FFC1-4366-F5EB-2CA0-B12B21AE30F1}"/>
          </ac:picMkLst>
        </pc:picChg>
      </pc:sldChg>
      <pc:sldChg chg="modSp mod">
        <pc:chgData name="Sophie Williams" userId="b2a9301d-445a-4704-aa05-7d1118b38518" providerId="ADAL" clId="{18AC029E-6E78-489C-A9AD-6ED13B4B0D74}" dt="2025-10-22T14:56:26.316" v="776" actId="1076"/>
        <pc:sldMkLst>
          <pc:docMk/>
          <pc:sldMk cId="1726305412" sldId="313"/>
        </pc:sldMkLst>
        <pc:spChg chg="mod">
          <ac:chgData name="Sophie Williams" userId="b2a9301d-445a-4704-aa05-7d1118b38518" providerId="ADAL" clId="{18AC029E-6E78-489C-A9AD-6ED13B4B0D74}" dt="2025-10-22T14:56:26.316" v="776" actId="1076"/>
          <ac:spMkLst>
            <pc:docMk/>
            <pc:sldMk cId="1726305412" sldId="313"/>
            <ac:spMk id="2" creationId="{00000000-0000-0000-0000-000000000000}"/>
          </ac:spMkLst>
        </pc:spChg>
      </pc:sldChg>
      <pc:sldChg chg="addSp delSp mod">
        <pc:chgData name="Sophie Williams" userId="b2a9301d-445a-4704-aa05-7d1118b38518" providerId="ADAL" clId="{18AC029E-6E78-489C-A9AD-6ED13B4B0D74}" dt="2025-10-22T14:54:15.345" v="617" actId="478"/>
        <pc:sldMkLst>
          <pc:docMk/>
          <pc:sldMk cId="2364527247" sldId="314"/>
        </pc:sldMkLst>
      </pc:sldChg>
      <pc:sldChg chg="modSp mod">
        <pc:chgData name="Sophie Williams" userId="b2a9301d-445a-4704-aa05-7d1118b38518" providerId="ADAL" clId="{18AC029E-6E78-489C-A9AD-6ED13B4B0D74}" dt="2025-10-22T14:57:42.079" v="807" actId="20577"/>
        <pc:sldMkLst>
          <pc:docMk/>
          <pc:sldMk cId="1782543074" sldId="316"/>
        </pc:sldMkLst>
        <pc:spChg chg="mod">
          <ac:chgData name="Sophie Williams" userId="b2a9301d-445a-4704-aa05-7d1118b38518" providerId="ADAL" clId="{18AC029E-6E78-489C-A9AD-6ED13B4B0D74}" dt="2025-10-22T14:57:42.079" v="807" actId="20577"/>
          <ac:spMkLst>
            <pc:docMk/>
            <pc:sldMk cId="1782543074" sldId="316"/>
            <ac:spMk id="105" creationId="{00000000-0000-0000-0000-000000000000}"/>
          </ac:spMkLst>
        </pc:spChg>
      </pc:sldChg>
      <pc:sldChg chg="modSp mod">
        <pc:chgData name="Sophie Williams" userId="b2a9301d-445a-4704-aa05-7d1118b38518" providerId="ADAL" clId="{18AC029E-6E78-489C-A9AD-6ED13B4B0D74}" dt="2025-10-22T14:48:13.311" v="203" actId="20577"/>
        <pc:sldMkLst>
          <pc:docMk/>
          <pc:sldMk cId="1371524937" sldId="317"/>
        </pc:sldMkLst>
        <pc:spChg chg="mod">
          <ac:chgData name="Sophie Williams" userId="b2a9301d-445a-4704-aa05-7d1118b38518" providerId="ADAL" clId="{18AC029E-6E78-489C-A9AD-6ED13B4B0D74}" dt="2025-10-22T14:48:13.311" v="203" actId="20577"/>
          <ac:spMkLst>
            <pc:docMk/>
            <pc:sldMk cId="1371524937" sldId="317"/>
            <ac:spMk id="2" creationId="{AAD0AF3D-DCFB-EA27-E722-3E0F8308722E}"/>
          </ac:spMkLst>
        </pc:spChg>
      </pc:sldChg>
      <pc:sldChg chg="addSp delSp modSp mod delAnim modNotesTx">
        <pc:chgData name="Sophie Williams" userId="b2a9301d-445a-4704-aa05-7d1118b38518" providerId="ADAL" clId="{18AC029E-6E78-489C-A9AD-6ED13B4B0D74}" dt="2025-10-22T14:53:42.855" v="614" actId="20577"/>
        <pc:sldMkLst>
          <pc:docMk/>
          <pc:sldMk cId="1793760607" sldId="330"/>
        </pc:sldMkLst>
        <pc:spChg chg="add mod">
          <ac:chgData name="Sophie Williams" userId="b2a9301d-445a-4704-aa05-7d1118b38518" providerId="ADAL" clId="{18AC029E-6E78-489C-A9AD-6ED13B4B0D74}" dt="2025-10-22T14:53:42.855" v="614" actId="20577"/>
          <ac:spMkLst>
            <pc:docMk/>
            <pc:sldMk cId="1793760607" sldId="330"/>
            <ac:spMk id="3" creationId="{E4C4B022-7624-753E-8116-0A561705D3B9}"/>
          </ac:spMkLst>
        </pc:spChg>
      </pc:sldChg>
      <pc:sldChg chg="delSp modSp add del mod">
        <pc:chgData name="Sophie Williams" userId="b2a9301d-445a-4704-aa05-7d1118b38518" providerId="ADAL" clId="{18AC029E-6E78-489C-A9AD-6ED13B4B0D74}" dt="2025-10-22T14:54:17.039" v="619" actId="47"/>
        <pc:sldMkLst>
          <pc:docMk/>
          <pc:sldMk cId="126645073" sldId="333"/>
        </pc:sldMkLst>
      </pc:sldChg>
      <pc:sldChg chg="modSp mod">
        <pc:chgData name="Sophie Williams" userId="b2a9301d-445a-4704-aa05-7d1118b38518" providerId="ADAL" clId="{18AC029E-6E78-489C-A9AD-6ED13B4B0D74}" dt="2025-10-22T14:58:24.085" v="809" actId="1076"/>
        <pc:sldMkLst>
          <pc:docMk/>
          <pc:sldMk cId="601383786" sldId="334"/>
        </pc:sldMkLst>
        <pc:spChg chg="mod">
          <ac:chgData name="Sophie Williams" userId="b2a9301d-445a-4704-aa05-7d1118b38518" providerId="ADAL" clId="{18AC029E-6E78-489C-A9AD-6ED13B4B0D74}" dt="2025-10-22T14:56:49.073" v="782" actId="404"/>
          <ac:spMkLst>
            <pc:docMk/>
            <pc:sldMk cId="601383786" sldId="334"/>
            <ac:spMk id="2" creationId="{FE7BDA09-84A8-F747-B668-3D9207F962A3}"/>
          </ac:spMkLst>
        </pc:spChg>
        <pc:spChg chg="mod">
          <ac:chgData name="Sophie Williams" userId="b2a9301d-445a-4704-aa05-7d1118b38518" providerId="ADAL" clId="{18AC029E-6E78-489C-A9AD-6ED13B4B0D74}" dt="2025-10-22T14:58:24.085" v="809" actId="1076"/>
          <ac:spMkLst>
            <pc:docMk/>
            <pc:sldMk cId="601383786" sldId="334"/>
            <ac:spMk id="3" creationId="{B5E7DF50-86D6-DC07-77FC-7F6F10AC74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DC-BA10-CD08-E63C-36E9C4FF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4CF7B3-5C57-2932-CAD4-17419BD06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9FAD1-2EFD-5885-E4F0-AFC51918D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Link to the video: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ACD0-BDCD-412D-CCB1-A456FC1F9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B78A1-FAC9-74D8-C07A-FC61B63BE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C246C-A3AE-4160-8259-2895DF905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CB5A9-5105-4295-0EAC-A4BECCC6E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50610-301C-B2F0-E32F-46FE5715C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2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Link to the video: https://</a:t>
            </a:r>
            <a:r>
              <a:rPr lang="en-US" dirty="0" err="1">
                <a:ea typeface="Calibri"/>
                <a:cs typeface="Calibri"/>
              </a:rPr>
              <a:t>youtube.com</a:t>
            </a:r>
            <a:r>
              <a:rPr lang="en-US" dirty="0">
                <a:ea typeface="Calibri"/>
                <a:cs typeface="Calibri"/>
              </a:rPr>
              <a:t>/shorts/5sx3_nYQXuM?feature=share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 dirty="0">
                <a:solidFill>
                  <a:schemeClr val="dk2"/>
                </a:solidFill>
                <a:latin typeface="VAGRounded Lt"/>
              </a:rPr>
              <a:t>Survey link -</a:t>
            </a:r>
            <a:r>
              <a:rPr lang="en-GB" b="1" dirty="0">
                <a:solidFill>
                  <a:schemeClr val="dk2"/>
                </a:solidFill>
                <a:latin typeface="VAGRounded Lt"/>
              </a:rPr>
              <a:t> https://online1.snapsurveys.com/ohnuv2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31/10/2025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5sx3_nYQXuM?feature=oembed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ohnuv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online1.snapsurveys.com/nocl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://www.childcomwales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Monthly Matter – November 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2025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DA09-84A8-F747-B668-3D9207F96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709" y="697062"/>
            <a:ext cx="10304835" cy="553998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👇 Ideas on what you could do next….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7DF50-86D6-DC07-77FC-7F6F10AC7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709" y="1725806"/>
            <a:ext cx="10304835" cy="5603714"/>
          </a:xfrm>
        </p:spPr>
        <p:txBody>
          <a:bodyPr vert="horz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🤔 Think of the ways you could let other young people in your school (and their families) know about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low bus fares offer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🚂 It’s not just about buses either.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You can also travel for free on a Transport for Wales train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if you’re with an adult – we’ve put a flyer on the next slide that you could share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53376-0A58-C8D4-AA57-C3B086D5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with a family walking with a stroller&#10;&#10;AI-generated content may be incorrect.">
            <a:extLst>
              <a:ext uri="{FF2B5EF4-FFF2-40B4-BE49-F238E27FC236}">
                <a16:creationId xmlns:a16="http://schemas.microsoft.com/office/drawing/2014/main" id="{46200A6B-1406-EF35-8C6E-47B7DE7D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82" y="41536"/>
            <a:ext cx="4910112" cy="67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9934" y="563317"/>
            <a:ext cx="2897653" cy="22447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</a:t>
            </a:r>
            <a: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!</a:t>
            </a:r>
            <a:b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 dirty="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2643" y="2869160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 dirty="0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December 1st</a:t>
            </a:r>
            <a:endParaRPr lang="en-US" sz="96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597260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6767" y="1148688"/>
            <a:ext cx="7202523" cy="3244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/>
                <a:ea typeface="Trebuchet MS"/>
                <a:cs typeface="Arial"/>
                <a:sym typeface="Trebuchet MS"/>
              </a:rPr>
              <a:t>Last month, </a:t>
            </a:r>
            <a:r>
              <a:rPr lang="en-US" sz="2800" dirty="0">
                <a:latin typeface="Arial"/>
                <a:cs typeface="Arial"/>
                <a:sym typeface="Trebuchet MS"/>
              </a:rPr>
              <a:t>we asked you </a:t>
            </a:r>
            <a:r>
              <a:rPr lang="en-GB" sz="2800" dirty="0">
                <a:latin typeface="Arial"/>
                <a:cs typeface="Arial"/>
              </a:rPr>
              <a:t>about price of school dinners &amp; if you think schools should source vegetables for your dinner locally?</a:t>
            </a:r>
            <a:br>
              <a:rPr lang="en-US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ea typeface="Trebuchet MS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/>
                <a:ea typeface="Trebuchet MS"/>
                <a:cs typeface="Arial"/>
                <a:sym typeface="Trebuchet MS"/>
              </a:rPr>
              <a:t>Here’s what we found out: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1128902" y="672062"/>
            <a:ext cx="993419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"/>
              </a:rPr>
              <a:t>School Food (secondary schools)</a:t>
            </a:r>
          </a:p>
          <a:p>
            <a:endParaRPr lang="en-GB" sz="2000" dirty="0">
              <a:latin typeface="Arial"/>
            </a:endParaRPr>
          </a:p>
          <a:p>
            <a:r>
              <a:rPr lang="en-GB" sz="2000" dirty="0">
                <a:latin typeface="Arial"/>
              </a:rPr>
              <a:t>Most of you think you need between £4-£6 every day to eat well in school</a:t>
            </a: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r>
              <a:rPr lang="en-GB" sz="2000" dirty="0">
                <a:latin typeface="Arial"/>
              </a:rPr>
              <a:t>Lots of you think prices of food items could be a lot clearer in the school canteen</a:t>
            </a: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r>
              <a:rPr lang="en-GB" sz="2000" dirty="0">
                <a:latin typeface="Arial"/>
              </a:rPr>
              <a:t>23% of you said you don’t have enough money to eat what you want every day in school</a:t>
            </a: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r>
              <a:rPr lang="en-GB" sz="2000" dirty="0">
                <a:latin typeface="Arial"/>
              </a:rPr>
              <a:t>The Children’s Commissioner is asking the Welsh Government to make all school food free for young people in secondary schools</a:t>
            </a:r>
          </a:p>
          <a:p>
            <a:pPr marL="342900" indent="-342900">
              <a:buFontTx/>
              <a:buChar char="-"/>
            </a:pPr>
            <a:endParaRPr lang="en-GB" sz="2000" dirty="0">
              <a:latin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CAF02-58BD-E112-F54A-8F3BD7E3C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05" y="1185077"/>
            <a:ext cx="1036762" cy="919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ECC46-0201-4D7D-C9F7-32DCB377C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4" y="2197031"/>
            <a:ext cx="1052628" cy="697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A48CE6-1506-6A24-49F8-310C147DB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4824"/>
            <a:ext cx="1182003" cy="919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97A873-8DD3-42A2-AFF7-872965B4D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8" y="4403331"/>
            <a:ext cx="1069227" cy="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47114-63C9-767E-E5C7-59027F2E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6604E5-D9F7-09AE-6F2C-44B2DC61EE4F}"/>
              </a:ext>
            </a:extLst>
          </p:cNvPr>
          <p:cNvSpPr txBox="1"/>
          <p:nvPr/>
        </p:nvSpPr>
        <p:spPr>
          <a:xfrm>
            <a:off x="655257" y="613068"/>
            <a:ext cx="9934195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"/>
              </a:rPr>
              <a:t>Vegetables (primary schools)</a:t>
            </a:r>
          </a:p>
          <a:p>
            <a:pPr marL="342900" indent="-342900">
              <a:buFontTx/>
              <a:buChar char="-"/>
            </a:pPr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r>
              <a:rPr lang="en-GB" sz="2000" dirty="0">
                <a:latin typeface="Arial"/>
              </a:rPr>
              <a:t>Your favourite vegetable was….CARROTS </a:t>
            </a: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r>
              <a:rPr lang="en-GB" sz="2000" dirty="0">
                <a:latin typeface="Arial"/>
              </a:rPr>
              <a:t>This was followed by Cucumber, Potatoes and Sweetcorn</a:t>
            </a: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endParaRPr lang="en-GB" sz="2000" dirty="0">
              <a:latin typeface="Arial"/>
            </a:endParaRPr>
          </a:p>
          <a:p>
            <a:r>
              <a:rPr lang="en-GB" sz="2000" dirty="0">
                <a:latin typeface="Arial"/>
              </a:rPr>
              <a:t>We’ll be sharing your answers with Food Sense Wales, who are trying to get more locally grown vegetables on your school dinner plates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2E292-E02A-5031-F16E-2116613FF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57" y="1228628"/>
            <a:ext cx="1173543" cy="1104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83D372-3A0B-7E06-DD4C-7EA743BB7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57" y="2719744"/>
            <a:ext cx="3906911" cy="1106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1E9DA-1F50-7A4D-D498-13D23C7CD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7" y="4213038"/>
            <a:ext cx="1069227" cy="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8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4581833" y="1005330"/>
            <a:ext cx="7325032" cy="4161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700" dirty="0">
                <a:latin typeface="Arial"/>
                <a:ea typeface="Trebuchet MS"/>
                <a:cs typeface="Arial"/>
                <a:sym typeface="Trebuchet MS"/>
              </a:rPr>
              <a:t>Novembers</a:t>
            </a:r>
            <a:r>
              <a:rPr lang="en" sz="2700" dirty="0">
                <a:latin typeface="Arial"/>
                <a:ea typeface="Trebuchet MS"/>
                <a:cs typeface="Arial"/>
                <a:sym typeface="Trebuchet MS"/>
              </a:rPr>
              <a:t>’s Monthly Matter is all about </a:t>
            </a:r>
            <a:r>
              <a:rPr lang="en" sz="3600" b="1" dirty="0">
                <a:latin typeface="Arial"/>
                <a:ea typeface="Trebuchet MS"/>
                <a:cs typeface="Arial"/>
                <a:sym typeface="Trebuchet MS"/>
              </a:rPr>
              <a:t>public transport </a:t>
            </a:r>
            <a:r>
              <a:rPr lang="en" sz="2700" dirty="0">
                <a:latin typeface="Arial"/>
                <a:ea typeface="Trebuchet MS"/>
                <a:cs typeface="Arial"/>
                <a:sym typeface="Trebuchet MS"/>
              </a:rPr>
              <a:t>.</a:t>
            </a:r>
            <a:br>
              <a:rPr lang="en" sz="2800" b="1" dirty="0">
                <a:latin typeface="Arial"/>
                <a:ea typeface="Trebuchet MS"/>
                <a:cs typeface="Arial"/>
              </a:rPr>
            </a:br>
            <a:br>
              <a:rPr lang="en" sz="2800" b="1" dirty="0">
                <a:latin typeface="Arial"/>
                <a:ea typeface="Trebuchet MS"/>
                <a:cs typeface="Arial"/>
              </a:rPr>
            </a:br>
            <a:r>
              <a:rPr lang="en" sz="2200" dirty="0">
                <a:latin typeface="Arial"/>
                <a:ea typeface="Trebuchet MS"/>
                <a:cs typeface="Arial"/>
                <a:sym typeface="Trebuchet MS"/>
              </a:rPr>
              <a:t>This topic links to many of your rights including: </a:t>
            </a:r>
            <a:br>
              <a:rPr lang="en" sz="2200" dirty="0">
                <a:latin typeface="Arial"/>
                <a:ea typeface="Trebuchet MS"/>
                <a:cs typeface="Arial"/>
                <a:sym typeface="Trebuchet MS"/>
              </a:rPr>
            </a:br>
            <a:r>
              <a:rPr lang="en" sz="2200" b="1" dirty="0">
                <a:latin typeface="Arial"/>
                <a:ea typeface="Trebuchet MS"/>
                <a:cs typeface="Arial"/>
                <a:sym typeface="Trebuchet MS"/>
              </a:rPr>
              <a:t>Article 28 </a:t>
            </a:r>
            <a:r>
              <a:rPr lang="en" sz="2200" dirty="0">
                <a:latin typeface="Arial"/>
                <a:ea typeface="Trebuchet MS"/>
                <a:cs typeface="Arial"/>
                <a:sym typeface="Trebuchet MS"/>
              </a:rPr>
              <a:t>- your right to an education </a:t>
            </a:r>
            <a:br>
              <a:rPr lang="en" sz="2200" dirty="0">
                <a:latin typeface="Arial"/>
                <a:ea typeface="Trebuchet MS"/>
                <a:cs typeface="Arial"/>
                <a:sym typeface="Trebuchet MS"/>
              </a:rPr>
            </a:br>
            <a:r>
              <a:rPr lang="en" sz="2200" b="1" dirty="0">
                <a:latin typeface="Arial"/>
                <a:cs typeface="Arial"/>
              </a:rPr>
              <a:t>Article 15 </a:t>
            </a:r>
            <a:r>
              <a:rPr lang="en" sz="2200" dirty="0">
                <a:latin typeface="Arial"/>
                <a:cs typeface="Arial"/>
              </a:rPr>
              <a:t>– your right to meet wi</a:t>
            </a:r>
            <a:r>
              <a:rPr lang="en-GB" sz="2200" dirty="0">
                <a:latin typeface="Arial"/>
                <a:cs typeface="Arial"/>
              </a:rPr>
              <a:t>th</a:t>
            </a:r>
            <a:r>
              <a:rPr lang="en" sz="2200" dirty="0">
                <a:latin typeface="Arial"/>
                <a:cs typeface="Arial"/>
              </a:rPr>
              <a:t> friends and to join groups </a:t>
            </a:r>
            <a:br>
              <a:rPr lang="en" sz="2200" dirty="0">
                <a:latin typeface="Arial"/>
                <a:cs typeface="Arial"/>
              </a:rPr>
            </a:br>
            <a:r>
              <a:rPr lang="en" sz="2200" b="1" dirty="0">
                <a:latin typeface="Arial"/>
                <a:cs typeface="Arial"/>
              </a:rPr>
              <a:t>Article 31 </a:t>
            </a:r>
            <a:r>
              <a:rPr lang="en" sz="2200" dirty="0">
                <a:latin typeface="Arial"/>
                <a:cs typeface="Arial"/>
              </a:rPr>
              <a:t>– your right to play, relax and rest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0FFC1-4366-F5EB-2CA0-B12B21AE3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5" y="1365857"/>
            <a:ext cx="4050891" cy="3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Monthly Matters - November - Transport">
            <a:hlinkClick r:id="" action="ppaction://media"/>
            <a:extLst>
              <a:ext uri="{FF2B5EF4-FFF2-40B4-BE49-F238E27FC236}">
                <a16:creationId xmlns:a16="http://schemas.microsoft.com/office/drawing/2014/main" id="{EDF8E6CA-FD18-A021-2288-B39BCFEB2F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36899" y="315548"/>
            <a:ext cx="3518201" cy="62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1484" y="631817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911" y="1381403"/>
            <a:ext cx="10632345" cy="5205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How often do you use public transport like buses and trains?</a:t>
            </a: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Had you heard about the new low fare bus tickets before today? (£1 for a single journey/£3 day ticket)</a:t>
            </a: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s there anything about the buses and trains in your area that you want to share with us?</a:t>
            </a: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Extra question: Do you have any ideas about how you could share information </a:t>
            </a:r>
            <a:r>
              <a:rPr lang="en-GB" sz="2000">
                <a:solidFill>
                  <a:srgbClr val="000000"/>
                </a:solidFill>
                <a:latin typeface="Arial"/>
                <a:cs typeface="Arial"/>
              </a:rPr>
              <a:t>about the new low bus fares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with other pupils in your school, and parents?</a:t>
            </a:r>
            <a:b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</a:br>
            <a:b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11" y="482430"/>
            <a:ext cx="1128573" cy="10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166" y="1674232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092" y="1021805"/>
            <a:ext cx="9218315" cy="498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 dirty="0">
                <a:latin typeface="Arial"/>
                <a:ea typeface="Trebuchet MS"/>
                <a:cs typeface="Arial"/>
                <a:sym typeface="Trebuchet MS"/>
              </a:rPr>
              <a:t>Share your ideas with us by using the 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</a:rPr>
              <a:t>QR code or </a:t>
            </a:r>
            <a:r>
              <a:rPr lang="en-GB" sz="2000" b="1" dirty="0">
                <a:latin typeface="Arial"/>
                <a:ea typeface="Trebuchet MS"/>
                <a:cs typeface="Arial"/>
                <a:sym typeface="Trebuchet MS"/>
                <a:hlinkClick r:id="rId3"/>
              </a:rPr>
              <a:t>survey link</a:t>
            </a:r>
            <a:endParaRPr lang="en-GB" sz="2000" b="1" dirty="0">
              <a:latin typeface="Arial" panose="020B0604020202020204" pitchFamily="34" charset="0"/>
              <a:ea typeface="Trebuchet MS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C9357325-FE7A-BD0F-6146-6014DE076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97" y="2243815"/>
            <a:ext cx="2703786" cy="27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87e3385a039e21aa06365d88750dc20e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48a4a5bdae685d2fe051a35a319e9a0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Props1.xml><?xml version="1.0" encoding="utf-8"?>
<ds:datastoreItem xmlns:ds="http://schemas.openxmlformats.org/officeDocument/2006/customXml" ds:itemID="{CA7ACC11-67D9-4F61-BB87-60BE60FA9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234</TotalTime>
  <Words>560</Words>
  <Application>Microsoft Macintosh PowerPoint</Application>
  <PresentationFormat>Widescreen</PresentationFormat>
  <Paragraphs>67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VAG Rounded Std Thin</vt:lpstr>
      <vt:lpstr>Arial</vt:lpstr>
      <vt:lpstr>VAG Rounded Std Light</vt:lpstr>
      <vt:lpstr>VAG Rounded</vt:lpstr>
      <vt:lpstr>Trebuchet MS</vt:lpstr>
      <vt:lpstr>Calibri</vt:lpstr>
      <vt:lpstr>VAGRounded Lt</vt:lpstr>
      <vt:lpstr>Arial,Sans-Serif</vt:lpstr>
      <vt:lpstr>Office Theme</vt:lpstr>
      <vt:lpstr>Monthly Matter – November 2025</vt:lpstr>
      <vt:lpstr>PowerPoint Presentation</vt:lpstr>
      <vt:lpstr>PowerPoint Presentation</vt:lpstr>
      <vt:lpstr>PowerPoint Presentation</vt:lpstr>
      <vt:lpstr>Novembers’s Monthly Matter is all about public transport .  This topic links to many of your rights including:  Article 28 - your right to an education  Article 15 – your right to meet with friends and to join groups  Article 31 – your right to play, relax and rest</vt:lpstr>
      <vt:lpstr>PowerPoint Presentation</vt:lpstr>
      <vt:lpstr>PowerPoint Presentation</vt:lpstr>
      <vt:lpstr>PowerPoint Presentation</vt:lpstr>
      <vt:lpstr>PowerPoint Presentation</vt:lpstr>
      <vt:lpstr>👇 Ideas on what you could do next….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Lewis Lloyd</cp:lastModifiedBy>
  <cp:revision>9</cp:revision>
  <dcterms:created xsi:type="dcterms:W3CDTF">2019-03-26T15:18:01Z</dcterms:created>
  <dcterms:modified xsi:type="dcterms:W3CDTF">2025-10-31T16:12:55Z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