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99" r:id="rId5"/>
    <p:sldId id="308" r:id="rId6"/>
    <p:sldId id="317" r:id="rId7"/>
    <p:sldId id="333" r:id="rId8"/>
    <p:sldId id="311" r:id="rId9"/>
    <p:sldId id="330" r:id="rId10"/>
    <p:sldId id="336" r:id="rId11"/>
    <p:sldId id="337" r:id="rId12"/>
    <p:sldId id="344" r:id="rId13"/>
    <p:sldId id="338" r:id="rId14"/>
    <p:sldId id="343" r:id="rId15"/>
    <p:sldId id="339" r:id="rId16"/>
    <p:sldId id="345" r:id="rId17"/>
    <p:sldId id="341" r:id="rId18"/>
    <p:sldId id="346" r:id="rId19"/>
    <p:sldId id="340" r:id="rId20"/>
    <p:sldId id="347" r:id="rId21"/>
    <p:sldId id="342" r:id="rId22"/>
    <p:sldId id="348" r:id="rId23"/>
    <p:sldId id="335" r:id="rId24"/>
    <p:sldId id="314" r:id="rId25"/>
    <p:sldId id="350" r:id="rId26"/>
    <p:sldId id="349" r:id="rId27"/>
    <p:sldId id="263" r:id="rId28"/>
  </p:sldIdLst>
  <p:sldSz cx="12192000" cy="6858000"/>
  <p:notesSz cx="6858000" cy="9144000"/>
  <p:embeddedFontLst>
    <p:embeddedFont>
      <p:font typeface="Comic Sans MS" panose="030F0902030302020204" pitchFamily="66" charset="0"/>
      <p:regular r:id="rId30"/>
      <p:bold r:id="rId31"/>
      <p:italic r:id="rId32"/>
      <p:boldItalic r:id="rId33"/>
    </p:embeddedFont>
    <p:embeddedFont>
      <p:font typeface="VAG Rounded" pitchFamily="2" charset="77"/>
      <p:regular r:id="rId34"/>
      <p:bold r:id="rId35"/>
    </p:embeddedFont>
    <p:embeddedFont>
      <p:font typeface="VAGRounded Lt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1FC10-384D-024A-82D0-5F47AF3C2195}" v="1" dt="2025-10-06T14:37:35.886"/>
    <p1510:client id="{BF83945C-3581-4433-AD07-AAF988B0033D}" v="19" dt="2025-10-06T14:32:41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06"/>
    <p:restoredTop sz="80966"/>
  </p:normalViewPr>
  <p:slideViewPr>
    <p:cSldViewPr snapToGrid="0">
      <p:cViewPr>
        <p:scale>
          <a:sx n="72" d="100"/>
          <a:sy n="72" d="100"/>
        </p:scale>
        <p:origin x="208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Lloyd" userId="a01ddc0c-8664-42ee-8d40-a195a30962b3" providerId="ADAL" clId="{BA421D24-E721-54B0-9075-058754BA6C98}"/>
    <pc:docChg chg="undo custSel addSld modSld sldOrd">
      <pc:chgData name="Lewis Lloyd" userId="a01ddc0c-8664-42ee-8d40-a195a30962b3" providerId="ADAL" clId="{BA421D24-E721-54B0-9075-058754BA6C98}" dt="2025-10-03T12:55:33.296" v="952" actId="20577"/>
      <pc:docMkLst>
        <pc:docMk/>
      </pc:docMkLst>
      <pc:sldChg chg="modSp mod">
        <pc:chgData name="Lewis Lloyd" userId="a01ddc0c-8664-42ee-8d40-a195a30962b3" providerId="ADAL" clId="{BA421D24-E721-54B0-9075-058754BA6C98}" dt="2025-10-03T12:45:28.044" v="445" actId="20577"/>
        <pc:sldMkLst>
          <pc:docMk/>
          <pc:sldMk cId="1372145960" sldId="311"/>
        </pc:sldMkLst>
        <pc:spChg chg="mod">
          <ac:chgData name="Lewis Lloyd" userId="a01ddc0c-8664-42ee-8d40-a195a30962b3" providerId="ADAL" clId="{BA421D24-E721-54B0-9075-058754BA6C98}" dt="2025-10-03T12:45:28.044" v="445" actId="20577"/>
          <ac:spMkLst>
            <pc:docMk/>
            <pc:sldMk cId="1372145960" sldId="311"/>
            <ac:spMk id="71" creationId="{00000000-0000-0000-0000-000000000000}"/>
          </ac:spMkLst>
        </pc:spChg>
      </pc:sldChg>
      <pc:sldChg chg="addSp modSp mod">
        <pc:chgData name="Lewis Lloyd" userId="a01ddc0c-8664-42ee-8d40-a195a30962b3" providerId="ADAL" clId="{BA421D24-E721-54B0-9075-058754BA6C98}" dt="2025-10-03T12:52:56.448" v="876" actId="1076"/>
        <pc:sldMkLst>
          <pc:docMk/>
          <pc:sldMk cId="2364527247" sldId="314"/>
        </pc:sldMkLst>
        <pc:picChg chg="add mod">
          <ac:chgData name="Lewis Lloyd" userId="a01ddc0c-8664-42ee-8d40-a195a30962b3" providerId="ADAL" clId="{BA421D24-E721-54B0-9075-058754BA6C98}" dt="2025-10-03T12:52:56.448" v="876" actId="1076"/>
          <ac:picMkLst>
            <pc:docMk/>
            <pc:sldMk cId="2364527247" sldId="314"/>
            <ac:picMk id="4" creationId="{07D925ED-4FBC-38EB-51A0-C97A86E36A1E}"/>
          </ac:picMkLst>
        </pc:picChg>
      </pc:sldChg>
      <pc:sldChg chg="modSp mod">
        <pc:chgData name="Lewis Lloyd" userId="a01ddc0c-8664-42ee-8d40-a195a30962b3" providerId="ADAL" clId="{BA421D24-E721-54B0-9075-058754BA6C98}" dt="2025-10-03T12:43:25.823" v="160" actId="20577"/>
        <pc:sldMkLst>
          <pc:docMk/>
          <pc:sldMk cId="1371524937" sldId="317"/>
        </pc:sldMkLst>
        <pc:spChg chg="mod">
          <ac:chgData name="Lewis Lloyd" userId="a01ddc0c-8664-42ee-8d40-a195a30962b3" providerId="ADAL" clId="{BA421D24-E721-54B0-9075-058754BA6C98}" dt="2025-10-03T12:43:25.823" v="160" actId="20577"/>
          <ac:spMkLst>
            <pc:docMk/>
            <pc:sldMk cId="1371524937" sldId="317"/>
            <ac:spMk id="2" creationId="{AAD0AF3D-DCFB-EA27-E722-3E0F8308722E}"/>
          </ac:spMkLst>
        </pc:spChg>
      </pc:sldChg>
      <pc:sldChg chg="modSp mod">
        <pc:chgData name="Lewis Lloyd" userId="a01ddc0c-8664-42ee-8d40-a195a30962b3" providerId="ADAL" clId="{BA421D24-E721-54B0-9075-058754BA6C98}" dt="2025-10-03T12:44:40.205" v="353" actId="1076"/>
        <pc:sldMkLst>
          <pc:docMk/>
          <pc:sldMk cId="126645073" sldId="333"/>
        </pc:sldMkLst>
        <pc:spChg chg="mod">
          <ac:chgData name="Lewis Lloyd" userId="a01ddc0c-8664-42ee-8d40-a195a30962b3" providerId="ADAL" clId="{BA421D24-E721-54B0-9075-058754BA6C98}" dt="2025-10-03T12:44:40.205" v="353" actId="1076"/>
          <ac:spMkLst>
            <pc:docMk/>
            <pc:sldMk cId="126645073" sldId="333"/>
            <ac:spMk id="5" creationId="{55B6F65C-4A4A-5275-8414-F5DB84ECDF79}"/>
          </ac:spMkLst>
        </pc:spChg>
      </pc:sldChg>
      <pc:sldChg chg="modSp mod modNotesTx">
        <pc:chgData name="Lewis Lloyd" userId="a01ddc0c-8664-42ee-8d40-a195a30962b3" providerId="ADAL" clId="{BA421D24-E721-54B0-9075-058754BA6C98}" dt="2025-10-03T12:52:40.627" v="874" actId="20577"/>
        <pc:sldMkLst>
          <pc:docMk/>
          <pc:sldMk cId="3394329188" sldId="335"/>
        </pc:sldMkLst>
        <pc:spChg chg="mod">
          <ac:chgData name="Lewis Lloyd" userId="a01ddc0c-8664-42ee-8d40-a195a30962b3" providerId="ADAL" clId="{BA421D24-E721-54B0-9075-058754BA6C98}" dt="2025-10-03T12:50:42.999" v="831" actId="20577"/>
          <ac:spMkLst>
            <pc:docMk/>
            <pc:sldMk cId="3394329188" sldId="335"/>
            <ac:spMk id="2" creationId="{058E43E3-09E1-1FAE-5446-E04F4BB39151}"/>
          </ac:spMkLst>
        </pc:spChg>
      </pc:sldChg>
      <pc:sldChg chg="modSp">
        <pc:chgData name="Lewis Lloyd" userId="a01ddc0c-8664-42ee-8d40-a195a30962b3" providerId="ADAL" clId="{BA421D24-E721-54B0-9075-058754BA6C98}" dt="2025-10-03T12:45:57.496" v="448" actId="20577"/>
        <pc:sldMkLst>
          <pc:docMk/>
          <pc:sldMk cId="3357055131" sldId="337"/>
        </pc:sldMkLst>
        <pc:spChg chg="mod">
          <ac:chgData name="Lewis Lloyd" userId="a01ddc0c-8664-42ee-8d40-a195a30962b3" providerId="ADAL" clId="{BA421D24-E721-54B0-9075-058754BA6C98}" dt="2025-10-03T12:45:57.496" v="448" actId="20577"/>
          <ac:spMkLst>
            <pc:docMk/>
            <pc:sldMk cId="3357055131" sldId="337"/>
            <ac:spMk id="15" creationId="{703077D8-F108-74F9-2F10-D96410491508}"/>
          </ac:spMkLst>
        </pc:spChg>
      </pc:sldChg>
      <pc:sldChg chg="modSp mod">
        <pc:chgData name="Lewis Lloyd" userId="a01ddc0c-8664-42ee-8d40-a195a30962b3" providerId="ADAL" clId="{BA421D24-E721-54B0-9075-058754BA6C98}" dt="2025-10-03T12:46:11.348" v="450" actId="1076"/>
        <pc:sldMkLst>
          <pc:docMk/>
          <pc:sldMk cId="2427312244" sldId="338"/>
        </pc:sldMkLst>
        <pc:spChg chg="mod">
          <ac:chgData name="Lewis Lloyd" userId="a01ddc0c-8664-42ee-8d40-a195a30962b3" providerId="ADAL" clId="{BA421D24-E721-54B0-9075-058754BA6C98}" dt="2025-10-03T12:46:11.348" v="450" actId="1076"/>
          <ac:spMkLst>
            <pc:docMk/>
            <pc:sldMk cId="2427312244" sldId="338"/>
            <ac:spMk id="11" creationId="{39913840-028C-5904-DE30-725C2C31B980}"/>
          </ac:spMkLst>
        </pc:spChg>
      </pc:sldChg>
      <pc:sldChg chg="modSp">
        <pc:chgData name="Lewis Lloyd" userId="a01ddc0c-8664-42ee-8d40-a195a30962b3" providerId="ADAL" clId="{BA421D24-E721-54B0-9075-058754BA6C98}" dt="2025-10-03T12:46:30.572" v="453"/>
        <pc:sldMkLst>
          <pc:docMk/>
          <pc:sldMk cId="2947623320" sldId="339"/>
        </pc:sldMkLst>
        <pc:spChg chg="mod">
          <ac:chgData name="Lewis Lloyd" userId="a01ddc0c-8664-42ee-8d40-a195a30962b3" providerId="ADAL" clId="{BA421D24-E721-54B0-9075-058754BA6C98}" dt="2025-10-03T12:46:30.572" v="453"/>
          <ac:spMkLst>
            <pc:docMk/>
            <pc:sldMk cId="2947623320" sldId="339"/>
            <ac:spMk id="11" creationId="{5B3E8437-7AF7-42F1-5EA9-63F481113C6F}"/>
          </ac:spMkLst>
        </pc:spChg>
      </pc:sldChg>
      <pc:sldChg chg="modSp">
        <pc:chgData name="Lewis Lloyd" userId="a01ddc0c-8664-42ee-8d40-a195a30962b3" providerId="ADAL" clId="{BA421D24-E721-54B0-9075-058754BA6C98}" dt="2025-10-03T12:46:54.948" v="457"/>
        <pc:sldMkLst>
          <pc:docMk/>
          <pc:sldMk cId="2084795615" sldId="340"/>
        </pc:sldMkLst>
        <pc:spChg chg="mod">
          <ac:chgData name="Lewis Lloyd" userId="a01ddc0c-8664-42ee-8d40-a195a30962b3" providerId="ADAL" clId="{BA421D24-E721-54B0-9075-058754BA6C98}" dt="2025-10-03T12:46:54.948" v="457"/>
          <ac:spMkLst>
            <pc:docMk/>
            <pc:sldMk cId="2084795615" sldId="340"/>
            <ac:spMk id="18" creationId="{544D352F-34E4-3493-B3BC-0DB8458915DF}"/>
          </ac:spMkLst>
        </pc:spChg>
      </pc:sldChg>
      <pc:sldChg chg="modSp">
        <pc:chgData name="Lewis Lloyd" userId="a01ddc0c-8664-42ee-8d40-a195a30962b3" providerId="ADAL" clId="{BA421D24-E721-54B0-9075-058754BA6C98}" dt="2025-10-03T12:46:48.637" v="456"/>
        <pc:sldMkLst>
          <pc:docMk/>
          <pc:sldMk cId="1995826083" sldId="341"/>
        </pc:sldMkLst>
        <pc:spChg chg="mod">
          <ac:chgData name="Lewis Lloyd" userId="a01ddc0c-8664-42ee-8d40-a195a30962b3" providerId="ADAL" clId="{BA421D24-E721-54B0-9075-058754BA6C98}" dt="2025-10-03T12:46:48.637" v="456"/>
          <ac:spMkLst>
            <pc:docMk/>
            <pc:sldMk cId="1995826083" sldId="341"/>
            <ac:spMk id="8" creationId="{A41FCC68-2AD3-65EC-48A7-DA2C3011A158}"/>
          </ac:spMkLst>
        </pc:spChg>
      </pc:sldChg>
      <pc:sldChg chg="modSp">
        <pc:chgData name="Lewis Lloyd" userId="a01ddc0c-8664-42ee-8d40-a195a30962b3" providerId="ADAL" clId="{BA421D24-E721-54B0-9075-058754BA6C98}" dt="2025-10-03T12:47:09.394" v="458"/>
        <pc:sldMkLst>
          <pc:docMk/>
          <pc:sldMk cId="3582589582" sldId="342"/>
        </pc:sldMkLst>
        <pc:spChg chg="mod">
          <ac:chgData name="Lewis Lloyd" userId="a01ddc0c-8664-42ee-8d40-a195a30962b3" providerId="ADAL" clId="{BA421D24-E721-54B0-9075-058754BA6C98}" dt="2025-10-03T12:47:09.394" v="458"/>
          <ac:spMkLst>
            <pc:docMk/>
            <pc:sldMk cId="3582589582" sldId="342"/>
            <ac:spMk id="8" creationId="{470963B4-A5E0-966F-641D-37F35C524BC7}"/>
          </ac:spMkLst>
        </pc:spChg>
      </pc:sldChg>
      <pc:sldChg chg="modSp mod">
        <pc:chgData name="Lewis Lloyd" userId="a01ddc0c-8664-42ee-8d40-a195a30962b3" providerId="ADAL" clId="{BA421D24-E721-54B0-9075-058754BA6C98}" dt="2025-10-03T12:46:25.738" v="452" actId="1076"/>
        <pc:sldMkLst>
          <pc:docMk/>
          <pc:sldMk cId="3502838555" sldId="343"/>
        </pc:sldMkLst>
        <pc:spChg chg="mod">
          <ac:chgData name="Lewis Lloyd" userId="a01ddc0c-8664-42ee-8d40-a195a30962b3" providerId="ADAL" clId="{BA421D24-E721-54B0-9075-058754BA6C98}" dt="2025-10-03T12:46:25.738" v="452" actId="1076"/>
          <ac:spMkLst>
            <pc:docMk/>
            <pc:sldMk cId="3502838555" sldId="343"/>
            <ac:spMk id="13" creationId="{F599ED88-3A20-A0D3-57C0-CDE29E839DCD}"/>
          </ac:spMkLst>
        </pc:spChg>
      </pc:sldChg>
      <pc:sldChg chg="modSp">
        <pc:chgData name="Lewis Lloyd" userId="a01ddc0c-8664-42ee-8d40-a195a30962b3" providerId="ADAL" clId="{BA421D24-E721-54B0-9075-058754BA6C98}" dt="2025-10-03T12:46:42.389" v="455" actId="255"/>
        <pc:sldMkLst>
          <pc:docMk/>
          <pc:sldMk cId="3476496979" sldId="345"/>
        </pc:sldMkLst>
        <pc:spChg chg="mod">
          <ac:chgData name="Lewis Lloyd" userId="a01ddc0c-8664-42ee-8d40-a195a30962b3" providerId="ADAL" clId="{BA421D24-E721-54B0-9075-058754BA6C98}" dt="2025-10-03T12:46:42.389" v="455" actId="255"/>
          <ac:spMkLst>
            <pc:docMk/>
            <pc:sldMk cId="3476496979" sldId="345"/>
            <ac:spMk id="10" creationId="{388A6084-1389-4478-8B73-88751B04C93E}"/>
          </ac:spMkLst>
        </pc:spChg>
      </pc:sldChg>
      <pc:sldChg chg="addSp delSp mod">
        <pc:chgData name="Lewis Lloyd" userId="a01ddc0c-8664-42ee-8d40-a195a30962b3" providerId="ADAL" clId="{BA421D24-E721-54B0-9075-058754BA6C98}" dt="2025-10-03T12:53:24.143" v="878" actId="22"/>
        <pc:sldMkLst>
          <pc:docMk/>
          <pc:sldMk cId="3853861356" sldId="349"/>
        </pc:sldMkLst>
        <pc:spChg chg="add del">
          <ac:chgData name="Lewis Lloyd" userId="a01ddc0c-8664-42ee-8d40-a195a30962b3" providerId="ADAL" clId="{BA421D24-E721-54B0-9075-058754BA6C98}" dt="2025-10-03T12:53:24.143" v="878" actId="22"/>
          <ac:spMkLst>
            <pc:docMk/>
            <pc:sldMk cId="3853861356" sldId="349"/>
            <ac:spMk id="6" creationId="{CAFF76A0-10B6-0C50-914D-299253BB8AEF}"/>
          </ac:spMkLst>
        </pc:spChg>
      </pc:sldChg>
      <pc:sldChg chg="modSp add mod ord">
        <pc:chgData name="Lewis Lloyd" userId="a01ddc0c-8664-42ee-8d40-a195a30962b3" providerId="ADAL" clId="{BA421D24-E721-54B0-9075-058754BA6C98}" dt="2025-10-03T12:55:33.296" v="952" actId="20577"/>
        <pc:sldMkLst>
          <pc:docMk/>
          <pc:sldMk cId="436127760" sldId="350"/>
        </pc:sldMkLst>
        <pc:spChg chg="mod">
          <ac:chgData name="Lewis Lloyd" userId="a01ddc0c-8664-42ee-8d40-a195a30962b3" providerId="ADAL" clId="{BA421D24-E721-54B0-9075-058754BA6C98}" dt="2025-10-03T12:54:09.181" v="916" actId="404"/>
          <ac:spMkLst>
            <pc:docMk/>
            <pc:sldMk cId="436127760" sldId="350"/>
            <ac:spMk id="2" creationId="{E91D99D0-AD1F-4218-7087-34407848264D}"/>
          </ac:spMkLst>
        </pc:spChg>
        <pc:spChg chg="mod">
          <ac:chgData name="Lewis Lloyd" userId="a01ddc0c-8664-42ee-8d40-a195a30962b3" providerId="ADAL" clId="{BA421D24-E721-54B0-9075-058754BA6C98}" dt="2025-10-03T12:55:33.296" v="952" actId="20577"/>
          <ac:spMkLst>
            <pc:docMk/>
            <pc:sldMk cId="436127760" sldId="350"/>
            <ac:spMk id="3" creationId="{6E3266FC-E957-1F04-A0E4-0B8B9F235F7E}"/>
          </ac:spMkLst>
        </pc:spChg>
      </pc:sldChg>
    </pc:docChg>
  </pc:docChgLst>
  <pc:docChgLst>
    <pc:chgData name="Sophie Williams" userId="b2a9301d-445a-4704-aa05-7d1118b38518" providerId="ADAL" clId="{18AC029E-6E78-489C-A9AD-6ED13B4B0D74}"/>
    <pc:docChg chg="undo custSel addSld delSld modSld">
      <pc:chgData name="Sophie Williams" userId="b2a9301d-445a-4704-aa05-7d1118b38518" providerId="ADAL" clId="{18AC029E-6E78-489C-A9AD-6ED13B4B0D74}" dt="2025-10-06T14:34:24.330" v="810" actId="2711"/>
      <pc:docMkLst>
        <pc:docMk/>
      </pc:docMkLst>
      <pc:sldChg chg="modSp add mod">
        <pc:chgData name="Sophie Williams" userId="b2a9301d-445a-4704-aa05-7d1118b38518" providerId="ADAL" clId="{18AC029E-6E78-489C-A9AD-6ED13B4B0D74}" dt="2025-10-01T13:55:05.572" v="761" actId="20577"/>
        <pc:sldMkLst>
          <pc:docMk/>
          <pc:sldMk cId="0" sldId="263"/>
        </pc:sldMkLst>
        <pc:spChg chg="mod">
          <ac:chgData name="Sophie Williams" userId="b2a9301d-445a-4704-aa05-7d1118b38518" providerId="ADAL" clId="{18AC029E-6E78-489C-A9AD-6ED13B4B0D74}" dt="2025-10-01T13:55:05.572" v="761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01T13:37:35.672" v="402" actId="20577"/>
        <pc:sldMkLst>
          <pc:docMk/>
          <pc:sldMk cId="3064345917" sldId="299"/>
        </pc:sldMkLst>
        <pc:spChg chg="mod">
          <ac:chgData name="Sophie Williams" userId="b2a9301d-445a-4704-aa05-7d1118b38518" providerId="ADAL" clId="{18AC029E-6E78-489C-A9AD-6ED13B4B0D74}" dt="2025-10-01T13:37:35.672" v="402" actId="20577"/>
          <ac:spMkLst>
            <pc:docMk/>
            <pc:sldMk cId="3064345917" sldId="299"/>
            <ac:spMk id="5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01T13:37:56.885" v="416" actId="20577"/>
        <pc:sldMkLst>
          <pc:docMk/>
          <pc:sldMk cId="1060605971" sldId="308"/>
        </pc:sldMkLst>
        <pc:spChg chg="mod">
          <ac:chgData name="Sophie Williams" userId="b2a9301d-445a-4704-aa05-7d1118b38518" providerId="ADAL" clId="{18AC029E-6E78-489C-A9AD-6ED13B4B0D74}" dt="2025-10-01T13:37:56.885" v="416" actId="20577"/>
          <ac:spMkLst>
            <pc:docMk/>
            <pc:sldMk cId="1060605971" sldId="308"/>
            <ac:spMk id="2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01T13:40:02.752" v="634" actId="1076"/>
        <pc:sldMkLst>
          <pc:docMk/>
          <pc:sldMk cId="1372145960" sldId="311"/>
        </pc:sldMkLst>
        <pc:spChg chg="mod">
          <ac:chgData name="Sophie Williams" userId="b2a9301d-445a-4704-aa05-7d1118b38518" providerId="ADAL" clId="{18AC029E-6E78-489C-A9AD-6ED13B4B0D74}" dt="2025-10-01T13:40:02.752" v="634" actId="1076"/>
          <ac:spMkLst>
            <pc:docMk/>
            <pc:sldMk cId="1372145960" sldId="311"/>
            <ac:spMk id="71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01T13:52:39.229" v="742" actId="1076"/>
        <pc:sldMkLst>
          <pc:docMk/>
          <pc:sldMk cId="2364527247" sldId="314"/>
        </pc:sldMkLst>
        <pc:spChg chg="mod">
          <ac:chgData name="Sophie Williams" userId="b2a9301d-445a-4704-aa05-7d1118b38518" providerId="ADAL" clId="{18AC029E-6E78-489C-A9AD-6ED13B4B0D74}" dt="2025-10-01T13:52:39.229" v="742" actId="1076"/>
          <ac:spMkLst>
            <pc:docMk/>
            <pc:sldMk cId="2364527247" sldId="314"/>
            <ac:spMk id="3" creationId="{F6E530B0-495E-8BF7-CF40-8A803710BDE3}"/>
          </ac:spMkLst>
        </pc:spChg>
        <pc:spChg chg="mod">
          <ac:chgData name="Sophie Williams" userId="b2a9301d-445a-4704-aa05-7d1118b38518" providerId="ADAL" clId="{18AC029E-6E78-489C-A9AD-6ED13B4B0D74}" dt="2025-10-01T13:52:27.442" v="738" actId="14100"/>
          <ac:spMkLst>
            <pc:docMk/>
            <pc:sldMk cId="2364527247" sldId="314"/>
            <ac:spMk id="7" creationId="{00000000-0000-0000-0000-000000000000}"/>
          </ac:spMkLst>
        </pc:spChg>
      </pc:sldChg>
      <pc:sldChg chg="del">
        <pc:chgData name="Sophie Williams" userId="b2a9301d-445a-4704-aa05-7d1118b38518" providerId="ADAL" clId="{18AC029E-6E78-489C-A9AD-6ED13B4B0D74}" dt="2025-10-01T13:54:59.973" v="746" actId="47"/>
        <pc:sldMkLst>
          <pc:docMk/>
          <pc:sldMk cId="1782543074" sldId="316"/>
        </pc:sldMkLst>
      </pc:sldChg>
      <pc:sldChg chg="addSp delSp modSp mod">
        <pc:chgData name="Sophie Williams" userId="b2a9301d-445a-4704-aa05-7d1118b38518" providerId="ADAL" clId="{18AC029E-6E78-489C-A9AD-6ED13B4B0D74}" dt="2025-10-06T14:32:41.824" v="793" actId="1076"/>
        <pc:sldMkLst>
          <pc:docMk/>
          <pc:sldMk cId="1371524937" sldId="317"/>
        </pc:sldMkLst>
        <pc:spChg chg="mod">
          <ac:chgData name="Sophie Williams" userId="b2a9301d-445a-4704-aa05-7d1118b38518" providerId="ADAL" clId="{18AC029E-6E78-489C-A9AD-6ED13B4B0D74}" dt="2025-10-06T14:30:27.132" v="774" actId="403"/>
          <ac:spMkLst>
            <pc:docMk/>
            <pc:sldMk cId="1371524937" sldId="317"/>
            <ac:spMk id="2" creationId="{AAD0AF3D-DCFB-EA27-E722-3E0F8308722E}"/>
          </ac:spMkLst>
        </pc:spChg>
        <pc:grpChg chg="add del mod">
          <ac:chgData name="Sophie Williams" userId="b2a9301d-445a-4704-aa05-7d1118b38518" providerId="ADAL" clId="{18AC029E-6E78-489C-A9AD-6ED13B4B0D74}" dt="2025-10-06T14:30:46.025" v="779" actId="478"/>
          <ac:grpSpMkLst>
            <pc:docMk/>
            <pc:sldMk cId="1371524937" sldId="317"/>
            <ac:grpSpMk id="3" creationId="{E7B8F3D3-DF32-54B4-924D-3BF3AEA2528D}"/>
          </ac:grpSpMkLst>
        </pc:grpChg>
        <pc:picChg chg="add mod">
          <ac:chgData name="Sophie Williams" userId="b2a9301d-445a-4704-aa05-7d1118b38518" providerId="ADAL" clId="{18AC029E-6E78-489C-A9AD-6ED13B4B0D74}" dt="2025-10-06T14:30:44.391" v="778" actId="1076"/>
          <ac:picMkLst>
            <pc:docMk/>
            <pc:sldMk cId="1371524937" sldId="317"/>
            <ac:picMk id="1026" creationId="{0DF06DAB-EAFE-9A6B-1246-1F5F9CCBA1A2}"/>
          </ac:picMkLst>
        </pc:picChg>
        <pc:picChg chg="add mod">
          <ac:chgData name="Sophie Williams" userId="b2a9301d-445a-4704-aa05-7d1118b38518" providerId="ADAL" clId="{18AC029E-6E78-489C-A9AD-6ED13B4B0D74}" dt="2025-10-06T14:30:44.391" v="778" actId="1076"/>
          <ac:picMkLst>
            <pc:docMk/>
            <pc:sldMk cId="1371524937" sldId="317"/>
            <ac:picMk id="1027" creationId="{5F3F7255-2AC5-B422-3E47-9481A4BF9EE0}"/>
          </ac:picMkLst>
        </pc:picChg>
        <pc:picChg chg="add mod">
          <ac:chgData name="Sophie Williams" userId="b2a9301d-445a-4704-aa05-7d1118b38518" providerId="ADAL" clId="{18AC029E-6E78-489C-A9AD-6ED13B4B0D74}" dt="2025-10-06T14:30:44.391" v="778" actId="1076"/>
          <ac:picMkLst>
            <pc:docMk/>
            <pc:sldMk cId="1371524937" sldId="317"/>
            <ac:picMk id="1028" creationId="{8E319D62-7A1D-69EF-8DA4-02FADEB9C6EB}"/>
          </ac:picMkLst>
        </pc:picChg>
        <pc:picChg chg="add mod">
          <ac:chgData name="Sophie Williams" userId="b2a9301d-445a-4704-aa05-7d1118b38518" providerId="ADAL" clId="{18AC029E-6E78-489C-A9AD-6ED13B4B0D74}" dt="2025-10-06T14:32:40.051" v="792" actId="14100"/>
          <ac:picMkLst>
            <pc:docMk/>
            <pc:sldMk cId="1371524937" sldId="317"/>
            <ac:picMk id="1030" creationId="{2D88C862-3FC7-F93A-3F5C-D32805AF431A}"/>
          </ac:picMkLst>
        </pc:picChg>
        <pc:picChg chg="add mod">
          <ac:chgData name="Sophie Williams" userId="b2a9301d-445a-4704-aa05-7d1118b38518" providerId="ADAL" clId="{18AC029E-6E78-489C-A9AD-6ED13B4B0D74}" dt="2025-10-06T14:32:40.051" v="792" actId="14100"/>
          <ac:picMkLst>
            <pc:docMk/>
            <pc:sldMk cId="1371524937" sldId="317"/>
            <ac:picMk id="1032" creationId="{3DA9DB20-AD88-FB94-2A05-0486257C8C05}"/>
          </ac:picMkLst>
        </pc:picChg>
        <pc:picChg chg="add mod">
          <ac:chgData name="Sophie Williams" userId="b2a9301d-445a-4704-aa05-7d1118b38518" providerId="ADAL" clId="{18AC029E-6E78-489C-A9AD-6ED13B4B0D74}" dt="2025-10-06T14:32:41.824" v="793" actId="1076"/>
          <ac:picMkLst>
            <pc:docMk/>
            <pc:sldMk cId="1371524937" sldId="317"/>
            <ac:picMk id="1034" creationId="{A49F1F31-47AF-0D34-13A4-0CEBF6185301}"/>
          </ac:picMkLst>
        </pc:picChg>
      </pc:sldChg>
      <pc:sldChg chg="addSp delSp modSp mod modAnim modNotesTx">
        <pc:chgData name="Sophie Williams" userId="b2a9301d-445a-4704-aa05-7d1118b38518" providerId="ADAL" clId="{18AC029E-6E78-489C-A9AD-6ED13B4B0D74}" dt="2025-10-01T15:36:34.260" v="764" actId="20577"/>
        <pc:sldMkLst>
          <pc:docMk/>
          <pc:sldMk cId="1793760607" sldId="330"/>
        </pc:sldMkLst>
        <pc:picChg chg="add mod">
          <ac:chgData name="Sophie Williams" userId="b2a9301d-445a-4704-aa05-7d1118b38518" providerId="ADAL" clId="{18AC029E-6E78-489C-A9AD-6ED13B4B0D74}" dt="2025-10-01T15:36:32.906" v="763"/>
          <ac:picMkLst>
            <pc:docMk/>
            <pc:sldMk cId="1793760607" sldId="330"/>
            <ac:picMk id="3" creationId="{6DDEA18D-A6FF-A4BD-1114-92BF0F0582E1}"/>
          </ac:picMkLst>
        </pc:picChg>
      </pc:sldChg>
      <pc:sldChg chg="del">
        <pc:chgData name="Sophie Williams" userId="b2a9301d-445a-4704-aa05-7d1118b38518" providerId="ADAL" clId="{18AC029E-6E78-489C-A9AD-6ED13B4B0D74}" dt="2025-10-01T13:54:47.240" v="744" actId="47"/>
        <pc:sldMkLst>
          <pc:docMk/>
          <pc:sldMk cId="2917711595" sldId="332"/>
        </pc:sldMkLst>
      </pc:sldChg>
      <pc:sldChg chg="modSp mod">
        <pc:chgData name="Sophie Williams" userId="b2a9301d-445a-4704-aa05-7d1118b38518" providerId="ADAL" clId="{18AC029E-6E78-489C-A9AD-6ED13B4B0D74}" dt="2025-10-06T14:33:29.308" v="800" actId="1076"/>
        <pc:sldMkLst>
          <pc:docMk/>
          <pc:sldMk cId="126645073" sldId="333"/>
        </pc:sldMkLst>
        <pc:spChg chg="mod">
          <ac:chgData name="Sophie Williams" userId="b2a9301d-445a-4704-aa05-7d1118b38518" providerId="ADAL" clId="{18AC029E-6E78-489C-A9AD-6ED13B4B0D74}" dt="2025-10-06T14:33:29.308" v="800" actId="1076"/>
          <ac:spMkLst>
            <pc:docMk/>
            <pc:sldMk cId="126645073" sldId="333"/>
            <ac:spMk id="5" creationId="{55B6F65C-4A4A-5275-8414-F5DB84ECDF79}"/>
          </ac:spMkLst>
        </pc:spChg>
      </pc:sldChg>
      <pc:sldChg chg="modSp mod">
        <pc:chgData name="Sophie Williams" userId="b2a9301d-445a-4704-aa05-7d1118b38518" providerId="ADAL" clId="{18AC029E-6E78-489C-A9AD-6ED13B4B0D74}" dt="2025-10-06T14:34:00.831" v="808" actId="20577"/>
        <pc:sldMkLst>
          <pc:docMk/>
          <pc:sldMk cId="3394329188" sldId="335"/>
        </pc:sldMkLst>
        <pc:spChg chg="mod">
          <ac:chgData name="Sophie Williams" userId="b2a9301d-445a-4704-aa05-7d1118b38518" providerId="ADAL" clId="{18AC029E-6E78-489C-A9AD-6ED13B4B0D74}" dt="2025-10-06T14:34:00.831" v="808" actId="20577"/>
          <ac:spMkLst>
            <pc:docMk/>
            <pc:sldMk cId="3394329188" sldId="335"/>
            <ac:spMk id="2" creationId="{058E43E3-09E1-1FAE-5446-E04F4BB39151}"/>
          </ac:spMkLst>
        </pc:spChg>
        <pc:spChg chg="mod">
          <ac:chgData name="Sophie Williams" userId="b2a9301d-445a-4704-aa05-7d1118b38518" providerId="ADAL" clId="{18AC029E-6E78-489C-A9AD-6ED13B4B0D74}" dt="2025-10-01T13:51:31.263" v="718" actId="1076"/>
          <ac:spMkLst>
            <pc:docMk/>
            <pc:sldMk cId="3394329188" sldId="335"/>
            <ac:spMk id="4" creationId="{7E4DC98F-A5A4-94AD-F946-59DF9B3B2CB1}"/>
          </ac:spMkLst>
        </pc:spChg>
      </pc:sldChg>
      <pc:sldChg chg="addSp delSp modSp mod delAnim modAnim">
        <pc:chgData name="Sophie Williams" userId="b2a9301d-445a-4704-aa05-7d1118b38518" providerId="ADAL" clId="{18AC029E-6E78-489C-A9AD-6ED13B4B0D74}" dt="2025-10-01T13:50:15.553" v="706"/>
        <pc:sldMkLst>
          <pc:docMk/>
          <pc:sldMk cId="3228567533" sldId="336"/>
        </pc:sldMkLst>
        <pc:spChg chg="mod">
          <ac:chgData name="Sophie Williams" userId="b2a9301d-445a-4704-aa05-7d1118b38518" providerId="ADAL" clId="{18AC029E-6E78-489C-A9AD-6ED13B4B0D74}" dt="2025-10-01T13:28:33.741" v="4" actId="20577"/>
          <ac:spMkLst>
            <pc:docMk/>
            <pc:sldMk cId="3228567533" sldId="336"/>
            <ac:spMk id="10" creationId="{84F8910C-3D64-109F-FBC4-37C3EDE5FF88}"/>
          </ac:spMkLst>
        </pc:spChg>
        <pc:spChg chg="mod">
          <ac:chgData name="Sophie Williams" userId="b2a9301d-445a-4704-aa05-7d1118b38518" providerId="ADAL" clId="{18AC029E-6E78-489C-A9AD-6ED13B4B0D74}" dt="2025-10-01T13:28:56.093" v="32" actId="20577"/>
          <ac:spMkLst>
            <pc:docMk/>
            <pc:sldMk cId="3228567533" sldId="336"/>
            <ac:spMk id="11" creationId="{44FB5F46-100F-EA95-6A8F-F49147EC7B87}"/>
          </ac:spMkLst>
        </pc:spChg>
        <pc:picChg chg="add mod">
          <ac:chgData name="Sophie Williams" userId="b2a9301d-445a-4704-aa05-7d1118b38518" providerId="ADAL" clId="{18AC029E-6E78-489C-A9AD-6ED13B4B0D74}" dt="2025-10-01T13:46:31.889" v="640" actId="1076"/>
          <ac:picMkLst>
            <pc:docMk/>
            <pc:sldMk cId="3228567533" sldId="336"/>
            <ac:picMk id="18" creationId="{726CF724-D194-BDDD-D7F8-90E8EE84E44D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50:33.060" v="709"/>
        <pc:sldMkLst>
          <pc:docMk/>
          <pc:sldMk cId="3357055131" sldId="337"/>
        </pc:sldMkLst>
        <pc:spChg chg="mod">
          <ac:chgData name="Sophie Williams" userId="b2a9301d-445a-4704-aa05-7d1118b38518" providerId="ADAL" clId="{18AC029E-6E78-489C-A9AD-6ED13B4B0D74}" dt="2025-10-01T13:29:04.092" v="35" actId="113"/>
          <ac:spMkLst>
            <pc:docMk/>
            <pc:sldMk cId="3357055131" sldId="337"/>
            <ac:spMk id="6" creationId="{878E6649-892B-ABE0-10BD-9364F25D1642}"/>
          </ac:spMkLst>
        </pc:spChg>
        <pc:spChg chg="mod">
          <ac:chgData name="Sophie Williams" userId="b2a9301d-445a-4704-aa05-7d1118b38518" providerId="ADAL" clId="{18AC029E-6E78-489C-A9AD-6ED13B4B0D74}" dt="2025-10-01T13:29:36.587" v="91" actId="1076"/>
          <ac:spMkLst>
            <pc:docMk/>
            <pc:sldMk cId="3357055131" sldId="337"/>
            <ac:spMk id="15" creationId="{703077D8-F108-74F9-2F10-D96410491508}"/>
          </ac:spMkLst>
        </pc:spChg>
        <pc:picChg chg="add mod">
          <ac:chgData name="Sophie Williams" userId="b2a9301d-445a-4704-aa05-7d1118b38518" providerId="ADAL" clId="{18AC029E-6E78-489C-A9AD-6ED13B4B0D74}" dt="2025-10-01T13:46:48.306" v="648" actId="1076"/>
          <ac:picMkLst>
            <pc:docMk/>
            <pc:sldMk cId="3357055131" sldId="337"/>
            <ac:picMk id="17" creationId="{F7CEA4AF-0143-2A6D-B008-2F653596366E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50:42.627" v="713"/>
        <pc:sldMkLst>
          <pc:docMk/>
          <pc:sldMk cId="2427312244" sldId="338"/>
        </pc:sldMkLst>
        <pc:spChg chg="add mod">
          <ac:chgData name="Sophie Williams" userId="b2a9301d-445a-4704-aa05-7d1118b38518" providerId="ADAL" clId="{18AC029E-6E78-489C-A9AD-6ED13B4B0D74}" dt="2025-10-01T13:30:01.051" v="108" actId="1076"/>
          <ac:spMkLst>
            <pc:docMk/>
            <pc:sldMk cId="2427312244" sldId="338"/>
            <ac:spMk id="11" creationId="{39913840-028C-5904-DE30-725C2C31B980}"/>
          </ac:spMkLst>
        </pc:spChg>
        <pc:picChg chg="mod">
          <ac:chgData name="Sophie Williams" userId="b2a9301d-445a-4704-aa05-7d1118b38518" providerId="ADAL" clId="{18AC029E-6E78-489C-A9AD-6ED13B4B0D74}" dt="2025-10-01T13:50:40.481" v="712" actId="1076"/>
          <ac:picMkLst>
            <pc:docMk/>
            <pc:sldMk cId="2427312244" sldId="338"/>
            <ac:picMk id="7" creationId="{7CED2CE3-4D40-F48C-9817-E901E34390E0}"/>
          </ac:picMkLst>
        </pc:picChg>
        <pc:picChg chg="add mod">
          <ac:chgData name="Sophie Williams" userId="b2a9301d-445a-4704-aa05-7d1118b38518" providerId="ADAL" clId="{18AC029E-6E78-489C-A9AD-6ED13B4B0D74}" dt="2025-10-01T13:47:03.058" v="658" actId="1076"/>
          <ac:picMkLst>
            <pc:docMk/>
            <pc:sldMk cId="2427312244" sldId="338"/>
            <ac:picMk id="12" creationId="{54FDCDDA-87C6-8978-66C4-EE4434F522B8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47:20.803" v="663"/>
        <pc:sldMkLst>
          <pc:docMk/>
          <pc:sldMk cId="2947623320" sldId="339"/>
        </pc:sldMkLst>
        <pc:spChg chg="mod">
          <ac:chgData name="Sophie Williams" userId="b2a9301d-445a-4704-aa05-7d1118b38518" providerId="ADAL" clId="{18AC029E-6E78-489C-A9AD-6ED13B4B0D74}" dt="2025-10-01T13:30:32.705" v="119" actId="20577"/>
          <ac:spMkLst>
            <pc:docMk/>
            <pc:sldMk cId="2947623320" sldId="339"/>
            <ac:spMk id="6" creationId="{B364478F-311D-3435-AF1F-FCECA21D6E4B}"/>
          </ac:spMkLst>
        </pc:spChg>
        <pc:spChg chg="add mod">
          <ac:chgData name="Sophie Williams" userId="b2a9301d-445a-4704-aa05-7d1118b38518" providerId="ADAL" clId="{18AC029E-6E78-489C-A9AD-6ED13B4B0D74}" dt="2025-10-01T13:30:36.650" v="124" actId="20577"/>
          <ac:spMkLst>
            <pc:docMk/>
            <pc:sldMk cId="2947623320" sldId="339"/>
            <ac:spMk id="11" creationId="{5B3E8437-7AF7-42F1-5EA9-63F481113C6F}"/>
          </ac:spMkLst>
        </pc:spChg>
        <pc:picChg chg="mod">
          <ac:chgData name="Sophie Williams" userId="b2a9301d-445a-4704-aa05-7d1118b38518" providerId="ADAL" clId="{18AC029E-6E78-489C-A9AD-6ED13B4B0D74}" dt="2025-10-01T13:30:28.468" v="117" actId="1076"/>
          <ac:picMkLst>
            <pc:docMk/>
            <pc:sldMk cId="2947623320" sldId="339"/>
            <ac:picMk id="5" creationId="{DE916B82-4E4F-C4BB-96FB-9DD0DB8B3789}"/>
          </ac:picMkLst>
        </pc:picChg>
        <pc:picChg chg="add mod">
          <ac:chgData name="Sophie Williams" userId="b2a9301d-445a-4704-aa05-7d1118b38518" providerId="ADAL" clId="{18AC029E-6E78-489C-A9AD-6ED13B4B0D74}" dt="2025-10-01T13:47:12.545" v="662" actId="1076"/>
          <ac:picMkLst>
            <pc:docMk/>
            <pc:sldMk cId="2947623320" sldId="339"/>
            <ac:picMk id="12" creationId="{E6A46E8A-F0CF-2E66-E8B0-4A3EF564F8FE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47:53.314" v="678"/>
        <pc:sldMkLst>
          <pc:docMk/>
          <pc:sldMk cId="2084795615" sldId="340"/>
        </pc:sldMkLst>
        <pc:spChg chg="mod">
          <ac:chgData name="Sophie Williams" userId="b2a9301d-445a-4704-aa05-7d1118b38518" providerId="ADAL" clId="{18AC029E-6E78-489C-A9AD-6ED13B4B0D74}" dt="2025-10-01T13:31:13.453" v="150" actId="1076"/>
          <ac:spMkLst>
            <pc:docMk/>
            <pc:sldMk cId="2084795615" sldId="340"/>
            <ac:spMk id="10" creationId="{6800E17F-8617-6187-3F38-8B85EA1F86AD}"/>
          </ac:spMkLst>
        </pc:spChg>
        <pc:spChg chg="add mod">
          <ac:chgData name="Sophie Williams" userId="b2a9301d-445a-4704-aa05-7d1118b38518" providerId="ADAL" clId="{18AC029E-6E78-489C-A9AD-6ED13B4B0D74}" dt="2025-10-01T13:31:54.548" v="173" actId="1076"/>
          <ac:spMkLst>
            <pc:docMk/>
            <pc:sldMk cId="2084795615" sldId="340"/>
            <ac:spMk id="18" creationId="{544D352F-34E4-3493-B3BC-0DB8458915DF}"/>
          </ac:spMkLst>
        </pc:spChg>
        <pc:picChg chg="add mod">
          <ac:chgData name="Sophie Williams" userId="b2a9301d-445a-4704-aa05-7d1118b38518" providerId="ADAL" clId="{18AC029E-6E78-489C-A9AD-6ED13B4B0D74}" dt="2025-10-01T13:47:50.972" v="677" actId="1076"/>
          <ac:picMkLst>
            <pc:docMk/>
            <pc:sldMk cId="2084795615" sldId="340"/>
            <ac:picMk id="19" creationId="{875CEAA9-3AA0-D23E-2408-E7F67DBD7AB9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47:37.938" v="669"/>
        <pc:sldMkLst>
          <pc:docMk/>
          <pc:sldMk cId="1995826083" sldId="341"/>
        </pc:sldMkLst>
        <pc:spChg chg="add mod">
          <ac:chgData name="Sophie Williams" userId="b2a9301d-445a-4704-aa05-7d1118b38518" providerId="ADAL" clId="{18AC029E-6E78-489C-A9AD-6ED13B4B0D74}" dt="2025-10-01T13:32:07.302" v="178" actId="1076"/>
          <ac:spMkLst>
            <pc:docMk/>
            <pc:sldMk cId="1995826083" sldId="341"/>
            <ac:spMk id="8" creationId="{A41FCC68-2AD3-65EC-48A7-DA2C3011A158}"/>
          </ac:spMkLst>
        </pc:spChg>
        <pc:spChg chg="mod">
          <ac:chgData name="Sophie Williams" userId="b2a9301d-445a-4704-aa05-7d1118b38518" providerId="ADAL" clId="{18AC029E-6E78-489C-A9AD-6ED13B4B0D74}" dt="2025-10-01T13:30:55.069" v="136" actId="113"/>
          <ac:spMkLst>
            <pc:docMk/>
            <pc:sldMk cId="1995826083" sldId="341"/>
            <ac:spMk id="10" creationId="{9FB7E81B-8A6A-2A73-462F-F7FEC6D38680}"/>
          </ac:spMkLst>
        </pc:spChg>
        <pc:picChg chg="add mod">
          <ac:chgData name="Sophie Williams" userId="b2a9301d-445a-4704-aa05-7d1118b38518" providerId="ADAL" clId="{18AC029E-6E78-489C-A9AD-6ED13B4B0D74}" dt="2025-10-01T13:47:34.015" v="668" actId="1035"/>
          <ac:picMkLst>
            <pc:docMk/>
            <pc:sldMk cId="1995826083" sldId="341"/>
            <ac:picMk id="12" creationId="{7875ADB8-05FA-504A-EC40-68C5ACC23A8B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48:14.025" v="693"/>
        <pc:sldMkLst>
          <pc:docMk/>
          <pc:sldMk cId="3582589582" sldId="342"/>
        </pc:sldMkLst>
        <pc:spChg chg="add mod">
          <ac:chgData name="Sophie Williams" userId="b2a9301d-445a-4704-aa05-7d1118b38518" providerId="ADAL" clId="{18AC029E-6E78-489C-A9AD-6ED13B4B0D74}" dt="2025-10-01T13:31:40.482" v="168" actId="20577"/>
          <ac:spMkLst>
            <pc:docMk/>
            <pc:sldMk cId="3582589582" sldId="342"/>
            <ac:spMk id="8" creationId="{470963B4-A5E0-966F-641D-37F35C524BC7}"/>
          </ac:spMkLst>
        </pc:spChg>
        <pc:spChg chg="mod">
          <ac:chgData name="Sophie Williams" userId="b2a9301d-445a-4704-aa05-7d1118b38518" providerId="ADAL" clId="{18AC029E-6E78-489C-A9AD-6ED13B4B0D74}" dt="2025-10-01T13:31:20.948" v="151" actId="20577"/>
          <ac:spMkLst>
            <pc:docMk/>
            <pc:sldMk cId="3582589582" sldId="342"/>
            <ac:spMk id="10" creationId="{8BDE3BED-F3BA-B313-724D-E566CEBB3491}"/>
          </ac:spMkLst>
        </pc:spChg>
        <pc:picChg chg="add mod">
          <ac:chgData name="Sophie Williams" userId="b2a9301d-445a-4704-aa05-7d1118b38518" providerId="ADAL" clId="{18AC029E-6E78-489C-A9AD-6ED13B4B0D74}" dt="2025-10-01T13:48:11.773" v="691" actId="1076"/>
          <ac:picMkLst>
            <pc:docMk/>
            <pc:sldMk cId="3582589582" sldId="342"/>
            <ac:picMk id="12" creationId="{CF06C806-00F5-D106-C0E7-D6C61F85AAE9}"/>
          </ac:picMkLst>
        </pc:picChg>
      </pc:sldChg>
      <pc:sldChg chg="modSp mod modAnim">
        <pc:chgData name="Sophie Williams" userId="b2a9301d-445a-4704-aa05-7d1118b38518" providerId="ADAL" clId="{18AC029E-6E78-489C-A9AD-6ED13B4B0D74}" dt="2025-10-01T13:50:47.996" v="715"/>
        <pc:sldMkLst>
          <pc:docMk/>
          <pc:sldMk cId="3502838555" sldId="343"/>
        </pc:sldMkLst>
        <pc:spChg chg="mod">
          <ac:chgData name="Sophie Williams" userId="b2a9301d-445a-4704-aa05-7d1118b38518" providerId="ADAL" clId="{18AC029E-6E78-489C-A9AD-6ED13B4B0D74}" dt="2025-10-01T13:34:39.761" v="287" actId="1076"/>
          <ac:spMkLst>
            <pc:docMk/>
            <pc:sldMk cId="3502838555" sldId="343"/>
            <ac:spMk id="13" creationId="{F599ED88-3A20-A0D3-57C0-CDE29E839DCD}"/>
          </ac:spMkLst>
        </pc:spChg>
      </pc:sldChg>
      <pc:sldChg chg="addSp delSp modSp mod">
        <pc:chgData name="Sophie Williams" userId="b2a9301d-445a-4704-aa05-7d1118b38518" providerId="ADAL" clId="{18AC029E-6E78-489C-A9AD-6ED13B4B0D74}" dt="2025-10-01T13:46:54.389" v="651" actId="1076"/>
        <pc:sldMkLst>
          <pc:docMk/>
          <pc:sldMk cId="3747454450" sldId="344"/>
        </pc:sldMkLst>
        <pc:spChg chg="mod">
          <ac:chgData name="Sophie Williams" userId="b2a9301d-445a-4704-aa05-7d1118b38518" providerId="ADAL" clId="{18AC029E-6E78-489C-A9AD-6ED13B4B0D74}" dt="2025-10-01T13:33:22.779" v="222" actId="1076"/>
          <ac:spMkLst>
            <pc:docMk/>
            <pc:sldMk cId="3747454450" sldId="344"/>
            <ac:spMk id="4" creationId="{8C1B1B3B-3FC4-5A78-60E6-102D71C66000}"/>
          </ac:spMkLst>
        </pc:spChg>
        <pc:spChg chg="mod">
          <ac:chgData name="Sophie Williams" userId="b2a9301d-445a-4704-aa05-7d1118b38518" providerId="ADAL" clId="{18AC029E-6E78-489C-A9AD-6ED13B4B0D74}" dt="2025-10-01T13:33:35.311" v="233" actId="20577"/>
          <ac:spMkLst>
            <pc:docMk/>
            <pc:sldMk cId="3747454450" sldId="344"/>
            <ac:spMk id="6" creationId="{B80F6D52-60F6-6957-A8B0-9395C9FAC18C}"/>
          </ac:spMkLst>
        </pc:spChg>
        <pc:picChg chg="add mod">
          <ac:chgData name="Sophie Williams" userId="b2a9301d-445a-4704-aa05-7d1118b38518" providerId="ADAL" clId="{18AC029E-6E78-489C-A9AD-6ED13B4B0D74}" dt="2025-10-01T13:46:54.389" v="651" actId="1076"/>
          <ac:picMkLst>
            <pc:docMk/>
            <pc:sldMk cId="3747454450" sldId="344"/>
            <ac:picMk id="8" creationId="{CEB7B590-30FB-CF25-FC14-8FACED1EC69D}"/>
          </ac:picMkLst>
        </pc:picChg>
      </pc:sldChg>
      <pc:sldChg chg="addSp delSp modSp mod delAnim modAnim">
        <pc:chgData name="Sophie Williams" userId="b2a9301d-445a-4704-aa05-7d1118b38518" providerId="ADAL" clId="{18AC029E-6E78-489C-A9AD-6ED13B4B0D74}" dt="2025-10-01T13:35:10.858" v="301" actId="1076"/>
        <pc:sldMkLst>
          <pc:docMk/>
          <pc:sldMk cId="3476496979" sldId="345"/>
        </pc:sldMkLst>
        <pc:spChg chg="mod">
          <ac:chgData name="Sophie Williams" userId="b2a9301d-445a-4704-aa05-7d1118b38518" providerId="ADAL" clId="{18AC029E-6E78-489C-A9AD-6ED13B4B0D74}" dt="2025-10-01T13:34:55.117" v="296" actId="6549"/>
          <ac:spMkLst>
            <pc:docMk/>
            <pc:sldMk cId="3476496979" sldId="345"/>
            <ac:spMk id="9" creationId="{0ECF6311-244C-FE58-6B0D-08565D18E6AB}"/>
          </ac:spMkLst>
        </pc:spChg>
        <pc:spChg chg="add mod">
          <ac:chgData name="Sophie Williams" userId="b2a9301d-445a-4704-aa05-7d1118b38518" providerId="ADAL" clId="{18AC029E-6E78-489C-A9AD-6ED13B4B0D74}" dt="2025-10-01T13:35:10.858" v="301" actId="1076"/>
          <ac:spMkLst>
            <pc:docMk/>
            <pc:sldMk cId="3476496979" sldId="345"/>
            <ac:spMk id="10" creationId="{388A6084-1389-4478-8B73-88751B04C93E}"/>
          </ac:spMkLst>
        </pc:spChg>
        <pc:picChg chg="mod">
          <ac:chgData name="Sophie Williams" userId="b2a9301d-445a-4704-aa05-7d1118b38518" providerId="ADAL" clId="{18AC029E-6E78-489C-A9AD-6ED13B4B0D74}" dt="2025-10-01T13:34:58.350" v="297" actId="1076"/>
          <ac:picMkLst>
            <pc:docMk/>
            <pc:sldMk cId="3476496979" sldId="345"/>
            <ac:picMk id="5" creationId="{1C139F58-E278-3B92-6968-F4148910CE7E}"/>
          </ac:picMkLst>
        </pc:picChg>
      </pc:sldChg>
      <pc:sldChg chg="addSp delSp modSp mod">
        <pc:chgData name="Sophie Williams" userId="b2a9301d-445a-4704-aa05-7d1118b38518" providerId="ADAL" clId="{18AC029E-6E78-489C-A9AD-6ED13B4B0D74}" dt="2025-10-01T13:47:45.658" v="674" actId="1076"/>
        <pc:sldMkLst>
          <pc:docMk/>
          <pc:sldMk cId="3295815369" sldId="346"/>
        </pc:sldMkLst>
        <pc:spChg chg="mod">
          <ac:chgData name="Sophie Williams" userId="b2a9301d-445a-4704-aa05-7d1118b38518" providerId="ADAL" clId="{18AC029E-6E78-489C-A9AD-6ED13B4B0D74}" dt="2025-10-01T13:35:45.232" v="316" actId="1076"/>
          <ac:spMkLst>
            <pc:docMk/>
            <pc:sldMk cId="3295815369" sldId="346"/>
            <ac:spMk id="8" creationId="{42778E44-CA66-DB1B-2554-6CC8932F3145}"/>
          </ac:spMkLst>
        </pc:spChg>
        <pc:spChg chg="mod">
          <ac:chgData name="Sophie Williams" userId="b2a9301d-445a-4704-aa05-7d1118b38518" providerId="ADAL" clId="{18AC029E-6E78-489C-A9AD-6ED13B4B0D74}" dt="2025-10-01T13:35:55.715" v="318" actId="14100"/>
          <ac:spMkLst>
            <pc:docMk/>
            <pc:sldMk cId="3295815369" sldId="346"/>
            <ac:spMk id="10" creationId="{3DEF2FF6-8A64-415A-6F4B-EA5AF3424D3F}"/>
          </ac:spMkLst>
        </pc:spChg>
        <pc:spChg chg="add mod">
          <ac:chgData name="Sophie Williams" userId="b2a9301d-445a-4704-aa05-7d1118b38518" providerId="ADAL" clId="{18AC029E-6E78-489C-A9AD-6ED13B4B0D74}" dt="2025-10-01T13:36:01.127" v="320" actId="1076"/>
          <ac:spMkLst>
            <pc:docMk/>
            <pc:sldMk cId="3295815369" sldId="346"/>
            <ac:spMk id="11" creationId="{93E7445F-05F4-9FB5-6140-CFAE090BB47E}"/>
          </ac:spMkLst>
        </pc:spChg>
        <pc:picChg chg="add mod">
          <ac:chgData name="Sophie Williams" userId="b2a9301d-445a-4704-aa05-7d1118b38518" providerId="ADAL" clId="{18AC029E-6E78-489C-A9AD-6ED13B4B0D74}" dt="2025-10-01T13:47:45.658" v="674" actId="1076"/>
          <ac:picMkLst>
            <pc:docMk/>
            <pc:sldMk cId="3295815369" sldId="346"/>
            <ac:picMk id="12" creationId="{839407D0-3D36-F343-70D7-02E8DD5CFC7F}"/>
          </ac:picMkLst>
        </pc:picChg>
      </pc:sldChg>
      <pc:sldChg chg="addSp delSp modSp mod">
        <pc:chgData name="Sophie Williams" userId="b2a9301d-445a-4704-aa05-7d1118b38518" providerId="ADAL" clId="{18AC029E-6E78-489C-A9AD-6ED13B4B0D74}" dt="2025-10-01T13:48:04.981" v="688" actId="1035"/>
        <pc:sldMkLst>
          <pc:docMk/>
          <pc:sldMk cId="1170916250" sldId="347"/>
        </pc:sldMkLst>
        <pc:spChg chg="add mod">
          <ac:chgData name="Sophie Williams" userId="b2a9301d-445a-4704-aa05-7d1118b38518" providerId="ADAL" clId="{18AC029E-6E78-489C-A9AD-6ED13B4B0D74}" dt="2025-10-01T13:36:25.631" v="332" actId="1076"/>
          <ac:spMkLst>
            <pc:docMk/>
            <pc:sldMk cId="1170916250" sldId="347"/>
            <ac:spMk id="11" creationId="{1BCFD586-F68D-11BF-9D44-A905E4234532}"/>
          </ac:spMkLst>
        </pc:spChg>
        <pc:spChg chg="mod">
          <ac:chgData name="Sophie Williams" userId="b2a9301d-445a-4704-aa05-7d1118b38518" providerId="ADAL" clId="{18AC029E-6E78-489C-A9AD-6ED13B4B0D74}" dt="2025-10-01T13:36:51.378" v="351" actId="1076"/>
          <ac:spMkLst>
            <pc:docMk/>
            <pc:sldMk cId="1170916250" sldId="347"/>
            <ac:spMk id="16" creationId="{C1B3E21A-AC25-3CF2-700A-72774AA016B9}"/>
          </ac:spMkLst>
        </pc:spChg>
        <pc:picChg chg="add mod">
          <ac:chgData name="Sophie Williams" userId="b2a9301d-445a-4704-aa05-7d1118b38518" providerId="ADAL" clId="{18AC029E-6E78-489C-A9AD-6ED13B4B0D74}" dt="2025-10-01T13:48:04.981" v="688" actId="1035"/>
          <ac:picMkLst>
            <pc:docMk/>
            <pc:sldMk cId="1170916250" sldId="347"/>
            <ac:picMk id="12" creationId="{F9549A09-8E97-0EEE-26E1-EDC0D7071B99}"/>
          </ac:picMkLst>
        </pc:picChg>
      </pc:sldChg>
      <pc:sldChg chg="addSp delSp modSp mod">
        <pc:chgData name="Sophie Williams" userId="b2a9301d-445a-4704-aa05-7d1118b38518" providerId="ADAL" clId="{18AC029E-6E78-489C-A9AD-6ED13B4B0D74}" dt="2025-10-01T13:48:24.446" v="701" actId="1036"/>
        <pc:sldMkLst>
          <pc:docMk/>
          <pc:sldMk cId="374964266" sldId="348"/>
        </pc:sldMkLst>
        <pc:spChg chg="mod">
          <ac:chgData name="Sophie Williams" userId="b2a9301d-445a-4704-aa05-7d1118b38518" providerId="ADAL" clId="{18AC029E-6E78-489C-A9AD-6ED13B4B0D74}" dt="2025-10-01T13:32:23.712" v="180" actId="6549"/>
          <ac:spMkLst>
            <pc:docMk/>
            <pc:sldMk cId="374964266" sldId="348"/>
            <ac:spMk id="7" creationId="{2EA1234C-9B34-CA3D-768B-D71C5DEB9F5F}"/>
          </ac:spMkLst>
        </pc:spChg>
        <pc:spChg chg="add mod">
          <ac:chgData name="Sophie Williams" userId="b2a9301d-445a-4704-aa05-7d1118b38518" providerId="ADAL" clId="{18AC029E-6E78-489C-A9AD-6ED13B4B0D74}" dt="2025-10-01T13:37:21.662" v="378" actId="1076"/>
          <ac:spMkLst>
            <pc:docMk/>
            <pc:sldMk cId="374964266" sldId="348"/>
            <ac:spMk id="10" creationId="{325D81C4-2E90-EAF3-9C41-86E37880EDFD}"/>
          </ac:spMkLst>
        </pc:spChg>
        <pc:spChg chg="add mod">
          <ac:chgData name="Sophie Williams" userId="b2a9301d-445a-4704-aa05-7d1118b38518" providerId="ADAL" clId="{18AC029E-6E78-489C-A9AD-6ED13B4B0D74}" dt="2025-10-01T13:37:07.997" v="363" actId="20577"/>
          <ac:spMkLst>
            <pc:docMk/>
            <pc:sldMk cId="374964266" sldId="348"/>
            <ac:spMk id="11" creationId="{E16B91A8-0B0D-E75B-3EEF-9496862DA5D6}"/>
          </ac:spMkLst>
        </pc:spChg>
        <pc:picChg chg="add mod">
          <ac:chgData name="Sophie Williams" userId="b2a9301d-445a-4704-aa05-7d1118b38518" providerId="ADAL" clId="{18AC029E-6E78-489C-A9AD-6ED13B4B0D74}" dt="2025-10-01T13:48:24.446" v="701" actId="1036"/>
          <ac:picMkLst>
            <pc:docMk/>
            <pc:sldMk cId="374964266" sldId="348"/>
            <ac:picMk id="12" creationId="{CF796001-8D76-AAA8-2F4D-316FE564AED6}"/>
          </ac:picMkLst>
        </pc:picChg>
      </pc:sldChg>
      <pc:sldChg chg="add">
        <pc:chgData name="Sophie Williams" userId="b2a9301d-445a-4704-aa05-7d1118b38518" providerId="ADAL" clId="{18AC029E-6E78-489C-A9AD-6ED13B4B0D74}" dt="2025-10-01T13:54:45.149" v="743"/>
        <pc:sldMkLst>
          <pc:docMk/>
          <pc:sldMk cId="3853861356" sldId="349"/>
        </pc:sldMkLst>
      </pc:sldChg>
      <pc:sldChg chg="modSp mod">
        <pc:chgData name="Sophie Williams" userId="b2a9301d-445a-4704-aa05-7d1118b38518" providerId="ADAL" clId="{18AC029E-6E78-489C-A9AD-6ED13B4B0D74}" dt="2025-10-06T14:34:24.330" v="810" actId="2711"/>
        <pc:sldMkLst>
          <pc:docMk/>
          <pc:sldMk cId="436127760" sldId="350"/>
        </pc:sldMkLst>
        <pc:spChg chg="mod">
          <ac:chgData name="Sophie Williams" userId="b2a9301d-445a-4704-aa05-7d1118b38518" providerId="ADAL" clId="{18AC029E-6E78-489C-A9AD-6ED13B4B0D74}" dt="2025-10-06T14:34:24.330" v="810" actId="2711"/>
          <ac:spMkLst>
            <pc:docMk/>
            <pc:sldMk cId="436127760" sldId="350"/>
            <ac:spMk id="2" creationId="{E91D99D0-AD1F-4218-7087-34407848264D}"/>
          </ac:spMkLst>
        </pc:spChg>
        <pc:spChg chg="mod">
          <ac:chgData name="Sophie Williams" userId="b2a9301d-445a-4704-aa05-7d1118b38518" providerId="ADAL" clId="{18AC029E-6E78-489C-A9AD-6ED13B4B0D74}" dt="2025-10-06T14:34:16.336" v="809" actId="2711"/>
          <ac:spMkLst>
            <pc:docMk/>
            <pc:sldMk cId="436127760" sldId="350"/>
            <ac:spMk id="3" creationId="{6E3266FC-E957-1F04-A0E4-0B8B9F235F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EDB578C-0DE7-5C36-3302-D03D7309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DD2EE227-9BE7-52C8-C079-90F5D03F8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7FB6F623-F32C-85C6-ED03-AA84E19ED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9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86AC677D-11E9-E124-DA16-64416773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8C71A8DB-4333-DFB3-273D-CEFFCBE7AB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136093A0-B2F5-63B5-89BF-8CD95926B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81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B1B69F91-F905-DE37-BD12-219AC8F8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D7D7FAD6-013B-F9C0-5EE1-12ED5C8C9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00C31DD7-9892-237E-35AD-D7486F9F6B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69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17DDA39-3AD1-173B-E3CA-180763CD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F748CE35-BBA4-B26A-D220-F9BE566689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B3CBEACB-6B5A-364B-C1EF-26257E6C9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30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BA801A05-C5A0-95C6-7180-3BCDAD21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120B3F2C-9C94-9036-BE70-AB9F0BB86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5A6B2F1F-20F6-5582-D950-528F0E2380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64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5B536BE5-A360-4D9F-6284-73031E7E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65B5D52F-C4E1-6259-54BF-995B2549A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C89AC762-7D21-C4CA-FA42-D9056941B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33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6BB1E91-6A20-6109-6A98-29C379E0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BB1F523B-A8D7-BE68-ACE3-0533FE349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3BB557A5-68D1-24CA-93C9-5CE735AF6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968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1C5032FA-54BA-B1A8-989F-6A5B60415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AD4A37F1-67A2-5909-21F5-FE6F065F0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D8C25FF7-1CD9-4FC3-15A7-B17E57FD3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75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0A9CA9D-6D9A-724F-80DE-2166E545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23C71DE3-0311-82E6-79D3-4C82C9D76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4106247D-1039-1AEA-015B-BCB18DD40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54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90E3DFA-BBE7-A16B-6BA6-5B514468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>
            <a:extLst>
              <a:ext uri="{FF2B5EF4-FFF2-40B4-BE49-F238E27FC236}">
                <a16:creationId xmlns:a16="http://schemas.microsoft.com/office/drawing/2014/main" id="{BD4A173A-8C95-E187-8D5B-241FF8C03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>
            <a:extLst>
              <a:ext uri="{FF2B5EF4-FFF2-40B4-BE49-F238E27FC236}">
                <a16:creationId xmlns:a16="http://schemas.microsoft.com/office/drawing/2014/main" id="{A51B4B61-98C6-DE2B-8DFA-D2FE2C32B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 err="1">
                <a:ea typeface="Calibri"/>
                <a:cs typeface="Calibri"/>
              </a:rPr>
              <a:t>Manteision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da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blaned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oherwydd</a:t>
            </a:r>
            <a:r>
              <a:rPr lang="en-US" dirty="0">
                <a:ea typeface="Calibri"/>
                <a:cs typeface="Calibri"/>
              </a:rPr>
              <a:t> bod </a:t>
            </a:r>
            <a:r>
              <a:rPr lang="en-US" dirty="0" err="1">
                <a:ea typeface="Calibri"/>
                <a:cs typeface="Calibri"/>
              </a:rPr>
              <a:t>gan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bwyd</a:t>
            </a:r>
            <a:r>
              <a:rPr lang="en-US" dirty="0">
                <a:ea typeface="Calibri"/>
                <a:cs typeface="Calibri"/>
              </a:rPr>
              <a:t> lai o </a:t>
            </a:r>
            <a:r>
              <a:rPr lang="en-US" dirty="0" err="1">
                <a:ea typeface="Calibri"/>
                <a:cs typeface="Calibri"/>
              </a:rPr>
              <a:t>bellter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deithio</a:t>
            </a:r>
            <a:r>
              <a:rPr lang="en-US" dirty="0">
                <a:ea typeface="Calibri"/>
                <a:cs typeface="Calibri"/>
              </a:rPr>
              <a:t> ac </a:t>
            </a:r>
            <a:r>
              <a:rPr lang="en-US" dirty="0" err="1">
                <a:ea typeface="Calibri"/>
                <a:cs typeface="Calibri"/>
              </a:rPr>
              <a:t>nid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yw'n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cymryd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adnoddau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gwerthfawr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fel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dŵr</a:t>
            </a:r>
            <a:r>
              <a:rPr lang="en-US" dirty="0">
                <a:ea typeface="Calibri"/>
                <a:cs typeface="Calibri"/>
              </a:rPr>
              <a:t>, o </a:t>
            </a:r>
            <a:r>
              <a:rPr lang="en-US" dirty="0" err="1">
                <a:ea typeface="Calibri"/>
                <a:cs typeface="Calibri"/>
              </a:rPr>
              <a:t>wledydd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eraill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da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economi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leol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chynhyrchwyr</a:t>
            </a:r>
            <a:r>
              <a:rPr lang="en-US" dirty="0">
                <a:ea typeface="Calibri"/>
                <a:cs typeface="Calibri"/>
              </a:rPr>
              <a:t> Cymru </a:t>
            </a:r>
            <a:r>
              <a:rPr lang="en-US" dirty="0" err="1">
                <a:ea typeface="Calibri"/>
                <a:cs typeface="Calibri"/>
              </a:rPr>
              <a:t>oherwydd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byddwn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gwario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arian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lysiau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sy'n</a:t>
            </a:r>
            <a:r>
              <a:rPr lang="en-US" dirty="0">
                <a:ea typeface="Calibri"/>
                <a:cs typeface="Calibri"/>
              </a:rPr>
              <a:t> aros </a:t>
            </a:r>
            <a:r>
              <a:rPr lang="en-US" dirty="0" err="1">
                <a:ea typeface="Calibri"/>
                <a:cs typeface="Calibri"/>
              </a:rPr>
              <a:t>yng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Nghymru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da </a:t>
            </a:r>
            <a:r>
              <a:rPr lang="en-US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ddyfodol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bwyd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Nghymru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oherwydd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mwy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alw</a:t>
            </a:r>
            <a:r>
              <a:rPr lang="en-US" dirty="0">
                <a:ea typeface="Calibri"/>
                <a:cs typeface="Calibri"/>
              </a:rPr>
              <a:t> am </a:t>
            </a:r>
            <a:r>
              <a:rPr lang="en-US" dirty="0" err="1">
                <a:ea typeface="Calibri"/>
                <a:cs typeface="Calibri"/>
              </a:rPr>
              <a:t>lysiau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Cymreig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bydd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Cymru'n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tyfu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mwy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lysiau</a:t>
            </a:r>
            <a:r>
              <a:rPr lang="en-US" dirty="0">
                <a:ea typeface="Calibri"/>
                <a:cs typeface="Calibri"/>
              </a:rPr>
              <a:t>, ac </a:t>
            </a:r>
            <a:r>
              <a:rPr lang="en-US" dirty="0" err="1">
                <a:ea typeface="Calibri"/>
                <a:cs typeface="Calibri"/>
              </a:rPr>
              <a:t>yna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dibynnu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cymaint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wledydd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eraill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 err="1">
                <a:ea typeface="Calibri"/>
                <a:cs typeface="Calibri"/>
              </a:rPr>
              <a:t>Anfanteision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 err="1">
                <a:ea typeface="Calibri"/>
                <a:cs typeface="Calibri"/>
              </a:rPr>
              <a:t>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ydyn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ond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bwyta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bwyd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tymhorol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bwyd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sy’n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tyfu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lleol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yr </a:t>
            </a:r>
            <a:r>
              <a:rPr lang="en-US" dirty="0" err="1">
                <a:ea typeface="Calibri"/>
                <a:cs typeface="Calibri"/>
              </a:rPr>
              <a:t>ysgol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efallai</a:t>
            </a:r>
            <a:r>
              <a:rPr lang="en-US" dirty="0">
                <a:ea typeface="Calibri"/>
                <a:cs typeface="Calibri"/>
              </a:rPr>
              <a:t> y </a:t>
            </a:r>
            <a:r>
              <a:rPr lang="en-US" dirty="0" err="1">
                <a:ea typeface="Calibri"/>
                <a:cs typeface="Calibri"/>
              </a:rPr>
              <a:t>bydd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adegau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flwyddyn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allwch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fwyta'ch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hoff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ffrwythau</a:t>
            </a:r>
            <a:r>
              <a:rPr lang="en-US" dirty="0">
                <a:ea typeface="Calibri"/>
                <a:cs typeface="Calibri"/>
              </a:rPr>
              <a:t> neu </a:t>
            </a:r>
            <a:r>
              <a:rPr lang="en-US" dirty="0" err="1">
                <a:ea typeface="Calibri"/>
                <a:cs typeface="Calibri"/>
              </a:rPr>
              <a:t>lysiau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yn</a:t>
            </a:r>
            <a:r>
              <a:rPr lang="en-US" dirty="0">
                <a:ea typeface="Calibri"/>
                <a:cs typeface="Calibri"/>
              </a:rPr>
              <a:t> yr </a:t>
            </a:r>
            <a:r>
              <a:rPr lang="en-US" dirty="0" err="1">
                <a:ea typeface="Calibri"/>
                <a:cs typeface="Calibri"/>
              </a:rPr>
              <a:t>ysgol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54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https://online1.snapsurveys.com/ktyb5s</a:t>
            </a:r>
            <a:endParaRPr lang="en-GB" dirty="0">
              <a:solidFill>
                <a:schemeClr val="dk2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dirty="0">
              <a:solidFill>
                <a:srgbClr val="44546A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chemeClr val="dk2"/>
                </a:solidFill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</a:t>
            </a:r>
            <a:r>
              <a:rPr lang="en-US">
                <a:ea typeface="Calibri"/>
                <a:cs typeface="Calibri"/>
              </a:rPr>
              <a:t>video: https://youtu.be/J7gAh-Azj5o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C608-6DCF-2C55-AF50-3A18A37B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1CE65-40B5-700D-BD8E-5D3513B9F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816BF-DC4F-A717-4F17-409683644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F7735-205A-E988-8BEC-33FC0BC22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8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2C8E418-139D-1A6C-BA13-3517FB70B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3214C317-C4F8-6D1F-F11A-6644D1EABC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1136E88A-C08B-9D41-CBDB-C19063AA40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09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74E8526A-EE50-E4CC-F2B1-FE5D8A105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71A24EE0-9343-26F6-76A8-0C1B72EE5B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C8BAB243-958B-2AB6-CC09-6D1766B41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49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184A9B7A-DC58-208D-2281-493817A0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>
            <a:extLst>
              <a:ext uri="{FF2B5EF4-FFF2-40B4-BE49-F238E27FC236}">
                <a16:creationId xmlns:a16="http://schemas.microsoft.com/office/drawing/2014/main" id="{B67817BD-5254-F0EC-4A04-3C744A031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>
            <a:extLst>
              <a:ext uri="{FF2B5EF4-FFF2-40B4-BE49-F238E27FC236}">
                <a16:creationId xmlns:a16="http://schemas.microsoft.com/office/drawing/2014/main" id="{97839CF6-1AAD-9925-8ACA-D7EC8057F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01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egsoc.org/blog/seasonal-uk-grown-produc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ktyb5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online1.snapsurveys.com/nocl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iperadar.com/" TargetMode="External"/><Relationship Id="rId2" Type="http://schemas.openxmlformats.org/officeDocument/2006/relationships/hyperlink" Target="https://vegsoc.org/blog/seasonal-uk-grown-produce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mplantcymru.org.uk/cysyllta/" TargetMode="External"/><Relationship Id="rId4" Type="http://schemas.openxmlformats.org/officeDocument/2006/relationships/hyperlink" Target="mailto:post@complantcymru.org.u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://www.complantcymru.org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7gAh-Azj5o?feature=oembed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826718" y="780729"/>
            <a:ext cx="1091017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Mater y Mis – Hydref </a:t>
            </a:r>
            <a:r>
              <a:rPr lang="en-GB" sz="4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2025</a:t>
            </a:r>
            <a:endParaRPr lang="en-US" sz="33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4DC48805-5B89-79F5-36B4-10963CA2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2D76A-AD65-504E-827F-4563CDA2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80B850-1985-8383-3681-8C3DF74E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4195-C51C-6A3D-5728-3AFAA3727AE0}"/>
              </a:ext>
            </a:extLst>
          </p:cNvPr>
          <p:cNvSpPr txBox="1"/>
          <p:nvPr/>
        </p:nvSpPr>
        <p:spPr>
          <a:xfrm>
            <a:off x="2183353" y="1020878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Bananas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D2CE3-4D40-F48C-9817-E901E343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07" y="1212942"/>
            <a:ext cx="2996222" cy="2898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B290B-8291-DBEE-55A9-C87DFEA320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60" y="792355"/>
            <a:ext cx="4392139" cy="4583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913840-028C-5904-DE30-725C2C31B980}"/>
              </a:ext>
            </a:extLst>
          </p:cNvPr>
          <p:cNvSpPr txBox="1"/>
          <p:nvPr/>
        </p:nvSpPr>
        <p:spPr>
          <a:xfrm>
            <a:off x="3033075" y="4698028"/>
            <a:ext cx="845337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Mae bananas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FDCDDA-87C6-8978-66C4-EE4434F5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037" y="934054"/>
            <a:ext cx="2646041" cy="38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1F137B3D-AD30-2BB2-FBB4-931EB848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9C492-4F48-F9DB-11D7-8B848DBA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FDFB1-653D-FDCD-3AC8-E7C3F8CF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3271A-D416-7CEC-9F3C-0404B513A6FF}"/>
              </a:ext>
            </a:extLst>
          </p:cNvPr>
          <p:cNvSpPr txBox="1"/>
          <p:nvPr/>
        </p:nvSpPr>
        <p:spPr>
          <a:xfrm>
            <a:off x="2183353" y="1020878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Bananas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351DA-F0AF-A64D-12BF-49EBA800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02" y="617827"/>
            <a:ext cx="3999492" cy="386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9ED88-3A20-A0D3-57C0-CDE29E839DCD}"/>
              </a:ext>
            </a:extLst>
          </p:cNvPr>
          <p:cNvSpPr txBox="1"/>
          <p:nvPr/>
        </p:nvSpPr>
        <p:spPr>
          <a:xfrm>
            <a:off x="3493778" y="4557158"/>
            <a:ext cx="7590772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! Mae bananas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rhannau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arall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o’r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byd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6A902-354C-9731-A1AA-DFE5D0D1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60" y="792355"/>
            <a:ext cx="4392139" cy="45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BCBFEFD4-962A-4019-D685-051243F8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11D0B-1009-117C-AB4A-1F440E3E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16983-DC5A-43B7-42B2-55482B2A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478F-311D-3435-AF1F-FCECA21D6E4B}"/>
              </a:ext>
            </a:extLst>
          </p:cNvPr>
          <p:cNvSpPr txBox="1"/>
          <p:nvPr/>
        </p:nvSpPr>
        <p:spPr>
          <a:xfrm>
            <a:off x="302713" y="807341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Mango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D0E37-43CB-814C-95B2-25A506FD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72" y="807341"/>
            <a:ext cx="3378979" cy="3268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16B82-4E4F-C4BB-96FB-9DD0DB8B37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93297">
            <a:off x="264542" y="1115134"/>
            <a:ext cx="4573733" cy="4128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E8437-7AF7-42F1-5EA9-63F481113C6F}"/>
              </a:ext>
            </a:extLst>
          </p:cNvPr>
          <p:cNvSpPr txBox="1"/>
          <p:nvPr/>
        </p:nvSpPr>
        <p:spPr>
          <a:xfrm>
            <a:off x="3435913" y="4948352"/>
            <a:ext cx="8453374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Mae mango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46E8A-F0CF-2E66-E8B0-4A3EF564F8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4416" y="1495124"/>
            <a:ext cx="2282140" cy="32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3C854708-8A36-B8A3-3F14-1DA06CB9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F19BD-9D64-6B38-5725-3BED1AB0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EFD6D-9B37-2057-B699-1A5B44BE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F28FA-D477-BDDE-DCDA-590ED705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02" y="617827"/>
            <a:ext cx="3999492" cy="3868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39F58-E278-3B92-6968-F4148910CE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513">
            <a:off x="335331" y="997015"/>
            <a:ext cx="4573733" cy="4128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F6311-244C-FE58-6B0D-08565D18E6AB}"/>
              </a:ext>
            </a:extLst>
          </p:cNvPr>
          <p:cNvSpPr txBox="1"/>
          <p:nvPr/>
        </p:nvSpPr>
        <p:spPr>
          <a:xfrm>
            <a:off x="617951" y="837687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Mango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A6084-1389-4478-8B73-88751B04C93E}"/>
              </a:ext>
            </a:extLst>
          </p:cNvPr>
          <p:cNvSpPr txBox="1"/>
          <p:nvPr/>
        </p:nvSpPr>
        <p:spPr>
          <a:xfrm>
            <a:off x="4743948" y="4832546"/>
            <a:ext cx="7315199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! Mae mango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rhannau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arall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o’r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Comic Sans MS" panose="030F0702030302020204" pitchFamily="66" charset="0"/>
                <a:cs typeface="Arial" panose="020B0604020202020204" pitchFamily="34" charset="0"/>
              </a:rPr>
              <a:t>byd</a:t>
            </a:r>
            <a:endParaRPr lang="en-GB" sz="2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42E79EFD-F17D-629B-6F33-3FB289AA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6B3C7-6216-7572-B22E-F4E6081F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1BF03-C9F7-547A-B0CC-D21E1DB9E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94B1D-909B-8ED5-35BC-4101B10D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47" y="736506"/>
            <a:ext cx="2996222" cy="2898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54159-EB8C-8208-C503-0CA621F5AE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40394">
            <a:off x="100419" y="1003750"/>
            <a:ext cx="5617529" cy="3872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B7E81B-8A6A-2A73-462F-F7FEC6D38680}"/>
              </a:ext>
            </a:extLst>
          </p:cNvPr>
          <p:cNvSpPr txBox="1"/>
          <p:nvPr/>
        </p:nvSpPr>
        <p:spPr>
          <a:xfrm>
            <a:off x="398057" y="736506"/>
            <a:ext cx="24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Mefus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CC68-2AD3-65EC-48A7-DA2C3011A158}"/>
              </a:ext>
            </a:extLst>
          </p:cNvPr>
          <p:cNvSpPr txBox="1"/>
          <p:nvPr/>
        </p:nvSpPr>
        <p:spPr>
          <a:xfrm>
            <a:off x="5312729" y="4435816"/>
            <a:ext cx="613522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mefus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75ADB8-05FA-504A-EC40-68C5ACC23A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2609" y="1185645"/>
            <a:ext cx="2507608" cy="36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D4A98CB1-06EA-73EB-0B62-BE6577A4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9628CE-8C7D-9362-65D4-6BEAB9BC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00A36C-34FC-4596-5A4B-2DD7F594A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6305E-BF3E-D0B8-D92C-7C0BB8DE6B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40394">
            <a:off x="424732" y="1003750"/>
            <a:ext cx="5617529" cy="3872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78E44-CA66-DB1B-2554-6CC8932F3145}"/>
              </a:ext>
            </a:extLst>
          </p:cNvPr>
          <p:cNvSpPr txBox="1"/>
          <p:nvPr/>
        </p:nvSpPr>
        <p:spPr>
          <a:xfrm>
            <a:off x="623525" y="821425"/>
            <a:ext cx="24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Mefus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F2FF6-8A64-415A-6F4B-EA5AF3424D3F}"/>
              </a:ext>
            </a:extLst>
          </p:cNvPr>
          <p:cNvSpPr txBox="1"/>
          <p:nvPr/>
        </p:nvSpPr>
        <p:spPr>
          <a:xfrm>
            <a:off x="4434215" y="5191951"/>
            <a:ext cx="7343812" cy="42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/>
              <a:t>Mae </a:t>
            </a:r>
            <a:r>
              <a:rPr lang="en-GB" sz="1600" dirty="0" err="1"/>
              <a:t>mefus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tyfu</a:t>
            </a:r>
            <a:r>
              <a:rPr lang="en-GB" sz="1600" dirty="0"/>
              <a:t>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/>
              <a:t>Nghymru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ystod</a:t>
            </a:r>
            <a:r>
              <a:rPr lang="en-GB" sz="1600" dirty="0"/>
              <a:t> mis Mai, </a:t>
            </a:r>
            <a:r>
              <a:rPr lang="en-GB" sz="1600" dirty="0" err="1"/>
              <a:t>Mehefin</a:t>
            </a:r>
            <a:r>
              <a:rPr lang="en-GB" sz="1600" dirty="0"/>
              <a:t>, </a:t>
            </a:r>
            <a:r>
              <a:rPr lang="en-GB" sz="1600" dirty="0" err="1"/>
              <a:t>Gorffennaf</a:t>
            </a:r>
            <a:r>
              <a:rPr lang="en-GB" sz="1600" dirty="0"/>
              <a:t>, Awst a Medi.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7445F-05F4-9FB5-6140-CFAE090BB47E}"/>
              </a:ext>
            </a:extLst>
          </p:cNvPr>
          <p:cNvSpPr txBox="1"/>
          <p:nvPr/>
        </p:nvSpPr>
        <p:spPr>
          <a:xfrm>
            <a:off x="4710553" y="4606854"/>
            <a:ext cx="6791136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Gwir! 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mefus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9407D0-3D36-F343-70D7-02E8DD5CFC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5821" y="671252"/>
            <a:ext cx="2722125" cy="39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109BBA9F-3499-9F46-A0DD-6B375EE3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A20BF-8BBB-77BE-9A5E-17937C39F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1F0E8-DF61-4FF0-4F3F-7DED87C8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72BAA-1A03-556B-C744-AE47BCDA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96" y="926811"/>
            <a:ext cx="2996222" cy="2898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0E17F-8617-6187-3F38-8B85EA1F86AD}"/>
              </a:ext>
            </a:extLst>
          </p:cNvPr>
          <p:cNvSpPr txBox="1"/>
          <p:nvPr/>
        </p:nvSpPr>
        <p:spPr>
          <a:xfrm>
            <a:off x="621410" y="926811"/>
            <a:ext cx="24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Tatws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D9963-3D1E-56E9-7494-961C93C9C7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32319">
            <a:off x="196031" y="1345474"/>
            <a:ext cx="5579315" cy="40501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4D352F-34E4-3493-B3BC-0DB8458915DF}"/>
              </a:ext>
            </a:extLst>
          </p:cNvPr>
          <p:cNvSpPr txBox="1"/>
          <p:nvPr/>
        </p:nvSpPr>
        <p:spPr>
          <a:xfrm>
            <a:off x="5066385" y="4385799"/>
            <a:ext cx="565589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tatws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5CEAA9-3AA0-D23E-2408-E7F67DBD7A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7661" y="712982"/>
            <a:ext cx="2827535" cy="4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3013829B-5FED-60AF-917B-1E5687234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85456-E598-3B84-977F-7B99880F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34EC2A-B440-2C25-95D7-44D06B7A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FFFB-B699-D6D3-1CBF-992B5689FF51}"/>
              </a:ext>
            </a:extLst>
          </p:cNvPr>
          <p:cNvSpPr txBox="1"/>
          <p:nvPr/>
        </p:nvSpPr>
        <p:spPr>
          <a:xfrm>
            <a:off x="819739" y="771450"/>
            <a:ext cx="247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Potatoes</a:t>
            </a:r>
          </a:p>
          <a:p>
            <a:pPr algn="ctr"/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Tatws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097C8-D262-E51C-A25C-07EF82BCB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32319">
            <a:off x="933003" y="1403942"/>
            <a:ext cx="5579315" cy="4050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B3E21A-AC25-3CF2-700A-72774AA016B9}"/>
              </a:ext>
            </a:extLst>
          </p:cNvPr>
          <p:cNvSpPr txBox="1"/>
          <p:nvPr/>
        </p:nvSpPr>
        <p:spPr>
          <a:xfrm>
            <a:off x="5705968" y="5126775"/>
            <a:ext cx="6026385" cy="42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tyfu</a:t>
            </a:r>
            <a:r>
              <a:rPr lang="en-GB" sz="1600" dirty="0"/>
              <a:t> </a:t>
            </a:r>
            <a:r>
              <a:rPr lang="en-GB" sz="1600" dirty="0" err="1"/>
              <a:t>tatws</a:t>
            </a:r>
            <a:r>
              <a:rPr lang="en-GB" sz="1600" dirty="0"/>
              <a:t>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/>
              <a:t>Nghymru</a:t>
            </a:r>
            <a:r>
              <a:rPr lang="en-GB" sz="1600" dirty="0"/>
              <a:t>/DU am y </a:t>
            </a:r>
            <a:r>
              <a:rPr lang="en-GB" sz="1600" dirty="0" err="1"/>
              <a:t>rhan</a:t>
            </a:r>
            <a:r>
              <a:rPr lang="en-GB" sz="1600" dirty="0"/>
              <a:t> </a:t>
            </a:r>
            <a:r>
              <a:rPr lang="en-GB" sz="1600" dirty="0" err="1"/>
              <a:t>fwyaf</a:t>
            </a:r>
            <a:r>
              <a:rPr lang="en-GB" sz="1600" dirty="0"/>
              <a:t> </a:t>
            </a:r>
            <a:r>
              <a:rPr lang="en-GB" sz="1600" dirty="0" err="1"/>
              <a:t>o'r</a:t>
            </a:r>
            <a:r>
              <a:rPr lang="en-GB" sz="1600" dirty="0"/>
              <a:t> </a:t>
            </a:r>
            <a:r>
              <a:rPr lang="en-GB" sz="1600" dirty="0" err="1"/>
              <a:t>flwyddyn</a:t>
            </a:r>
            <a:r>
              <a:rPr lang="en-GB" sz="1600" dirty="0"/>
              <a:t>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FD586-F68D-11BF-9D44-A905E4234532}"/>
              </a:ext>
            </a:extLst>
          </p:cNvPr>
          <p:cNvSpPr txBox="1"/>
          <p:nvPr/>
        </p:nvSpPr>
        <p:spPr>
          <a:xfrm>
            <a:off x="5512179" y="4521074"/>
            <a:ext cx="6413965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Gwir! 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tatws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49A09-8E97-0EEE-26E1-EDC0D7071B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0065" y="552162"/>
            <a:ext cx="2758098" cy="39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5D143ED7-1A3D-1CF3-C41F-6555C0A8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A9BFE-3B3D-78AF-AAAD-0722E3AE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301144-E866-EA06-5D2B-6C425AA0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6A15C-8F9E-A327-6F84-CDD508CC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36" y="865383"/>
            <a:ext cx="2996222" cy="2898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DE3BED-F3BA-B313-724D-E566CEBB3491}"/>
              </a:ext>
            </a:extLst>
          </p:cNvPr>
          <p:cNvSpPr txBox="1"/>
          <p:nvPr/>
        </p:nvSpPr>
        <p:spPr>
          <a:xfrm>
            <a:off x="640717" y="751561"/>
            <a:ext cx="24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Brocoli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4C198-D99E-EA08-4817-9AF180C95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0830">
            <a:off x="252798" y="1184004"/>
            <a:ext cx="4611340" cy="4489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963B4-A5E0-966F-641D-37F35C524BC7}"/>
              </a:ext>
            </a:extLst>
          </p:cNvPr>
          <p:cNvSpPr txBox="1"/>
          <p:nvPr/>
        </p:nvSpPr>
        <p:spPr>
          <a:xfrm>
            <a:off x="5074734" y="4371402"/>
            <a:ext cx="572330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brocoli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6C806-00F5-D106-C0E7-D6C61F85AA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9333" y="751561"/>
            <a:ext cx="2827535" cy="4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1B4D35E1-379E-6419-2D3C-752449CF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91C576-E0AA-C431-DB46-41944021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55615-1F9E-4C9F-A5DA-FFAFBD85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1234C-9B34-CA3D-768B-D71C5DEB9F5F}"/>
              </a:ext>
            </a:extLst>
          </p:cNvPr>
          <p:cNvSpPr txBox="1"/>
          <p:nvPr/>
        </p:nvSpPr>
        <p:spPr>
          <a:xfrm>
            <a:off x="548351" y="733802"/>
            <a:ext cx="24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Brocoli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8D585-93DF-CD20-5421-B42D36F2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0830">
            <a:off x="928679" y="1057818"/>
            <a:ext cx="4611340" cy="4489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5D81C4-2E90-EAF3-9C41-86E37880EDFD}"/>
              </a:ext>
            </a:extLst>
          </p:cNvPr>
          <p:cNvSpPr txBox="1"/>
          <p:nvPr/>
        </p:nvSpPr>
        <p:spPr>
          <a:xfrm>
            <a:off x="5599129" y="5165302"/>
            <a:ext cx="6220174" cy="42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tyfu</a:t>
            </a:r>
            <a:r>
              <a:rPr lang="en-GB" sz="1600" dirty="0"/>
              <a:t> broccoli </a:t>
            </a:r>
            <a:r>
              <a:rPr lang="en-GB" sz="1600" dirty="0" err="1"/>
              <a:t>yng</a:t>
            </a:r>
            <a:r>
              <a:rPr lang="en-GB" sz="1600" dirty="0"/>
              <a:t> </a:t>
            </a:r>
            <a:r>
              <a:rPr lang="en-GB" sz="1600" dirty="0" err="1"/>
              <a:t>Nghymru</a:t>
            </a:r>
            <a:r>
              <a:rPr lang="en-GB" sz="1600" dirty="0"/>
              <a:t>/DU am y </a:t>
            </a:r>
            <a:r>
              <a:rPr lang="en-GB" sz="1600" dirty="0" err="1"/>
              <a:t>rhan</a:t>
            </a:r>
            <a:r>
              <a:rPr lang="en-GB" sz="1600" dirty="0"/>
              <a:t> </a:t>
            </a:r>
            <a:r>
              <a:rPr lang="en-GB" sz="1600" dirty="0" err="1"/>
              <a:t>fwyaf</a:t>
            </a:r>
            <a:r>
              <a:rPr lang="en-GB" sz="1600" dirty="0"/>
              <a:t> </a:t>
            </a:r>
            <a:r>
              <a:rPr lang="en-GB" sz="1600" dirty="0" err="1"/>
              <a:t>o'r</a:t>
            </a:r>
            <a:r>
              <a:rPr lang="en-GB" sz="1600" dirty="0"/>
              <a:t> </a:t>
            </a:r>
            <a:r>
              <a:rPr lang="en-GB" sz="1600" dirty="0" err="1"/>
              <a:t>flwyddyn</a:t>
            </a:r>
            <a:r>
              <a:rPr lang="en-GB" sz="1600" dirty="0"/>
              <a:t>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B91A8-0B0D-E75B-3EEF-9496862DA5D6}"/>
              </a:ext>
            </a:extLst>
          </p:cNvPr>
          <p:cNvSpPr txBox="1"/>
          <p:nvPr/>
        </p:nvSpPr>
        <p:spPr>
          <a:xfrm>
            <a:off x="5512179" y="4521074"/>
            <a:ext cx="6413965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Gwir! 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brocoli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96001-8D76-AAA8-2F4D-316FE564AE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995" y="584750"/>
            <a:ext cx="2711794" cy="39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653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Mis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diwethaf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,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gofynnwyd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i chi am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wisg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ysgol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32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Dyma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beth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clywsom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:</a:t>
            </a:r>
            <a:endParaRPr lang="en-GB" sz="3200" dirty="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790CAB5-5A55-5804-671F-86BC4189C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4DC98F-A5A4-94AD-F946-59DF9B3B2CB1}"/>
              </a:ext>
            </a:extLst>
          </p:cNvPr>
          <p:cNvSpPr txBox="1"/>
          <p:nvPr/>
        </p:nvSpPr>
        <p:spPr>
          <a:xfrm>
            <a:off x="2485932" y="951552"/>
            <a:ext cx="8912751" cy="7493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1)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mewn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parau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neu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fel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grŵp</a:t>
            </a:r>
            <a:r>
              <a:rPr lang="en-GB" sz="32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:</a:t>
            </a:r>
            <a:endParaRPr lang="en-GB" sz="3200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E43E3-09E1-1FAE-5446-E04F4BB39151}"/>
              </a:ext>
            </a:extLst>
          </p:cNvPr>
          <p:cNvSpPr txBox="1"/>
          <p:nvPr/>
        </p:nvSpPr>
        <p:spPr>
          <a:xfrm>
            <a:off x="651066" y="2429984"/>
            <a:ext cx="10944535" cy="30933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Ddylen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ni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ddefnyddio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ffrwythau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llysiau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sy’n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tyfu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Deyrnas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Unedig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unig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yr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ysgol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? 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Pam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fyse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hynny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beth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da? 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Wyt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ti’n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gallu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meddwl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am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unrhywbeth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gwael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am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hyn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Beth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yw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dy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hoff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lysieuyn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(vegetable) a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sut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rwyt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ti’n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hoffi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fwyta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Dyma </a:t>
            </a:r>
            <a:r>
              <a:rPr lang="en-GB" dirty="0">
                <a:latin typeface="Comic Sans MS" panose="030F0702030302020204" pitchFamily="66" charset="0"/>
                <a:hlinkClick r:id="rId3"/>
              </a:rPr>
              <a:t>linc defnyddiol </a:t>
            </a:r>
            <a:r>
              <a:rPr lang="en-GB" dirty="0" err="1">
                <a:latin typeface="Comic Sans MS" panose="030F0702030302020204" pitchFamily="66" charset="0"/>
              </a:rPr>
              <a:t>sy’n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dangos</a:t>
            </a:r>
            <a:r>
              <a:rPr lang="en-GB" dirty="0">
                <a:latin typeface="Comic Sans MS" panose="030F0702030302020204" pitchFamily="66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</a:rPr>
              <a:t>ffrwythau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llysiau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sy’n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tyfu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 draws y DU </a:t>
            </a:r>
            <a:r>
              <a:rPr lang="en-GB" dirty="0" err="1">
                <a:latin typeface="Comic Sans MS" panose="030F0702030302020204" pitchFamily="66" charset="0"/>
              </a:rPr>
              <a:t>dros</a:t>
            </a:r>
            <a:r>
              <a:rPr lang="en-GB" dirty="0">
                <a:latin typeface="Comic Sans MS" panose="030F0702030302020204" pitchFamily="66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</a:rPr>
              <a:t>flwyddyn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B49E8-F711-3484-2CB1-F2637C998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2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983" y="1849596"/>
            <a:ext cx="9031390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(Gall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athrawes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dirty="0" err="1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920738" cy="5029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Rhannwch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eich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syniadau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gyda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ni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drwy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cod QR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neu’r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  <a:hlinkClick r:id="rId3"/>
              </a:rPr>
              <a:t>ddolen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  <a:hlinkClick r:id="rId3"/>
              </a:rPr>
              <a:t> </a:t>
            </a:r>
            <a:r>
              <a:rPr lang="en-GB" sz="20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  <a:hlinkClick r:id="rId3"/>
              </a:rPr>
              <a:t>arolwg</a:t>
            </a:r>
            <a:endParaRPr lang="en-GB" sz="2000" b="1" dirty="0">
              <a:latin typeface="Comic Sans MS" panose="030F0702030302020204" pitchFamily="66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07D925ED-4FBC-38EB-51A0-C97A86E36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5" y="2265094"/>
            <a:ext cx="2707341" cy="2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99D0-AD1F-4218-7087-344078482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581" y="608507"/>
            <a:ext cx="10304835" cy="443198"/>
          </a:xfrm>
        </p:spPr>
        <p:txBody>
          <a:bodyPr/>
          <a:lstStyle/>
          <a:p>
            <a:r>
              <a:rPr lang="en-US" sz="3200" dirty="0" err="1">
                <a:latin typeface="Comic Sans MS" panose="030F0702030302020204" pitchFamily="66" charset="0"/>
              </a:rPr>
              <a:t>Gweithgaredd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ychwanegol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266FC-E957-1F04-A0E4-0B8B9F235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0" y="1368437"/>
            <a:ext cx="10304835" cy="3436646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ydych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eisiau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archwilio'r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mater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hwn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ymhellach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beth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am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roi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cynnig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marL="457200" indent="-457200">
              <a:buFontTx/>
              <a:buChar char="-"/>
            </a:pP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Meddyliwch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am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bryd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ysgol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prif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gwrs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phwdin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gyfer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unrhyw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o'r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flwyddyn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sy'n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defnyddio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llysiau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ffrwythau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sy'n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tyfu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y DU y mis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hwnnw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Mae'r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wefan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hon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dangos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ffrwythau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a'r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llysiau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sy'n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tyfu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y DU bob mis.</a:t>
            </a:r>
          </a:p>
          <a:p>
            <a:pPr marL="457200" indent="-4572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Gallai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gwefan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ryseitiau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fel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 hon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helpu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ddod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hyd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brydau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bwyd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seiliedig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cynhwysion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Gallwch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ysgrifennu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neu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dynnu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llun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o'ch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prydau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bwyd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a'u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hanfon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Gallwch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dynnu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lluniau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ohonynt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a'u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hanfon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e-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4"/>
              </a:rPr>
              <a:t>bost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i'n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cyfryngau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cymdeithasol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(@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childcomwales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),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5"/>
              </a:rPr>
              <a:t>neu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  <a:hlinkClick r:id="rId5"/>
              </a:rPr>
              <a:t>drwy'r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hlinkClick r:id="rId5"/>
              </a:rPr>
              <a:t> post!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2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3ydd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3018503" y="707923"/>
            <a:ext cx="8355748" cy="4767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Rhannodd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dros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1,000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ohonoch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barn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gyda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ni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!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Dyma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beth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ddywedoch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chi am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wisg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ysgol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: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1400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Diogelwch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–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dywedodd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llawer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ohonoch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fod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helpu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ar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dripiau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ysgol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(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i'w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gwneud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hi'n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hawdd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athrawon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weld chi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os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chi’n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mynd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ar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goll)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 </a:t>
            </a:r>
            <a:r>
              <a:rPr lang="en-GB" sz="1400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cynrychioli'r</a:t>
            </a:r>
            <a:r>
              <a:rPr lang="en-GB" sz="14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ysgol</a:t>
            </a:r>
            <a:r>
              <a:rPr lang="en-GB" sz="14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–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dangos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y logo ac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gwneud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chi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deimlo'n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rhan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o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dîm</a:t>
            </a: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1400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Pawb</a:t>
            </a:r>
            <a:r>
              <a:rPr lang="en-GB" sz="14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yr un </a:t>
            </a:r>
            <a:r>
              <a:rPr lang="en-GB" sz="1400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peth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–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mae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pawb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edrych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yr un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fath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ac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mae'n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helpu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atal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bwlio</a:t>
            </a: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b="1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Ond</a:t>
            </a:r>
            <a:r>
              <a:rPr lang="en-GB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Dywedodd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rhai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ohonoch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fod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anghyfforddus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(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rhy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boeth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/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oer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),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gallu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bod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ddrud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iawn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, a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ddim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helpu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chi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ddangos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personoliaeth</a:t>
            </a: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Comic Sans MS" panose="030F0702030302020204" pitchFamily="66" charset="0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Byddwn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rhannu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eich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barn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gyda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1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Llywodraeth</a:t>
            </a:r>
            <a:r>
              <a:rPr lang="en-GB" sz="1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Cymru!</a:t>
            </a:r>
            <a:endParaRPr lang="en-GB" sz="1400" dirty="0"/>
          </a:p>
        </p:txBody>
      </p:sp>
      <p:pic>
        <p:nvPicPr>
          <p:cNvPr id="1030" name="Picture 6" descr="A green shield with a white check mark&#10;&#10;AI-generated content may be incorrect.">
            <a:extLst>
              <a:ext uri="{FF2B5EF4-FFF2-40B4-BE49-F238E27FC236}">
                <a16:creationId xmlns:a16="http://schemas.microsoft.com/office/drawing/2014/main" id="{2D88C862-3FC7-F93A-3F5C-D32805AF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0" y="814390"/>
            <a:ext cx="1252763" cy="1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DA9DB20-AD88-FB94-2A05-0486257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1" y="2591873"/>
            <a:ext cx="1400078" cy="1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stack of gold coins with pound symbols&#10;&#10;AI-generated content may be incorrect.">
            <a:extLst>
              <a:ext uri="{FF2B5EF4-FFF2-40B4-BE49-F238E27FC236}">
                <a16:creationId xmlns:a16="http://schemas.microsoft.com/office/drawing/2014/main" id="{A49F1F31-47AF-0D34-13A4-0CEBF618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6" y="4369356"/>
            <a:ext cx="1405399" cy="12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6F65C-4A4A-5275-8414-F5DB84ECDF79}"/>
              </a:ext>
            </a:extLst>
          </p:cNvPr>
          <p:cNvSpPr txBox="1"/>
          <p:nvPr/>
        </p:nvSpPr>
        <p:spPr>
          <a:xfrm>
            <a:off x="737476" y="706870"/>
            <a:ext cx="4866968" cy="48889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err="1">
                <a:latin typeface="Comic Sans MS" panose="030F0702030302020204" pitchFamily="66" charset="0"/>
                <a:cs typeface="Arial"/>
              </a:rPr>
              <a:t>Roeddwn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ni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wrth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ein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bodd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gweld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sut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mae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rhai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ysgolion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defnyddio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‘Mater y Mis’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eu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dosbarth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!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Diolch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Ysgol y Dderwen –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amlwg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gaethoch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chi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sgwrs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da! </a:t>
            </a:r>
          </a:p>
          <a:p>
            <a:pPr>
              <a:lnSpc>
                <a:spcPct val="150000"/>
              </a:lnSpc>
            </a:pPr>
            <a:endParaRPr lang="en-US" sz="2100" dirty="0">
              <a:latin typeface="Comic Sans MS" panose="030F0702030302020204" pitchFamily="66" charset="0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Comic Sans MS" panose="030F0702030302020204" pitchFamily="66" charset="0"/>
                <a:cs typeface="Arial"/>
              </a:rPr>
              <a:t>Gwnewch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yn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siŵr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eich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bod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chi'n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ein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tagio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ni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ar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y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cyfryngau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cymdeithasol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- </a:t>
            </a:r>
            <a:r>
              <a:rPr lang="en-US" sz="2100" dirty="0">
                <a:highlight>
                  <a:srgbClr val="FFFF00"/>
                </a:highlight>
                <a:latin typeface="Comic Sans MS" panose="030F0702030302020204" pitchFamily="66" charset="0"/>
                <a:cs typeface="Arial"/>
              </a:rPr>
              <a:t>@childcomwales </a:t>
            </a:r>
            <a:r>
              <a:rPr lang="en-US" sz="2100" dirty="0" err="1">
                <a:latin typeface="Comic Sans MS" panose="030F0702030302020204" pitchFamily="66" charset="0"/>
                <a:cs typeface="Arial"/>
              </a:rPr>
              <a:t>ar</a:t>
            </a:r>
            <a:r>
              <a:rPr lang="en-US" sz="2100" dirty="0">
                <a:latin typeface="Comic Sans MS" panose="030F0702030302020204" pitchFamily="66" charset="0"/>
                <a:cs typeface="Arial"/>
              </a:rPr>
              <a:t> Facebook ac Instagram</a:t>
            </a:r>
            <a:endParaRPr lang="en-US"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2ABC7-05DA-E119-8543-DCE34419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04" y="833399"/>
            <a:ext cx="4989741" cy="46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4947780" y="1370209"/>
            <a:ext cx="6676374" cy="35427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Mae </a:t>
            </a:r>
            <a:r>
              <a:rPr lang="en-GB" sz="24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Mater mis Hydref 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am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ble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mae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llysiau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tyfu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– ac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os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dyle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ni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cael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mwy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o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lysiau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yr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ysgol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sydd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wedi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eu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tyfu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yn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lleol</a:t>
            </a:r>
            <a: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!</a:t>
            </a:r>
            <a:br>
              <a:rPr lang="en-GB" sz="2400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</a:br>
            <a:br>
              <a:rPr lang="en" sz="2400" b="1" dirty="0">
                <a:latin typeface="Comic Sans MS" panose="030F0702030302020204" pitchFamily="66" charset="0"/>
                <a:ea typeface="Trebuchet MS"/>
                <a:cs typeface="Arial"/>
              </a:rPr>
            </a:br>
            <a:r>
              <a:rPr lang="en" sz="20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  <a:t>Cofiwch: </a:t>
            </a:r>
            <a:br>
              <a:rPr lang="en" sz="2000" b="1" dirty="0">
                <a:latin typeface="Comic Sans MS" panose="030F0702030302020204" pitchFamily="66" charset="0"/>
                <a:ea typeface="Trebuchet MS"/>
                <a:cs typeface="Arial"/>
                <a:sym typeface="Trebuchet MS"/>
              </a:rPr>
            </a:br>
            <a:r>
              <a:rPr lang="en" sz="2000" u="sng" dirty="0">
                <a:latin typeface="Comic Sans MS" panose="030F0702030302020204" pitchFamily="66" charset="0"/>
                <a:cs typeface="Arial"/>
              </a:rPr>
              <a:t>Erthygl 27:</a:t>
            </a:r>
            <a:r>
              <a:rPr lang="en" sz="2000" dirty="0"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000" dirty="0">
                <a:latin typeface="Comic Sans MS" panose="030F0702030302020204" pitchFamily="66" charset="0"/>
                <a:cs typeface="Arial"/>
              </a:rPr>
              <a:t>Yr </a:t>
            </a:r>
            <a:r>
              <a:rPr lang="en-GB" sz="2000" dirty="0" err="1">
                <a:latin typeface="Comic Sans MS" panose="030F0702030302020204" pitchFamily="66" charset="0"/>
                <a:cs typeface="Arial"/>
              </a:rPr>
              <a:t>hawl</a:t>
            </a:r>
            <a:r>
              <a:rPr lang="en-GB" sz="2000" dirty="0">
                <a:latin typeface="Comic Sans MS" panose="030F0702030302020204" pitchFamily="66" charset="0"/>
                <a:cs typeface="Arial"/>
              </a:rPr>
              <a:t> i </a:t>
            </a:r>
            <a:r>
              <a:rPr lang="en-GB" sz="2000" dirty="0" err="1">
                <a:latin typeface="Comic Sans MS" panose="030F0702030302020204" pitchFamily="66" charset="0"/>
                <a:cs typeface="Arial"/>
              </a:rPr>
              <a:t>gartref</a:t>
            </a:r>
            <a:r>
              <a:rPr lang="en-GB" sz="2000" dirty="0">
                <a:latin typeface="Comic Sans MS" panose="030F0702030302020204" pitchFamily="66" charset="0"/>
                <a:cs typeface="Arial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  <a:cs typeface="Arial"/>
              </a:rPr>
              <a:t>bwyd</a:t>
            </a:r>
            <a:r>
              <a:rPr lang="en-GB" sz="2000" dirty="0">
                <a:latin typeface="Comic Sans MS" panose="030F0702030302020204" pitchFamily="66" charset="0"/>
                <a:cs typeface="Arial"/>
              </a:rPr>
              <a:t> a </a:t>
            </a:r>
            <a:r>
              <a:rPr lang="en-GB" sz="2000" dirty="0" err="1">
                <a:latin typeface="Comic Sans MS" panose="030F0702030302020204" pitchFamily="66" charset="0"/>
                <a:cs typeface="Arial"/>
              </a:rPr>
              <a:t>dillad</a:t>
            </a:r>
            <a:r>
              <a:rPr lang="en-GB" sz="2000" dirty="0">
                <a:latin typeface="Comic Sans MS" panose="030F0702030302020204" pitchFamily="66" charset="0"/>
                <a:cs typeface="Arial"/>
              </a:rPr>
              <a:t> addas</a:t>
            </a:r>
            <a:endParaRPr lang="en-GB" sz="2400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21AFA-CE26-C9F6-312C-A2FCBFBE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7FF7B4-E162-3697-885F-74ADF49C3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71F08-1DC3-F00C-B31B-7B2C859B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8" y="1917290"/>
            <a:ext cx="3523685" cy="24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M - Hydref 2025 Cynradd">
            <a:hlinkClick r:id="" action="ppaction://media"/>
            <a:extLst>
              <a:ext uri="{FF2B5EF4-FFF2-40B4-BE49-F238E27FC236}">
                <a16:creationId xmlns:a16="http://schemas.microsoft.com/office/drawing/2014/main" id="{6DDEA18D-A6FF-A4BD-1114-92BF0F0582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0676-7E98-BCFD-9DF9-34418BB7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4B565-D115-A3CE-4413-E7747FCF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0" y="578257"/>
            <a:ext cx="4966878" cy="48047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F20042-DA60-A1A7-763B-4AC2E806EC11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332514" y="1997529"/>
            <a:ext cx="3178629" cy="397328"/>
          </a:xfrm>
          <a:prstGeom prst="straightConnector1">
            <a:avLst/>
          </a:prstGeom>
          <a:ln w="1206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ogo for a plant cyc&#10;&#10;AI-generated content may be incorrect.">
            <a:extLst>
              <a:ext uri="{FF2B5EF4-FFF2-40B4-BE49-F238E27FC236}">
                <a16:creationId xmlns:a16="http://schemas.microsoft.com/office/drawing/2014/main" id="{ECCEAAF8-EBEF-8181-ACFA-222E18A59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" y="159158"/>
            <a:ext cx="1344447" cy="722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8910C-3D64-109F-FBC4-37C3EDE5FF88}"/>
              </a:ext>
            </a:extLst>
          </p:cNvPr>
          <p:cNvSpPr txBox="1"/>
          <p:nvPr/>
        </p:nvSpPr>
        <p:spPr>
          <a:xfrm>
            <a:off x="1223144" y="5812581"/>
            <a:ext cx="361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  <a:cs typeface="Arial" panose="020B0604020202020204" pitchFamily="34" charset="0"/>
              </a:rPr>
              <a:t>Y </a:t>
            </a:r>
            <a:r>
              <a:rPr lang="en-GB" sz="4000" dirty="0" err="1">
                <a:latin typeface="Comic Sans MS" panose="030F0702030302020204" pitchFamily="66" charset="0"/>
                <a:cs typeface="Arial" panose="020B0604020202020204" pitchFamily="34" charset="0"/>
              </a:rPr>
              <a:t>byd</a:t>
            </a:r>
            <a:endParaRPr lang="en-GB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B5F46-100F-EA95-6A8F-F49147EC7B87}"/>
              </a:ext>
            </a:extLst>
          </p:cNvPr>
          <p:cNvSpPr txBox="1"/>
          <p:nvPr/>
        </p:nvSpPr>
        <p:spPr>
          <a:xfrm>
            <a:off x="7388500" y="5872371"/>
            <a:ext cx="439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  <a:cs typeface="Arial" panose="020B0604020202020204" pitchFamily="34" charset="0"/>
              </a:rPr>
              <a:t>Y </a:t>
            </a:r>
            <a:r>
              <a:rPr lang="en-GB" sz="4000" dirty="0" err="1">
                <a:latin typeface="Comic Sans MS" panose="030F0702030302020204" pitchFamily="66" charset="0"/>
                <a:cs typeface="Arial" panose="020B0604020202020204" pitchFamily="34" charset="0"/>
              </a:rPr>
              <a:t>Deyrnas</a:t>
            </a:r>
            <a:r>
              <a:rPr lang="en-GB" sz="40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Comic Sans MS" panose="030F0702030302020204" pitchFamily="66" charset="0"/>
                <a:cs typeface="Arial" panose="020B0604020202020204" pitchFamily="34" charset="0"/>
              </a:rPr>
              <a:t>Unedig</a:t>
            </a:r>
            <a:endParaRPr lang="en-GB" sz="4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6EFC1E-F76C-0823-A375-4626D03D4C02}"/>
              </a:ext>
            </a:extLst>
          </p:cNvPr>
          <p:cNvSpPr/>
          <p:nvPr/>
        </p:nvSpPr>
        <p:spPr>
          <a:xfrm>
            <a:off x="3810000" y="1719943"/>
            <a:ext cx="522514" cy="555171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6CF724-D194-BDDD-D7F8-90E8EE84E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543" y="301136"/>
            <a:ext cx="3706620" cy="53589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5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BCA71843-A5E8-10AE-A090-6ADDA7F2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011466-C18E-BDBB-3238-2EEFDD75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369F4-2434-D6E7-55E5-086D43C7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1F183-3584-40D1-7BD6-93B60980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" y="789139"/>
            <a:ext cx="5240344" cy="4725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8E6649-892B-ABE0-10BD-9364F25D1642}"/>
              </a:ext>
            </a:extLst>
          </p:cNvPr>
          <p:cNvSpPr txBox="1"/>
          <p:nvPr/>
        </p:nvSpPr>
        <p:spPr>
          <a:xfrm>
            <a:off x="480085" y="789139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Cennin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9BB99-0654-BC33-807A-B22E86B685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429" y="1661748"/>
            <a:ext cx="2827535" cy="2735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3077D8-F108-74F9-2F10-D96410491508}"/>
              </a:ext>
            </a:extLst>
          </p:cNvPr>
          <p:cNvSpPr txBox="1"/>
          <p:nvPr/>
        </p:nvSpPr>
        <p:spPr>
          <a:xfrm>
            <a:off x="2569529" y="4903703"/>
            <a:ext cx="8453374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 neu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anghywir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? 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cennin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CEA4AF-0143-2A6D-B008-2F65359636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380" y="562337"/>
            <a:ext cx="2827535" cy="4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2A771267-FABB-F712-B6F4-18AF49E70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4C1C3D-5C4E-0627-2491-FDA7B061E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94C82-CCAC-751A-073B-CE214AB5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9F18-69CA-CB84-B914-58B66A77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" y="789139"/>
            <a:ext cx="5240344" cy="4725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F6D52-60F6-6957-A8B0-9395C9FAC18C}"/>
              </a:ext>
            </a:extLst>
          </p:cNvPr>
          <p:cNvSpPr txBox="1"/>
          <p:nvPr/>
        </p:nvSpPr>
        <p:spPr>
          <a:xfrm>
            <a:off x="480085" y="789139"/>
            <a:ext cx="16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Cennin</a:t>
            </a:r>
            <a:endParaRPr lang="en-GB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B1B3B-3FC4-5A78-60E6-102D71C66000}"/>
              </a:ext>
            </a:extLst>
          </p:cNvPr>
          <p:cNvSpPr txBox="1"/>
          <p:nvPr/>
        </p:nvSpPr>
        <p:spPr>
          <a:xfrm>
            <a:off x="5100681" y="4812663"/>
            <a:ext cx="6791136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Gwir! Mae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cennin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tyfu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/DU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7B590-30FB-CF25-FC14-8FACED1EC6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490" y="724661"/>
            <a:ext cx="2827535" cy="4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5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www.w3.org/XML/1998/namespace"/>
    <ds:schemaRef ds:uri="e442ecdc-24d5-4155-b3a2-f91807a0074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92cb3d6-694b-4915-be01-0dd97e9dbd9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119</TotalTime>
  <Words>905</Words>
  <Application>Microsoft Macintosh PowerPoint</Application>
  <PresentationFormat>Widescreen</PresentationFormat>
  <Paragraphs>102</Paragraphs>
  <Slides>24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VAG Rounded Std Thin</vt:lpstr>
      <vt:lpstr>Comic Sans MS</vt:lpstr>
      <vt:lpstr>VAG Rounded Std Light</vt:lpstr>
      <vt:lpstr>VAG Rounded</vt:lpstr>
      <vt:lpstr>Arial</vt:lpstr>
      <vt:lpstr>Calibri</vt:lpstr>
      <vt:lpstr>VAGRounded Lt</vt:lpstr>
      <vt:lpstr>Arial,Sans-Serif</vt:lpstr>
      <vt:lpstr>Office Theme</vt:lpstr>
      <vt:lpstr>Mater y Mis – Hydref 2025</vt:lpstr>
      <vt:lpstr>PowerPoint Presentation</vt:lpstr>
      <vt:lpstr>PowerPoint Presentation</vt:lpstr>
      <vt:lpstr>PowerPoint Presentation</vt:lpstr>
      <vt:lpstr>Mae Mater mis Hydref am ble mae llysiau yn tyfu – ac os dyle ni cael mwy o lysiau yn yr ysgol sydd wedi eu tyfu yn lleol!  Cofiwch:  Erthygl 27:  Yr hawl i gartref, bwyd a dillad addas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Gweithgaredd ychwanegol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10</cp:revision>
  <dcterms:created xsi:type="dcterms:W3CDTF">2019-03-26T15:18:01Z</dcterms:created>
  <dcterms:modified xsi:type="dcterms:W3CDTF">2025-10-06T14:37:39Z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