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95" r:id="rId4"/>
    <p:sldMasterId id="2147484010" r:id="rId5"/>
    <p:sldMasterId id="2147484013" r:id="rId6"/>
    <p:sldMasterId id="2147484023" r:id="rId7"/>
  </p:sldMasterIdLst>
  <p:notesMasterIdLst>
    <p:notesMasterId r:id="rId35"/>
  </p:notesMasterIdLst>
  <p:handoutMasterIdLst>
    <p:handoutMasterId r:id="rId36"/>
  </p:handoutMasterIdLst>
  <p:sldIdLst>
    <p:sldId id="256" r:id="rId8"/>
    <p:sldId id="1052" r:id="rId9"/>
    <p:sldId id="675" r:id="rId10"/>
    <p:sldId id="676" r:id="rId11"/>
    <p:sldId id="663" r:id="rId12"/>
    <p:sldId id="1056" r:id="rId13"/>
    <p:sldId id="1057" r:id="rId14"/>
    <p:sldId id="1062" r:id="rId15"/>
    <p:sldId id="1064" r:id="rId16"/>
    <p:sldId id="635" r:id="rId17"/>
    <p:sldId id="658" r:id="rId18"/>
    <p:sldId id="679" r:id="rId19"/>
    <p:sldId id="680" r:id="rId20"/>
    <p:sldId id="320" r:id="rId21"/>
    <p:sldId id="678" r:id="rId22"/>
    <p:sldId id="845" r:id="rId23"/>
    <p:sldId id="1059" r:id="rId24"/>
    <p:sldId id="1049" r:id="rId25"/>
    <p:sldId id="1050" r:id="rId26"/>
    <p:sldId id="1053" r:id="rId27"/>
    <p:sldId id="1065" r:id="rId28"/>
    <p:sldId id="664" r:id="rId29"/>
    <p:sldId id="882" r:id="rId30"/>
    <p:sldId id="1068" r:id="rId31"/>
    <p:sldId id="1055" r:id="rId32"/>
    <p:sldId id="908" r:id="rId33"/>
    <p:sldId id="643" r:id="rId34"/>
  </p:sldIdLst>
  <p:sldSz cx="12192000" cy="6858000"/>
  <p:notesSz cx="6858000" cy="9144000"/>
  <p:embeddedFontLst>
    <p:embeddedFont>
      <p:font typeface="Lucida Sans Unicode" panose="020B0602030504020204" pitchFamily="34" charset="0"/>
      <p:regular r:id="rId37"/>
    </p:embeddedFont>
    <p:embeddedFont>
      <p:font typeface="Montserrat" panose="00000500000000000000" pitchFamily="2" charset="0"/>
      <p:regular r:id="rId38"/>
      <p:bold r:id="rId39"/>
      <p:italic r:id="rId40"/>
      <p:boldItalic r:id="rId41"/>
    </p:embeddedFont>
    <p:embeddedFont>
      <p:font typeface="Montserrat Alternates" panose="00000500000000000000" pitchFamily="2" charset="0"/>
      <p:regular r:id="rId42"/>
      <p:bold r:id="rId43"/>
      <p:italic r:id="rId44"/>
      <p:boldItalic r:id="rId45"/>
    </p:embeddedFont>
    <p:embeddedFont>
      <p:font typeface="Montserrat Alternates Black" panose="00000A00000000000000" pitchFamily="2" charset="0"/>
      <p:bold r:id="rId46"/>
      <p:boldItalic r:id="rId47"/>
    </p:embeddedFont>
    <p:embeddedFont>
      <p:font typeface="Montserrat Black" panose="00000A00000000000000" pitchFamily="2" charset="0"/>
      <p:bold r:id="rId48"/>
      <p:boldItalic r:id="rId49"/>
    </p:embeddedFont>
    <p:embeddedFont>
      <p:font typeface="Montserrat Light" panose="00000400000000000000" pitchFamily="2" charset="0"/>
      <p:regular r:id="rId50"/>
      <p: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dran Ddiofyn" id="{3FB70B84-D42B-4E74-8CA6-AF5EF9CAAE5B}">
          <p14:sldIdLst>
            <p14:sldId id="256"/>
          </p14:sldIdLst>
        </p14:section>
        <p14:section name="Hanes y Senedd" id="{73B782F8-B1C4-4D8E-A140-E020BBEA197A}">
          <p14:sldIdLst>
            <p14:sldId id="1052"/>
            <p14:sldId id="675"/>
          </p14:sldIdLst>
        </p14:section>
        <p14:section name="Etholiad y Senedd" id="{47BF9938-9E45-4706-8017-078D9500A783}">
          <p14:sldIdLst>
            <p14:sldId id="676"/>
            <p14:sldId id="663"/>
            <p14:sldId id="1056"/>
            <p14:sldId id="1057"/>
            <p14:sldId id="1062"/>
            <p14:sldId id="1064"/>
            <p14:sldId id="635"/>
            <p14:sldId id="658"/>
            <p14:sldId id="679"/>
            <p14:sldId id="680"/>
            <p14:sldId id="320"/>
            <p14:sldId id="678"/>
            <p14:sldId id="845"/>
            <p14:sldId id="1059"/>
            <p14:sldId id="1049"/>
            <p14:sldId id="1050"/>
            <p14:sldId id="1053"/>
            <p14:sldId id="1065"/>
            <p14:sldId id="664"/>
            <p14:sldId id="882"/>
            <p14:sldId id="1068"/>
            <p14:sldId id="1055"/>
            <p14:sldId id="908"/>
            <p14:sldId id="643"/>
          </p14:sldIdLst>
        </p14:section>
      </p14:sectionLst>
    </p:ext>
    <p:ext uri="{EFAFB233-063F-42B5-8137-9DF3F51BA10A}">
      <p15:sldGuideLst xmlns:p15="http://schemas.microsoft.com/office/powerpoint/2012/main">
        <p15:guide id="1" orient="horz" pos="2160" userDrawn="1">
          <p15:clr>
            <a:srgbClr val="A4A3A4"/>
          </p15:clr>
        </p15:guide>
        <p15:guide id="2" pos="7446" userDrawn="1">
          <p15:clr>
            <a:srgbClr val="A4A3A4"/>
          </p15:clr>
        </p15:guide>
        <p15:guide id="3" pos="234" userDrawn="1">
          <p15:clr>
            <a:srgbClr val="A4A3A4"/>
          </p15:clr>
        </p15:guide>
        <p15:guide id="4" pos="4021" userDrawn="1">
          <p15:clr>
            <a:srgbClr val="A4A3A4"/>
          </p15:clr>
        </p15:guide>
        <p15:guide id="5" pos="3659"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DD510F-8346-88F5-62E8-58B5F5FDC7CA}" name="Owen-Williams, Ann (Staff Comisiwn y Senedd | Senedd Commission Staff)" initials="OS" userId="S::ann.owen.williams@senedd.wales::40b73be5-7ac7-4d39-ba42-e6e824ded7a8" providerId="AD"/>
  <p188:author id="{ADCE1711-3D84-1E7E-FDA3-58C656944681}" name="Judy Edwards" initials="JE" userId="S::JEdwards@electoralcommission.org.uk::97ec32ec-1920-4447-8ec7-1835dc49ef49" providerId="AD"/>
  <p188:author id="{AD599016-E291-16CD-F184-32B8BDFB7AD5}" name="Judy Edwards" initials="JE" userId="S::jedwards@electoralcommission.org.uk::97ec32ec-1920-4447-8ec7-1835dc49ef49" providerId="AD"/>
  <p188:author id="{B3551D1C-5C0A-8636-E6BC-80EBA758799B}" name="Flye, Alison (Staff Comisiwn y Senedd - Senedd Commission Staff)" initials="AF" userId="S::Alison.Flye@senedd.wales::f421d3cc-3db2-4b2d-8b73-e967236897ee" providerId="AD"/>
  <p188:author id="{3461DE20-968F-0E46-404F-940468F7CD7C}" name="Billie Dunne" initials="BD" userId="S::bdunne@electoralcommission.org.uk::3844182d-c2e7-419d-8d32-c40b23cdb852" providerId="AD"/>
  <p188:author id="{571BF721-483A-754D-F6A4-66EBC7169D96}" name="Helen Clark" initials="HC" userId="S::HClark@electoralcommission.org.uk::25982c10-e956-4431-8d3a-216a24c97af1" providerId="AD"/>
  <p188:author id="{6E6DB25F-FA01-9965-CC95-310560A15069}" name="Naylor, Leah (Staff Comisiwn y Senedd - Senedd Commission Staff)" initials="LN" userId="S::Leah.Naylor@Senedd.Wales::b4b10e3f-1df5-41c2-9c3b-d8e6a234c69a" providerId="AD"/>
  <p188:author id="{878ABE89-E792-CF55-418B-1D707442D568}" name="Dechamps-Evans, Sion (Staff Comisiwn y Senedd | Senedd Commission Staff)" initials="DS" userId="S::sion.dechamps-evans@senedd.cymru::b36a8931-7d7e-4fe6-9929-e17cdc0a96f2" providerId="AD"/>
  <p188:author id="{C06F6E8A-33A6-E9F4-BB7D-FCEE55AD1302}" name="Hughes, Caryl-Mai (Staff Comisiwn y Senedd | Senedd Commission Staff)" initials="CH" userId="S::Caryl-Mai.Hughes@senedd.wales::96bf73ff-ff26-4ba7-aa11-fcfd2fe18ca2" providerId="AD"/>
  <p188:author id="{DB3B329D-16B8-1C24-3AFD-CB87F41B9452}" name="Dechamps-Evans, Sion (Staff Comisiwn y Senedd | Senedd Commission Staff)" initials="SD" userId="S::Sion.Dechamps-Evans@senedd.cymru::b36a8931-7d7e-4fe6-9929-e17cdc0a96f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illiams, Megan (Staff Comisiwn y Senedd | Senedd Commission Staff)" initials="WM(CyS|SCS" lastIdx="7" clrIdx="0">
    <p:extLst>
      <p:ext uri="{19B8F6BF-5375-455C-9EA6-DF929625EA0E}">
        <p15:presenceInfo xmlns:p15="http://schemas.microsoft.com/office/powerpoint/2012/main" userId="S::Megan.Williams@assembly.wales::2ed49610-9a10-429c-b183-c615570ffd3a" providerId="AD"/>
      </p:ext>
    </p:extLst>
  </p:cmAuthor>
  <p:cmAuthor id="2" name="Hughes, Caryl-Mai (Staff Comisiwn y Senedd | Senedd Commission Staff)" initials="HS" lastIdx="5" clrIdx="1">
    <p:extLst>
      <p:ext uri="{19B8F6BF-5375-455C-9EA6-DF929625EA0E}">
        <p15:presenceInfo xmlns:p15="http://schemas.microsoft.com/office/powerpoint/2012/main" userId="S::caryl-mai.hughes@assembly.wales::96bf73ff-ff26-4ba7-aa11-fcfd2fe18ca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791E"/>
    <a:srgbClr val="757578"/>
    <a:srgbClr val="FFFFFF"/>
    <a:srgbClr val="951B50"/>
    <a:srgbClr val="602B51"/>
    <a:srgbClr val="BB8F2E"/>
    <a:srgbClr val="004C42"/>
    <a:srgbClr val="30AF87"/>
    <a:srgbClr val="A72634"/>
    <a:srgbClr val="EF40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490BE5-11F9-4EFA-8A34-DF8F0E32C1D9}" v="23" dt="2025-10-07T07:58:54.382"/>
    <p1510:client id="{1607CC14-9E48-42C0-BB3B-276574765877}" v="1" dt="2025-10-07T13:09:27.014"/>
    <p1510:client id="{43EE9707-CE17-4C2B-BD8D-50F351CC7B34}" v="1" dt="2025-10-07T13:37:29.193"/>
    <p1510:client id="{5294ABE5-1379-4FE6-9659-080470B6742A}" v="3" dt="2025-10-07T14:05:22.942"/>
    <p1510:client id="{6936CE48-47CA-43EC-9766-AAA32DCB49E8}" v="13" dt="2025-10-07T10:54:00.3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6" d="100"/>
          <a:sy n="116" d="100"/>
        </p:scale>
        <p:origin x="276" y="108"/>
      </p:cViewPr>
      <p:guideLst>
        <p:guide orient="horz" pos="2160"/>
        <p:guide pos="7446"/>
        <p:guide pos="234"/>
        <p:guide pos="4021"/>
        <p:guide pos="3659"/>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3.fntdata"/><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2.fntdata"/><Relationship Id="rId46" Type="http://schemas.openxmlformats.org/officeDocument/2006/relationships/font" Target="fonts/font10.fntdata"/><Relationship Id="rId59"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8.fntdata"/><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font" Target="fonts/font15.fntdata"/><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ye, Alison (Staff Comisiwn y Senedd - Senedd Commission Staff)" userId="f421d3cc-3db2-4b2d-8b73-e967236897ee" providerId="ADAL" clId="{1AD4D80C-6C67-49AB-98A8-5FF5C312DEF5}"/>
    <pc:docChg chg="undo custSel modSld sldOrd">
      <pc:chgData name="Flye, Alison (Staff Comisiwn y Senedd - Senedd Commission Staff)" userId="f421d3cc-3db2-4b2d-8b73-e967236897ee" providerId="ADAL" clId="{1AD4D80C-6C67-49AB-98A8-5FF5C312DEF5}" dt="2025-09-30T09:21:14.699" v="140" actId="2711"/>
      <pc:docMkLst>
        <pc:docMk/>
      </pc:docMkLst>
      <pc:sldChg chg="modSp mod">
        <pc:chgData name="Flye, Alison (Staff Comisiwn y Senedd - Senedd Commission Staff)" userId="f421d3cc-3db2-4b2d-8b73-e967236897ee" providerId="ADAL" clId="{1AD4D80C-6C67-49AB-98A8-5FF5C312DEF5}" dt="2025-09-30T09:20:49.619" v="138" actId="2711"/>
        <pc:sldMkLst>
          <pc:docMk/>
          <pc:sldMk cId="2688000465" sldId="643"/>
        </pc:sldMkLst>
      </pc:sldChg>
      <pc:sldChg chg="modSp mod modNotesTx">
        <pc:chgData name="Flye, Alison (Staff Comisiwn y Senedd - Senedd Commission Staff)" userId="f421d3cc-3db2-4b2d-8b73-e967236897ee" providerId="ADAL" clId="{1AD4D80C-6C67-49AB-98A8-5FF5C312DEF5}" dt="2025-09-30T09:20:17.783" v="137" actId="20577"/>
        <pc:sldMkLst>
          <pc:docMk/>
          <pc:sldMk cId="2996659048" sldId="882"/>
        </pc:sldMkLst>
      </pc:sldChg>
      <pc:sldChg chg="modSp mod">
        <pc:chgData name="Flye, Alison (Staff Comisiwn y Senedd - Senedd Commission Staff)" userId="f421d3cc-3db2-4b2d-8b73-e967236897ee" providerId="ADAL" clId="{1AD4D80C-6C67-49AB-98A8-5FF5C312DEF5}" dt="2025-09-30T09:20:57.666" v="139" actId="2711"/>
        <pc:sldMkLst>
          <pc:docMk/>
          <pc:sldMk cId="3352755609" sldId="908"/>
        </pc:sldMkLst>
      </pc:sldChg>
      <pc:sldChg chg="modSp mod">
        <pc:chgData name="Flye, Alison (Staff Comisiwn y Senedd - Senedd Commission Staff)" userId="f421d3cc-3db2-4b2d-8b73-e967236897ee" providerId="ADAL" clId="{1AD4D80C-6C67-49AB-98A8-5FF5C312DEF5}" dt="2025-09-30T09:17:59.099" v="3" actId="20577"/>
        <pc:sldMkLst>
          <pc:docMk/>
          <pc:sldMk cId="2727588106" sldId="934"/>
        </pc:sldMkLst>
      </pc:sldChg>
      <pc:sldChg chg="modSp mod">
        <pc:chgData name="Flye, Alison (Staff Comisiwn y Senedd - Senedd Commission Staff)" userId="f421d3cc-3db2-4b2d-8b73-e967236897ee" providerId="ADAL" clId="{1AD4D80C-6C67-49AB-98A8-5FF5C312DEF5}" dt="2025-09-30T09:21:14.699" v="140" actId="2711"/>
        <pc:sldMkLst>
          <pc:docMk/>
          <pc:sldMk cId="3343911429" sldId="1049"/>
        </pc:sldMkLst>
        <pc:spChg chg="mod">
          <ac:chgData name="Flye, Alison (Staff Comisiwn y Senedd - Senedd Commission Staff)" userId="f421d3cc-3db2-4b2d-8b73-e967236897ee" providerId="ADAL" clId="{1AD4D80C-6C67-49AB-98A8-5FF5C312DEF5}" dt="2025-09-30T09:21:14.699" v="140" actId="2711"/>
          <ac:spMkLst>
            <pc:docMk/>
            <pc:sldMk cId="3343911429" sldId="1049"/>
            <ac:spMk id="2" creationId="{8115651F-8EB5-F4EA-5924-5B30622D2299}"/>
          </ac:spMkLst>
        </pc:spChg>
      </pc:sldChg>
      <pc:sldChg chg="ord">
        <pc:chgData name="Flye, Alison (Staff Comisiwn y Senedd - Senedd Commission Staff)" userId="f421d3cc-3db2-4b2d-8b73-e967236897ee" providerId="ADAL" clId="{1AD4D80C-6C67-49AB-98A8-5FF5C312DEF5}" dt="2025-09-30T09:10:24.531" v="1"/>
        <pc:sldMkLst>
          <pc:docMk/>
          <pc:sldMk cId="2892076877" sldId="1052"/>
        </pc:sldMkLst>
      </pc:sldChg>
      <pc:sldChg chg="modSp mod">
        <pc:chgData name="Flye, Alison (Staff Comisiwn y Senedd - Senedd Commission Staff)" userId="f421d3cc-3db2-4b2d-8b73-e967236897ee" providerId="ADAL" clId="{1AD4D80C-6C67-49AB-98A8-5FF5C312DEF5}" dt="2025-09-30T09:19:51.651" v="135" actId="2711"/>
        <pc:sldMkLst>
          <pc:docMk/>
          <pc:sldMk cId="1792309167" sldId="1055"/>
        </pc:sldMkLst>
      </pc:sldChg>
      <pc:sldChg chg="modNotesTx">
        <pc:chgData name="Flye, Alison (Staff Comisiwn y Senedd - Senedd Commission Staff)" userId="f421d3cc-3db2-4b2d-8b73-e967236897ee" providerId="ADAL" clId="{1AD4D80C-6C67-49AB-98A8-5FF5C312DEF5}" dt="2025-09-30T09:11:17.296" v="2" actId="20577"/>
        <pc:sldMkLst>
          <pc:docMk/>
          <pc:sldMk cId="2758608397" sldId="1056"/>
        </pc:sldMkLst>
      </pc:sldChg>
      <pc:sldChg chg="modNotesTx">
        <pc:chgData name="Flye, Alison (Staff Comisiwn y Senedd - Senedd Commission Staff)" userId="f421d3cc-3db2-4b2d-8b73-e967236897ee" providerId="ADAL" clId="{1AD4D80C-6C67-49AB-98A8-5FF5C312DEF5}" dt="2025-09-30T09:20:15.101" v="136" actId="20577"/>
        <pc:sldMkLst>
          <pc:docMk/>
          <pc:sldMk cId="82470713" sldId="1068"/>
        </pc:sldMkLst>
      </pc:sldChg>
    </pc:docChg>
  </pc:docChgLst>
  <pc:docChgLst>
    <pc:chgData name="Naylor, Leah (Staff Comisiwn y Senedd - Senedd Commission Staff)" userId="b4b10e3f-1df5-41c2-9c3b-d8e6a234c69a" providerId="ADAL" clId="{FD01DC25-0C08-449E-8B8C-87138D0392EF}"/>
    <pc:docChg chg="undo custSel modSld sldOrd">
      <pc:chgData name="Naylor, Leah (Staff Comisiwn y Senedd - Senedd Commission Staff)" userId="b4b10e3f-1df5-41c2-9c3b-d8e6a234c69a" providerId="ADAL" clId="{FD01DC25-0C08-449E-8B8C-87138D0392EF}" dt="2025-10-07T10:54:00.320" v="16" actId="962"/>
      <pc:docMkLst>
        <pc:docMk/>
      </pc:docMkLst>
      <pc:sldChg chg="addSp delSp modSp mod">
        <pc:chgData name="Naylor, Leah (Staff Comisiwn y Senedd - Senedd Commission Staff)" userId="b4b10e3f-1df5-41c2-9c3b-d8e6a234c69a" providerId="ADAL" clId="{FD01DC25-0C08-449E-8B8C-87138D0392EF}" dt="2025-10-07T10:41:45.702" v="12" actId="27614"/>
        <pc:sldMkLst>
          <pc:docMk/>
          <pc:sldMk cId="1450596631" sldId="256"/>
        </pc:sldMkLst>
        <pc:spChg chg="add del mod">
          <ac:chgData name="Naylor, Leah (Staff Comisiwn y Senedd - Senedd Commission Staff)" userId="b4b10e3f-1df5-41c2-9c3b-d8e6a234c69a" providerId="ADAL" clId="{FD01DC25-0C08-449E-8B8C-87138D0392EF}" dt="2025-10-07T10:39:15.372" v="9" actId="931"/>
          <ac:spMkLst>
            <pc:docMk/>
            <pc:sldMk cId="1450596631" sldId="256"/>
            <ac:spMk id="3" creationId="{85CEAF2B-CDF6-6CE5-9082-3B0C942C7BAE}"/>
          </ac:spMkLst>
        </pc:spChg>
        <pc:spChg chg="add del mod">
          <ac:chgData name="Naylor, Leah (Staff Comisiwn y Senedd - Senedd Commission Staff)" userId="b4b10e3f-1df5-41c2-9c3b-d8e6a234c69a" providerId="ADAL" clId="{FD01DC25-0C08-449E-8B8C-87138D0392EF}" dt="2025-10-07T10:41:43.980" v="11" actId="931"/>
          <ac:spMkLst>
            <pc:docMk/>
            <pc:sldMk cId="1450596631" sldId="256"/>
            <ac:spMk id="10" creationId="{C2CA2E17-30A4-9D01-DE67-7CC081F5F730}"/>
          </ac:spMkLst>
        </pc:spChg>
        <pc:picChg chg="del">
          <ac:chgData name="Naylor, Leah (Staff Comisiwn y Senedd - Senedd Commission Staff)" userId="b4b10e3f-1df5-41c2-9c3b-d8e6a234c69a" providerId="ADAL" clId="{FD01DC25-0C08-449E-8B8C-87138D0392EF}" dt="2025-10-07T10:39:09.645" v="8" actId="478"/>
          <ac:picMkLst>
            <pc:docMk/>
            <pc:sldMk cId="1450596631" sldId="256"/>
            <ac:picMk id="7" creationId="{AF61C026-0816-8AD6-C017-8BA7B281FB6B}"/>
          </ac:picMkLst>
        </pc:picChg>
        <pc:picChg chg="add del mod">
          <ac:chgData name="Naylor, Leah (Staff Comisiwn y Senedd - Senedd Commission Staff)" userId="b4b10e3f-1df5-41c2-9c3b-d8e6a234c69a" providerId="ADAL" clId="{FD01DC25-0C08-449E-8B8C-87138D0392EF}" dt="2025-10-07T10:41:14.076" v="10" actId="478"/>
          <ac:picMkLst>
            <pc:docMk/>
            <pc:sldMk cId="1450596631" sldId="256"/>
            <ac:picMk id="8" creationId="{16B33F48-0574-32A1-0A76-A81D04EDF1BF}"/>
          </ac:picMkLst>
        </pc:picChg>
        <pc:picChg chg="add mod">
          <ac:chgData name="Naylor, Leah (Staff Comisiwn y Senedd - Senedd Commission Staff)" userId="b4b10e3f-1df5-41c2-9c3b-d8e6a234c69a" providerId="ADAL" clId="{FD01DC25-0C08-449E-8B8C-87138D0392EF}" dt="2025-10-07T10:41:45.702" v="12" actId="27614"/>
          <ac:picMkLst>
            <pc:docMk/>
            <pc:sldMk cId="1450596631" sldId="256"/>
            <ac:picMk id="12" creationId="{CB2BD26F-312F-9FDB-25F1-766A01313CEA}"/>
          </ac:picMkLst>
        </pc:picChg>
      </pc:sldChg>
      <pc:sldChg chg="modSp mod modNotesTx">
        <pc:chgData name="Naylor, Leah (Staff Comisiwn y Senedd - Senedd Commission Staff)" userId="b4b10e3f-1df5-41c2-9c3b-d8e6a234c69a" providerId="ADAL" clId="{FD01DC25-0C08-449E-8B8C-87138D0392EF}" dt="2025-10-07T07:44:05.615" v="5" actId="14100"/>
        <pc:sldMkLst>
          <pc:docMk/>
          <pc:sldMk cId="3498466731" sldId="675"/>
        </pc:sldMkLst>
        <pc:picChg chg="mod">
          <ac:chgData name="Naylor, Leah (Staff Comisiwn y Senedd - Senedd Commission Staff)" userId="b4b10e3f-1df5-41c2-9c3b-d8e6a234c69a" providerId="ADAL" clId="{FD01DC25-0C08-449E-8B8C-87138D0392EF}" dt="2025-10-07T07:44:05.615" v="5" actId="14100"/>
          <ac:picMkLst>
            <pc:docMk/>
            <pc:sldMk cId="3498466731" sldId="675"/>
            <ac:picMk id="5" creationId="{C2DA63EC-420E-CB44-A88E-126DC061B53F}"/>
          </ac:picMkLst>
        </pc:picChg>
      </pc:sldChg>
      <pc:sldChg chg="addSp delSp modSp mod">
        <pc:chgData name="Naylor, Leah (Staff Comisiwn y Senedd - Senedd Commission Staff)" userId="b4b10e3f-1df5-41c2-9c3b-d8e6a234c69a" providerId="ADAL" clId="{FD01DC25-0C08-449E-8B8C-87138D0392EF}" dt="2025-10-07T10:54:00.320" v="16" actId="962"/>
        <pc:sldMkLst>
          <pc:docMk/>
          <pc:sldMk cId="4173430904" sldId="676"/>
        </pc:sldMkLst>
        <pc:spChg chg="add del mod">
          <ac:chgData name="Naylor, Leah (Staff Comisiwn y Senedd - Senedd Commission Staff)" userId="b4b10e3f-1df5-41c2-9c3b-d8e6a234c69a" providerId="ADAL" clId="{FD01DC25-0C08-449E-8B8C-87138D0392EF}" dt="2025-10-07T10:53:58.928" v="14" actId="931"/>
          <ac:spMkLst>
            <pc:docMk/>
            <pc:sldMk cId="4173430904" sldId="676"/>
            <ac:spMk id="4" creationId="{927F508E-13BE-33F9-E1C7-91E13BBEA83B}"/>
          </ac:spMkLst>
        </pc:spChg>
        <pc:picChg chg="del">
          <ac:chgData name="Naylor, Leah (Staff Comisiwn y Senedd - Senedd Commission Staff)" userId="b4b10e3f-1df5-41c2-9c3b-d8e6a234c69a" providerId="ADAL" clId="{FD01DC25-0C08-449E-8B8C-87138D0392EF}" dt="2025-10-07T10:53:53.168" v="13" actId="478"/>
          <ac:picMkLst>
            <pc:docMk/>
            <pc:sldMk cId="4173430904" sldId="676"/>
            <ac:picMk id="6" creationId="{DF220FB5-1F05-12FF-20A8-65D403D3EA50}"/>
          </ac:picMkLst>
        </pc:picChg>
        <pc:picChg chg="add mod">
          <ac:chgData name="Naylor, Leah (Staff Comisiwn y Senedd - Senedd Commission Staff)" userId="b4b10e3f-1df5-41c2-9c3b-d8e6a234c69a" providerId="ADAL" clId="{FD01DC25-0C08-449E-8B8C-87138D0392EF}" dt="2025-10-07T10:54:00.320" v="16" actId="962"/>
          <ac:picMkLst>
            <pc:docMk/>
            <pc:sldMk cId="4173430904" sldId="676"/>
            <ac:picMk id="8" creationId="{940D7CF6-2793-2E8E-830C-CBEA0BCA985B}"/>
          </ac:picMkLst>
        </pc:picChg>
      </pc:sldChg>
      <pc:sldChg chg="modSp mod">
        <pc:chgData name="Naylor, Leah (Staff Comisiwn y Senedd - Senedd Commission Staff)" userId="b4b10e3f-1df5-41c2-9c3b-d8e6a234c69a" providerId="ADAL" clId="{FD01DC25-0C08-449E-8B8C-87138D0392EF}" dt="2025-09-30T09:12:38.767" v="3" actId="20577"/>
        <pc:sldMkLst>
          <pc:docMk/>
          <pc:sldMk cId="3352755609" sldId="908"/>
        </pc:sldMkLst>
      </pc:sldChg>
      <pc:sldChg chg="ord">
        <pc:chgData name="Naylor, Leah (Staff Comisiwn y Senedd - Senedd Commission Staff)" userId="b4b10e3f-1df5-41c2-9c3b-d8e6a234c69a" providerId="ADAL" clId="{FD01DC25-0C08-449E-8B8C-87138D0392EF}" dt="2025-09-30T09:09:22.903" v="1"/>
        <pc:sldMkLst>
          <pc:docMk/>
          <pc:sldMk cId="2892076877" sldId="1052"/>
        </pc:sldMkLst>
      </pc:sldChg>
      <pc:sldChg chg="addSp delSp mod">
        <pc:chgData name="Naylor, Leah (Staff Comisiwn y Senedd - Senedd Commission Staff)" userId="b4b10e3f-1df5-41c2-9c3b-d8e6a234c69a" providerId="ADAL" clId="{FD01DC25-0C08-449E-8B8C-87138D0392EF}" dt="2025-10-07T10:38:23.839" v="7" actId="478"/>
        <pc:sldMkLst>
          <pc:docMk/>
          <pc:sldMk cId="174249016" sldId="1058"/>
        </pc:sldMkLst>
        <pc:picChg chg="add del">
          <ac:chgData name="Naylor, Leah (Staff Comisiwn y Senedd - Senedd Commission Staff)" userId="b4b10e3f-1df5-41c2-9c3b-d8e6a234c69a" providerId="ADAL" clId="{FD01DC25-0C08-449E-8B8C-87138D0392EF}" dt="2025-10-07T10:38:23.839" v="7" actId="478"/>
          <ac:picMkLst>
            <pc:docMk/>
            <pc:sldMk cId="174249016" sldId="1058"/>
            <ac:picMk id="37" creationId="{D4106303-D9FD-3096-BD42-06BEA27F69BA}"/>
          </ac:picMkLst>
        </pc:picChg>
      </pc:sldChg>
    </pc:docChg>
  </pc:docChgLst>
  <pc:docChgLst>
    <pc:chgData name="Judy Edwards" userId="S::jedwards@electoralcommission.org.uk::97ec32ec-1920-4447-8ec7-1835dc49ef49" providerId="AD" clId="Web-{88A7E970-B8AA-080B-6358-365937AA3F12}"/>
    <pc:docChg chg="modSld">
      <pc:chgData name="Judy Edwards" userId="S::jedwards@electoralcommission.org.uk::97ec32ec-1920-4447-8ec7-1835dc49ef49" providerId="AD" clId="Web-{88A7E970-B8AA-080B-6358-365937AA3F12}" dt="2025-09-22T10:34:57.477" v="43" actId="20577"/>
      <pc:docMkLst>
        <pc:docMk/>
      </pc:docMkLst>
      <pc:sldChg chg="modSp">
        <pc:chgData name="Judy Edwards" userId="S::jedwards@electoralcommission.org.uk::97ec32ec-1920-4447-8ec7-1835dc49ef49" providerId="AD" clId="Web-{88A7E970-B8AA-080B-6358-365937AA3F12}" dt="2025-09-22T10:34:56.805" v="39" actId="20577"/>
        <pc:sldMkLst>
          <pc:docMk/>
          <pc:sldMk cId="2688000465" sldId="643"/>
        </pc:sldMkLst>
      </pc:sldChg>
      <pc:sldChg chg="modNotes">
        <pc:chgData name="Judy Edwards" userId="S::jedwards@electoralcommission.org.uk::97ec32ec-1920-4447-8ec7-1835dc49ef49" providerId="AD" clId="Web-{88A7E970-B8AA-080B-6358-365937AA3F12}" dt="2025-09-22T10:34:56.477" v="38"/>
        <pc:sldMkLst>
          <pc:docMk/>
          <pc:sldMk cId="4252949855" sldId="664"/>
        </pc:sldMkLst>
      </pc:sldChg>
      <pc:sldChg chg="modNotes">
        <pc:chgData name="Judy Edwards" userId="S::jedwards@electoralcommission.org.uk::97ec32ec-1920-4447-8ec7-1835dc49ef49" providerId="AD" clId="Web-{88A7E970-B8AA-080B-6358-365937AA3F12}" dt="2025-09-22T10:34:52.993" v="30"/>
        <pc:sldMkLst>
          <pc:docMk/>
          <pc:sldMk cId="321014747" sldId="736"/>
        </pc:sldMkLst>
      </pc:sldChg>
      <pc:sldChg chg="modNotes">
        <pc:chgData name="Judy Edwards" userId="S::jedwards@electoralcommission.org.uk::97ec32ec-1920-4447-8ec7-1835dc49ef49" providerId="AD" clId="Web-{88A7E970-B8AA-080B-6358-365937AA3F12}" dt="2025-09-22T10:34:53.743" v="37"/>
        <pc:sldMkLst>
          <pc:docMk/>
          <pc:sldMk cId="3615181965" sldId="847"/>
        </pc:sldMkLst>
      </pc:sldChg>
      <pc:sldChg chg="modNotes">
        <pc:chgData name="Judy Edwards" userId="S::jedwards@electoralcommission.org.uk::97ec32ec-1920-4447-8ec7-1835dc49ef49" providerId="AD" clId="Web-{88A7E970-B8AA-080B-6358-365937AA3F12}" dt="2025-09-22T10:34:52.915" v="29"/>
        <pc:sldMkLst>
          <pc:docMk/>
          <pc:sldMk cId="2727588106" sldId="934"/>
        </pc:sldMkLst>
      </pc:sldChg>
      <pc:sldChg chg="modSp modNotes">
        <pc:chgData name="Judy Edwards" userId="S::jedwards@electoralcommission.org.uk::97ec32ec-1920-4447-8ec7-1835dc49ef49" providerId="AD" clId="Web-{88A7E970-B8AA-080B-6358-365937AA3F12}" dt="2025-09-22T10:34:57.477" v="43" actId="20577"/>
        <pc:sldMkLst>
          <pc:docMk/>
          <pc:sldMk cId="1792309167" sldId="1055"/>
        </pc:sldMkLst>
      </pc:sldChg>
      <pc:sldChg chg="modNotes">
        <pc:chgData name="Judy Edwards" userId="S::jedwards@electoralcommission.org.uk::97ec32ec-1920-4447-8ec7-1835dc49ef49" providerId="AD" clId="Web-{88A7E970-B8AA-080B-6358-365937AA3F12}" dt="2025-09-22T10:34:51.493" v="28"/>
        <pc:sldMkLst>
          <pc:docMk/>
          <pc:sldMk cId="2142951360" sldId="1069"/>
        </pc:sldMkLst>
      </pc:sldChg>
    </pc:docChg>
  </pc:docChgLst>
  <pc:docChgLst>
    <pc:chgData name="Dechamps Evans, Sion (Staff Comisiwn y Senedd - Senedd Commission Staff)" userId="b36a8931-7d7e-4fe6-9929-e17cdc0a96f2" providerId="ADAL" clId="{57AEEC38-3443-41C5-AC4D-E854E880684D}"/>
    <pc:docChg chg="custSel modSld sldOrd">
      <pc:chgData name="Dechamps Evans, Sion (Staff Comisiwn y Senedd - Senedd Commission Staff)" userId="b36a8931-7d7e-4fe6-9929-e17cdc0a96f2" providerId="ADAL" clId="{57AEEC38-3443-41C5-AC4D-E854E880684D}" dt="2025-10-07T07:58:54.382" v="30" actId="20577"/>
      <pc:docMkLst>
        <pc:docMk/>
      </pc:docMkLst>
      <pc:sldChg chg="addSp delSp modSp mod ord delAnim modAnim">
        <pc:chgData name="Dechamps Evans, Sion (Staff Comisiwn y Senedd - Senedd Commission Staff)" userId="b36a8931-7d7e-4fe6-9929-e17cdc0a96f2" providerId="ADAL" clId="{57AEEC38-3443-41C5-AC4D-E854E880684D}" dt="2025-10-07T07:27:30.035" v="17" actId="14100"/>
        <pc:sldMkLst>
          <pc:docMk/>
          <pc:sldMk cId="3498466731" sldId="675"/>
        </pc:sldMkLst>
        <pc:picChg chg="add del mod">
          <ac:chgData name="Dechamps Evans, Sion (Staff Comisiwn y Senedd - Senedd Commission Staff)" userId="b36a8931-7d7e-4fe6-9929-e17cdc0a96f2" providerId="ADAL" clId="{57AEEC38-3443-41C5-AC4D-E854E880684D}" dt="2025-10-07T07:21:29.692" v="5" actId="478"/>
          <ac:picMkLst>
            <pc:docMk/>
            <pc:sldMk cId="3498466731" sldId="675"/>
            <ac:picMk id="2" creationId="{29D680A7-6F41-8BDE-5CE1-B9C0919D0226}"/>
          </ac:picMkLst>
        </pc:picChg>
        <pc:picChg chg="add del mod">
          <ac:chgData name="Dechamps Evans, Sion (Staff Comisiwn y Senedd - Senedd Commission Staff)" userId="b36a8931-7d7e-4fe6-9929-e17cdc0a96f2" providerId="ADAL" clId="{57AEEC38-3443-41C5-AC4D-E854E880684D}" dt="2025-10-07T07:25:53.981" v="10" actId="478"/>
          <ac:picMkLst>
            <pc:docMk/>
            <pc:sldMk cId="3498466731" sldId="675"/>
            <ac:picMk id="3" creationId="{C026C7B0-3E74-B005-85D6-3245CE9BAD00}"/>
          </ac:picMkLst>
        </pc:picChg>
        <pc:picChg chg="add mod">
          <ac:chgData name="Dechamps Evans, Sion (Staff Comisiwn y Senedd - Senedd Commission Staff)" userId="b36a8931-7d7e-4fe6-9929-e17cdc0a96f2" providerId="ADAL" clId="{57AEEC38-3443-41C5-AC4D-E854E880684D}" dt="2025-10-07T07:27:30.035" v="17" actId="14100"/>
          <ac:picMkLst>
            <pc:docMk/>
            <pc:sldMk cId="3498466731" sldId="675"/>
            <ac:picMk id="5" creationId="{C2DA63EC-420E-CB44-A88E-126DC061B53F}"/>
          </ac:picMkLst>
        </pc:picChg>
      </pc:sldChg>
      <pc:sldChg chg="modNotesTx">
        <pc:chgData name="Dechamps Evans, Sion (Staff Comisiwn y Senedd - Senedd Commission Staff)" userId="b36a8931-7d7e-4fe6-9929-e17cdc0a96f2" providerId="ADAL" clId="{57AEEC38-3443-41C5-AC4D-E854E880684D}" dt="2025-10-07T07:58:54.382" v="30" actId="20577"/>
        <pc:sldMkLst>
          <pc:docMk/>
          <pc:sldMk cId="3827991775" sldId="1055"/>
        </pc:sldMkLst>
      </pc:sldChg>
    </pc:docChg>
  </pc:docChgLst>
  <pc:docChgLst>
    <pc:chgData name="Billie Dunne" userId="S::bdunne@electoralcommission.org.uk::3844182d-c2e7-419d-8d32-c40b23cdb852" providerId="AD" clId="Web-{5A0F6946-4ED2-C262-C127-4C1060E97BB6}"/>
    <pc:docChg chg="mod">
      <pc:chgData name="Billie Dunne" userId="S::bdunne@electoralcommission.org.uk::3844182d-c2e7-419d-8d32-c40b23cdb852" providerId="AD" clId="Web-{5A0F6946-4ED2-C262-C127-4C1060E97BB6}" dt="2025-09-23T16:32:23.703" v="0"/>
      <pc:docMkLst>
        <pc:docMk/>
      </pc:docMkLst>
    </pc:docChg>
  </pc:docChgLst>
  <pc:docChgLst>
    <pc:chgData name="Miles, Branwen (Staff Comisiwn y Senedd - Senedd Commission Staff)" userId="5a66b115-1673-42b6-babc-4cf84b8c3c24" providerId="ADAL" clId="{F9BE94A0-B7C3-4AA1-8E63-D7B51E8AE4DA}"/>
    <pc:docChg chg="undo custSel addSld delSld modSld modSection">
      <pc:chgData name="Miles, Branwen (Staff Comisiwn y Senedd - Senedd Commission Staff)" userId="5a66b115-1673-42b6-babc-4cf84b8c3c24" providerId="ADAL" clId="{F9BE94A0-B7C3-4AA1-8E63-D7B51E8AE4DA}" dt="2025-10-01T14:25:27.048" v="27" actId="255"/>
      <pc:docMkLst>
        <pc:docMk/>
      </pc:docMkLst>
      <pc:sldChg chg="add">
        <pc:chgData name="Miles, Branwen (Staff Comisiwn y Senedd - Senedd Commission Staff)" userId="5a66b115-1673-42b6-babc-4cf84b8c3c24" providerId="ADAL" clId="{F9BE94A0-B7C3-4AA1-8E63-D7B51E8AE4DA}" dt="2025-10-01T13:40:21.191" v="9"/>
        <pc:sldMkLst>
          <pc:docMk/>
          <pc:sldMk cId="2428381100" sldId="643"/>
        </pc:sldMkLst>
      </pc:sldChg>
      <pc:sldChg chg="del">
        <pc:chgData name="Miles, Branwen (Staff Comisiwn y Senedd - Senedd Commission Staff)" userId="5a66b115-1673-42b6-babc-4cf84b8c3c24" providerId="ADAL" clId="{F9BE94A0-B7C3-4AA1-8E63-D7B51E8AE4DA}" dt="2025-10-01T13:40:18.708" v="8" actId="2696"/>
        <pc:sldMkLst>
          <pc:docMk/>
          <pc:sldMk cId="2688000465" sldId="643"/>
        </pc:sldMkLst>
      </pc:sldChg>
      <pc:sldChg chg="modSp mod">
        <pc:chgData name="Miles, Branwen (Staff Comisiwn y Senedd - Senedd Commission Staff)" userId="5a66b115-1673-42b6-babc-4cf84b8c3c24" providerId="ADAL" clId="{F9BE94A0-B7C3-4AA1-8E63-D7B51E8AE4DA}" dt="2025-10-01T14:25:27.048" v="27" actId="255"/>
        <pc:sldMkLst>
          <pc:docMk/>
          <pc:sldMk cId="144454836" sldId="658"/>
        </pc:sldMkLst>
        <pc:spChg chg="mod">
          <ac:chgData name="Miles, Branwen (Staff Comisiwn y Senedd - Senedd Commission Staff)" userId="5a66b115-1673-42b6-babc-4cf84b8c3c24" providerId="ADAL" clId="{F9BE94A0-B7C3-4AA1-8E63-D7B51E8AE4DA}" dt="2025-10-01T14:25:27.048" v="27" actId="255"/>
          <ac:spMkLst>
            <pc:docMk/>
            <pc:sldMk cId="144454836" sldId="658"/>
            <ac:spMk id="2" creationId="{CE8F4F8E-95BB-482A-86F3-744948DA371E}"/>
          </ac:spMkLst>
        </pc:spChg>
      </pc:sldChg>
      <pc:sldChg chg="addSp delSp mod">
        <pc:chgData name="Miles, Branwen (Staff Comisiwn y Senedd - Senedd Commission Staff)" userId="5a66b115-1673-42b6-babc-4cf84b8c3c24" providerId="ADAL" clId="{F9BE94A0-B7C3-4AA1-8E63-D7B51E8AE4DA}" dt="2025-10-01T14:11:58.416" v="16" actId="22"/>
        <pc:sldMkLst>
          <pc:docMk/>
          <pc:sldMk cId="4111489787" sldId="673"/>
        </pc:sldMkLst>
      </pc:sldChg>
      <pc:sldChg chg="delSp mod delAnim">
        <pc:chgData name="Miles, Branwen (Staff Comisiwn y Senedd - Senedd Commission Staff)" userId="5a66b115-1673-42b6-babc-4cf84b8c3c24" providerId="ADAL" clId="{F9BE94A0-B7C3-4AA1-8E63-D7B51E8AE4DA}" dt="2025-10-01T14:11:10.237" v="14" actId="478"/>
        <pc:sldMkLst>
          <pc:docMk/>
          <pc:sldMk cId="3498466731" sldId="675"/>
        </pc:sldMkLst>
      </pc:sldChg>
      <pc:sldChg chg="mod modShow">
        <pc:chgData name="Miles, Branwen (Staff Comisiwn y Senedd - Senedd Commission Staff)" userId="5a66b115-1673-42b6-babc-4cf84b8c3c24" providerId="ADAL" clId="{F9BE94A0-B7C3-4AA1-8E63-D7B51E8AE4DA}" dt="2025-10-01T13:40:59.858" v="11" actId="729"/>
        <pc:sldMkLst>
          <pc:docMk/>
          <pc:sldMk cId="321014747" sldId="736"/>
        </pc:sldMkLst>
      </pc:sldChg>
      <pc:sldChg chg="mod modShow">
        <pc:chgData name="Miles, Branwen (Staff Comisiwn y Senedd - Senedd Commission Staff)" userId="5a66b115-1673-42b6-babc-4cf84b8c3c24" providerId="ADAL" clId="{F9BE94A0-B7C3-4AA1-8E63-D7B51E8AE4DA}" dt="2025-10-01T13:40:57.332" v="10" actId="729"/>
        <pc:sldMkLst>
          <pc:docMk/>
          <pc:sldMk cId="3615181965" sldId="847"/>
        </pc:sldMkLst>
      </pc:sldChg>
      <pc:sldChg chg="add">
        <pc:chgData name="Miles, Branwen (Staff Comisiwn y Senedd - Senedd Commission Staff)" userId="5a66b115-1673-42b6-babc-4cf84b8c3c24" providerId="ADAL" clId="{F9BE94A0-B7C3-4AA1-8E63-D7B51E8AE4DA}" dt="2025-10-01T13:37:49.812" v="1"/>
        <pc:sldMkLst>
          <pc:docMk/>
          <pc:sldMk cId="163610941" sldId="882"/>
        </pc:sldMkLst>
      </pc:sldChg>
      <pc:sldChg chg="del">
        <pc:chgData name="Miles, Branwen (Staff Comisiwn y Senedd - Senedd Commission Staff)" userId="5a66b115-1673-42b6-babc-4cf84b8c3c24" providerId="ADAL" clId="{F9BE94A0-B7C3-4AA1-8E63-D7B51E8AE4DA}" dt="2025-10-01T13:37:38.800" v="0" actId="2696"/>
        <pc:sldMkLst>
          <pc:docMk/>
          <pc:sldMk cId="2996659048" sldId="882"/>
        </pc:sldMkLst>
      </pc:sldChg>
      <pc:sldChg chg="add">
        <pc:chgData name="Miles, Branwen (Staff Comisiwn y Senedd - Senedd Commission Staff)" userId="5a66b115-1673-42b6-babc-4cf84b8c3c24" providerId="ADAL" clId="{F9BE94A0-B7C3-4AA1-8E63-D7B51E8AE4DA}" dt="2025-10-01T13:40:13.741" v="7"/>
        <pc:sldMkLst>
          <pc:docMk/>
          <pc:sldMk cId="740214093" sldId="908"/>
        </pc:sldMkLst>
      </pc:sldChg>
      <pc:sldChg chg="del">
        <pc:chgData name="Miles, Branwen (Staff Comisiwn y Senedd - Senedd Commission Staff)" userId="5a66b115-1673-42b6-babc-4cf84b8c3c24" providerId="ADAL" clId="{F9BE94A0-B7C3-4AA1-8E63-D7B51E8AE4DA}" dt="2025-10-01T13:40:10.656" v="6" actId="2696"/>
        <pc:sldMkLst>
          <pc:docMk/>
          <pc:sldMk cId="3352755609" sldId="908"/>
        </pc:sldMkLst>
      </pc:sldChg>
      <pc:sldChg chg="mod modShow">
        <pc:chgData name="Miles, Branwen (Staff Comisiwn y Senedd - Senedd Commission Staff)" userId="5a66b115-1673-42b6-babc-4cf84b8c3c24" providerId="ADAL" clId="{F9BE94A0-B7C3-4AA1-8E63-D7B51E8AE4DA}" dt="2025-10-01T13:41:03.222" v="12" actId="729"/>
        <pc:sldMkLst>
          <pc:docMk/>
          <pc:sldMk cId="2727588106" sldId="934"/>
        </pc:sldMkLst>
      </pc:sldChg>
      <pc:sldChg chg="del">
        <pc:chgData name="Miles, Branwen (Staff Comisiwn y Senedd - Senedd Commission Staff)" userId="5a66b115-1673-42b6-babc-4cf84b8c3c24" providerId="ADAL" clId="{F9BE94A0-B7C3-4AA1-8E63-D7B51E8AE4DA}" dt="2025-10-01T13:39:02.857" v="4" actId="2696"/>
        <pc:sldMkLst>
          <pc:docMk/>
          <pc:sldMk cId="1792309167" sldId="1055"/>
        </pc:sldMkLst>
      </pc:sldChg>
      <pc:sldChg chg="add">
        <pc:chgData name="Miles, Branwen (Staff Comisiwn y Senedd - Senedd Commission Staff)" userId="5a66b115-1673-42b6-babc-4cf84b8c3c24" providerId="ADAL" clId="{F9BE94A0-B7C3-4AA1-8E63-D7B51E8AE4DA}" dt="2025-10-01T13:39:07.535" v="5"/>
        <pc:sldMkLst>
          <pc:docMk/>
          <pc:sldMk cId="3827991775" sldId="1055"/>
        </pc:sldMkLst>
      </pc:sldChg>
      <pc:sldChg chg="del">
        <pc:chgData name="Miles, Branwen (Staff Comisiwn y Senedd - Senedd Commission Staff)" userId="5a66b115-1673-42b6-babc-4cf84b8c3c24" providerId="ADAL" clId="{F9BE94A0-B7C3-4AA1-8E63-D7B51E8AE4DA}" dt="2025-10-01T13:37:56.774" v="2" actId="2696"/>
        <pc:sldMkLst>
          <pc:docMk/>
          <pc:sldMk cId="82470713" sldId="1068"/>
        </pc:sldMkLst>
      </pc:sldChg>
      <pc:sldChg chg="add">
        <pc:chgData name="Miles, Branwen (Staff Comisiwn y Senedd - Senedd Commission Staff)" userId="5a66b115-1673-42b6-babc-4cf84b8c3c24" providerId="ADAL" clId="{F9BE94A0-B7C3-4AA1-8E63-D7B51E8AE4DA}" dt="2025-10-01T13:37:59.679" v="3"/>
        <pc:sldMkLst>
          <pc:docMk/>
          <pc:sldMk cId="1490590237" sldId="1068"/>
        </pc:sldMkLst>
      </pc:sldChg>
      <pc:sldChg chg="mod modShow">
        <pc:chgData name="Miles, Branwen (Staff Comisiwn y Senedd - Senedd Commission Staff)" userId="5a66b115-1673-42b6-babc-4cf84b8c3c24" providerId="ADAL" clId="{F9BE94A0-B7C3-4AA1-8E63-D7B51E8AE4DA}" dt="2025-10-01T13:41:29.408" v="13" actId="729"/>
        <pc:sldMkLst>
          <pc:docMk/>
          <pc:sldMk cId="2142951360" sldId="1069"/>
        </pc:sldMkLst>
      </pc:sldChg>
    </pc:docChg>
  </pc:docChgLst>
  <pc:docChgLst>
    <pc:chgData name="Judy Edwards" userId="S::jedwards@electoralcommission.org.uk::97ec32ec-1920-4447-8ec7-1835dc49ef49" providerId="AD" clId="Web-{A1E5EE1D-F8DE-0FE2-58D9-22811A26F697}"/>
    <pc:docChg chg="modSld sldOrd">
      <pc:chgData name="Judy Edwards" userId="S::jedwards@electoralcommission.org.uk::97ec32ec-1920-4447-8ec7-1835dc49ef49" providerId="AD" clId="Web-{A1E5EE1D-F8DE-0FE2-58D9-22811A26F697}" dt="2025-09-22T14:39:18.128" v="40"/>
      <pc:docMkLst>
        <pc:docMk/>
      </pc:docMkLst>
      <pc:sldChg chg="modSp">
        <pc:chgData name="Judy Edwards" userId="S::jedwards@electoralcommission.org.uk::97ec32ec-1920-4447-8ec7-1835dc49ef49" providerId="AD" clId="Web-{A1E5EE1D-F8DE-0FE2-58D9-22811A26F697}" dt="2025-09-22T14:35:40.376" v="0" actId="20577"/>
        <pc:sldMkLst>
          <pc:docMk/>
          <pc:sldMk cId="2688000465" sldId="643"/>
        </pc:sldMkLst>
      </pc:sldChg>
      <pc:sldChg chg="modNotes">
        <pc:chgData name="Judy Edwards" userId="S::jedwards@electoralcommission.org.uk::97ec32ec-1920-4447-8ec7-1835dc49ef49" providerId="AD" clId="Web-{A1E5EE1D-F8DE-0FE2-58D9-22811A26F697}" dt="2025-09-22T14:38:16.877" v="34"/>
        <pc:sldMkLst>
          <pc:docMk/>
          <pc:sldMk cId="321014747" sldId="736"/>
        </pc:sldMkLst>
      </pc:sldChg>
      <pc:sldChg chg="modNotes">
        <pc:chgData name="Judy Edwards" userId="S::jedwards@electoralcommission.org.uk::97ec32ec-1920-4447-8ec7-1835dc49ef49" providerId="AD" clId="Web-{A1E5EE1D-F8DE-0FE2-58D9-22811A26F697}" dt="2025-09-22T14:38:19.127" v="35"/>
        <pc:sldMkLst>
          <pc:docMk/>
          <pc:sldMk cId="3615181965" sldId="847"/>
        </pc:sldMkLst>
      </pc:sldChg>
      <pc:sldChg chg="modNotes">
        <pc:chgData name="Judy Edwards" userId="S::jedwards@electoralcommission.org.uk::97ec32ec-1920-4447-8ec7-1835dc49ef49" providerId="AD" clId="Web-{A1E5EE1D-F8DE-0FE2-58D9-22811A26F697}" dt="2025-09-22T14:36:54.158" v="19"/>
        <pc:sldMkLst>
          <pc:docMk/>
          <pc:sldMk cId="2996659048" sldId="882"/>
        </pc:sldMkLst>
      </pc:sldChg>
      <pc:sldChg chg="ord modNotes">
        <pc:chgData name="Judy Edwards" userId="S::jedwards@electoralcommission.org.uk::97ec32ec-1920-4447-8ec7-1835dc49ef49" providerId="AD" clId="Web-{A1E5EE1D-F8DE-0FE2-58D9-22811A26F697}" dt="2025-09-22T14:39:18.128" v="40"/>
        <pc:sldMkLst>
          <pc:docMk/>
          <pc:sldMk cId="3352755609" sldId="908"/>
        </pc:sldMkLst>
      </pc:sldChg>
      <pc:sldChg chg="modNotes">
        <pc:chgData name="Judy Edwards" userId="S::jedwards@electoralcommission.org.uk::97ec32ec-1920-4447-8ec7-1835dc49ef49" providerId="AD" clId="Web-{A1E5EE1D-F8DE-0FE2-58D9-22811A26F697}" dt="2025-09-22T14:37:57.737" v="31"/>
        <pc:sldMkLst>
          <pc:docMk/>
          <pc:sldMk cId="2727588106" sldId="934"/>
        </pc:sldMkLst>
      </pc:sldChg>
      <pc:sldChg chg="modSp">
        <pc:chgData name="Judy Edwards" userId="S::jedwards@electoralcommission.org.uk::97ec32ec-1920-4447-8ec7-1835dc49ef49" providerId="AD" clId="Web-{A1E5EE1D-F8DE-0FE2-58D9-22811A26F697}" dt="2025-09-22T14:36:02.407" v="8" actId="20577"/>
        <pc:sldMkLst>
          <pc:docMk/>
          <pc:sldMk cId="1792309167" sldId="1055"/>
        </pc:sldMkLst>
      </pc:sldChg>
      <pc:sldChg chg="modNotes">
        <pc:chgData name="Judy Edwards" userId="S::jedwards@electoralcommission.org.uk::97ec32ec-1920-4447-8ec7-1835dc49ef49" providerId="AD" clId="Web-{A1E5EE1D-F8DE-0FE2-58D9-22811A26F697}" dt="2025-09-22T14:36:51.955" v="17"/>
        <pc:sldMkLst>
          <pc:docMk/>
          <pc:sldMk cId="82470713" sldId="1068"/>
        </pc:sldMkLst>
      </pc:sldChg>
      <pc:sldChg chg="modNotes">
        <pc:chgData name="Judy Edwards" userId="S::jedwards@electoralcommission.org.uk::97ec32ec-1920-4447-8ec7-1835dc49ef49" providerId="AD" clId="Web-{A1E5EE1D-F8DE-0FE2-58D9-22811A26F697}" dt="2025-09-22T14:37:54.580" v="30"/>
        <pc:sldMkLst>
          <pc:docMk/>
          <pc:sldMk cId="2142951360" sldId="1069"/>
        </pc:sldMkLst>
      </pc:sldChg>
    </pc:docChg>
  </pc:docChgLst>
  <pc:docChgLst>
    <pc:chgData name="Draper-Orr, Robert (Staff Comisiwn y Senedd - Senedd Commission Staff)" userId="7eadc98c-2aed-4944-992d-e0bd6ffd323b" providerId="ADAL" clId="{93516A3A-22D6-4B73-8643-35764CDA8B7A}"/>
    <pc:docChg chg="custSel delSld modSld delMainMaster modSection">
      <pc:chgData name="Draper-Orr, Robert (Staff Comisiwn y Senedd - Senedd Commission Staff)" userId="7eadc98c-2aed-4944-992d-e0bd6ffd323b" providerId="ADAL" clId="{93516A3A-22D6-4B73-8643-35764CDA8B7A}" dt="2025-10-07T14:05:22.940" v="17" actId="931"/>
      <pc:docMkLst>
        <pc:docMk/>
      </pc:docMkLst>
      <pc:sldChg chg="modNotes">
        <pc:chgData name="Draper-Orr, Robert (Staff Comisiwn y Senedd - Senedd Commission Staff)" userId="7eadc98c-2aed-4944-992d-e0bd6ffd323b" providerId="ADAL" clId="{93516A3A-22D6-4B73-8643-35764CDA8B7A}" dt="2025-10-07T13:39:48.081" v="10"/>
        <pc:sldMkLst>
          <pc:docMk/>
          <pc:sldMk cId="2106196216" sldId="320"/>
        </pc:sldMkLst>
      </pc:sldChg>
      <pc:sldChg chg="del">
        <pc:chgData name="Draper-Orr, Robert (Staff Comisiwn y Senedd - Senedd Commission Staff)" userId="7eadc98c-2aed-4944-992d-e0bd6ffd323b" providerId="ADAL" clId="{93516A3A-22D6-4B73-8643-35764CDA8B7A}" dt="2025-10-07T13:39:35.471" v="9" actId="2696"/>
        <pc:sldMkLst>
          <pc:docMk/>
          <pc:sldMk cId="1285669471" sldId="668"/>
        </pc:sldMkLst>
      </pc:sldChg>
      <pc:sldChg chg="del">
        <pc:chgData name="Draper-Orr, Robert (Staff Comisiwn y Senedd - Senedd Commission Staff)" userId="7eadc98c-2aed-4944-992d-e0bd6ffd323b" providerId="ADAL" clId="{93516A3A-22D6-4B73-8643-35764CDA8B7A}" dt="2025-10-07T13:40:43.640" v="11" actId="2696"/>
        <pc:sldMkLst>
          <pc:docMk/>
          <pc:sldMk cId="4111489787" sldId="673"/>
        </pc:sldMkLst>
      </pc:sldChg>
      <pc:sldChg chg="del">
        <pc:chgData name="Draper-Orr, Robert (Staff Comisiwn y Senedd - Senedd Commission Staff)" userId="7eadc98c-2aed-4944-992d-e0bd6ffd323b" providerId="ADAL" clId="{93516A3A-22D6-4B73-8643-35764CDA8B7A}" dt="2025-10-07T13:09:27.014" v="0" actId="2696"/>
        <pc:sldMkLst>
          <pc:docMk/>
          <pc:sldMk cId="321014747" sldId="736"/>
        </pc:sldMkLst>
      </pc:sldChg>
      <pc:sldChg chg="del">
        <pc:chgData name="Draper-Orr, Robert (Staff Comisiwn y Senedd - Senedd Commission Staff)" userId="7eadc98c-2aed-4944-992d-e0bd6ffd323b" providerId="ADAL" clId="{93516A3A-22D6-4B73-8643-35764CDA8B7A}" dt="2025-10-07T13:09:27.014" v="0" actId="2696"/>
        <pc:sldMkLst>
          <pc:docMk/>
          <pc:sldMk cId="3615181965" sldId="847"/>
        </pc:sldMkLst>
      </pc:sldChg>
      <pc:sldChg chg="addSp delSp modSp mod">
        <pc:chgData name="Draper-Orr, Robert (Staff Comisiwn y Senedd - Senedd Commission Staff)" userId="7eadc98c-2aed-4944-992d-e0bd6ffd323b" providerId="ADAL" clId="{93516A3A-22D6-4B73-8643-35764CDA8B7A}" dt="2025-10-07T14:05:22.940" v="17" actId="931"/>
        <pc:sldMkLst>
          <pc:docMk/>
          <pc:sldMk cId="740214093" sldId="908"/>
        </pc:sldMkLst>
        <pc:spChg chg="add del mod">
          <ac:chgData name="Draper-Orr, Robert (Staff Comisiwn y Senedd - Senedd Commission Staff)" userId="7eadc98c-2aed-4944-992d-e0bd6ffd323b" providerId="ADAL" clId="{93516A3A-22D6-4B73-8643-35764CDA8B7A}" dt="2025-10-07T14:05:15.194" v="16" actId="931"/>
          <ac:spMkLst>
            <pc:docMk/>
            <pc:sldMk cId="740214093" sldId="908"/>
            <ac:spMk id="6" creationId="{FE958A3D-37D3-8D25-44B2-7576D39D31BE}"/>
          </ac:spMkLst>
        </pc:spChg>
        <pc:spChg chg="add del mod">
          <ac:chgData name="Draper-Orr, Robert (Staff Comisiwn y Senedd - Senedd Commission Staff)" userId="7eadc98c-2aed-4944-992d-e0bd6ffd323b" providerId="ADAL" clId="{93516A3A-22D6-4B73-8643-35764CDA8B7A}" dt="2025-10-07T14:05:22.940" v="17" actId="931"/>
          <ac:spMkLst>
            <pc:docMk/>
            <pc:sldMk cId="740214093" sldId="908"/>
            <ac:spMk id="9" creationId="{1E7DA5B2-D27C-6274-D34C-D5E26FE9A72B}"/>
          </ac:spMkLst>
        </pc:spChg>
        <pc:picChg chg="add mod">
          <ac:chgData name="Draper-Orr, Robert (Staff Comisiwn y Senedd - Senedd Commission Staff)" userId="7eadc98c-2aed-4944-992d-e0bd6ffd323b" providerId="ADAL" clId="{93516A3A-22D6-4B73-8643-35764CDA8B7A}" dt="2025-10-07T14:05:15.194" v="16" actId="931"/>
          <ac:picMkLst>
            <pc:docMk/>
            <pc:sldMk cId="740214093" sldId="908"/>
            <ac:picMk id="7" creationId="{6899DDB6-A26A-A265-FB7A-1DEA0924AFFB}"/>
          </ac:picMkLst>
        </pc:picChg>
        <pc:picChg chg="del">
          <ac:chgData name="Draper-Orr, Robert (Staff Comisiwn y Senedd - Senedd Commission Staff)" userId="7eadc98c-2aed-4944-992d-e0bd6ffd323b" providerId="ADAL" clId="{93516A3A-22D6-4B73-8643-35764CDA8B7A}" dt="2025-10-07T13:41:05.857" v="12" actId="478"/>
          <ac:picMkLst>
            <pc:docMk/>
            <pc:sldMk cId="740214093" sldId="908"/>
            <ac:picMk id="8" creationId="{B6753FF7-A5A1-27E5-BC9C-D21293CFAB08}"/>
          </ac:picMkLst>
        </pc:picChg>
        <pc:picChg chg="add mod">
          <ac:chgData name="Draper-Orr, Robert (Staff Comisiwn y Senedd - Senedd Commission Staff)" userId="7eadc98c-2aed-4944-992d-e0bd6ffd323b" providerId="ADAL" clId="{93516A3A-22D6-4B73-8643-35764CDA8B7A}" dt="2025-10-07T14:05:22.940" v="17" actId="931"/>
          <ac:picMkLst>
            <pc:docMk/>
            <pc:sldMk cId="740214093" sldId="908"/>
            <ac:picMk id="10" creationId="{4B3DE86A-0423-3505-F8C5-A5DDB777CBF3}"/>
          </ac:picMkLst>
        </pc:picChg>
        <pc:picChg chg="del">
          <ac:chgData name="Draper-Orr, Robert (Staff Comisiwn y Senedd - Senedd Commission Staff)" userId="7eadc98c-2aed-4944-992d-e0bd6ffd323b" providerId="ADAL" clId="{93516A3A-22D6-4B73-8643-35764CDA8B7A}" dt="2025-10-07T13:41:07.302" v="13" actId="478"/>
          <ac:picMkLst>
            <pc:docMk/>
            <pc:sldMk cId="740214093" sldId="908"/>
            <ac:picMk id="10" creationId="{E3380664-2FC9-D6DA-B7E7-C9257D975C66}"/>
          </ac:picMkLst>
        </pc:picChg>
      </pc:sldChg>
      <pc:sldChg chg="del">
        <pc:chgData name="Draper-Orr, Robert (Staff Comisiwn y Senedd - Senedd Commission Staff)" userId="7eadc98c-2aed-4944-992d-e0bd6ffd323b" providerId="ADAL" clId="{93516A3A-22D6-4B73-8643-35764CDA8B7A}" dt="2025-10-07T13:09:27.014" v="0" actId="2696"/>
        <pc:sldMkLst>
          <pc:docMk/>
          <pc:sldMk cId="2727588106" sldId="934"/>
        </pc:sldMkLst>
      </pc:sldChg>
      <pc:sldChg chg="addSp delSp modSp mod modClrScheme chgLayout">
        <pc:chgData name="Draper-Orr, Robert (Staff Comisiwn y Senedd - Senedd Commission Staff)" userId="7eadc98c-2aed-4944-992d-e0bd6ffd323b" providerId="ADAL" clId="{93516A3A-22D6-4B73-8643-35764CDA8B7A}" dt="2025-10-07T13:37:29.190" v="3" actId="931"/>
        <pc:sldMkLst>
          <pc:docMk/>
          <pc:sldMk cId="427852123" sldId="1053"/>
        </pc:sldMkLst>
        <pc:spChg chg="mod ord">
          <ac:chgData name="Draper-Orr, Robert (Staff Comisiwn y Senedd - Senedd Commission Staff)" userId="7eadc98c-2aed-4944-992d-e0bd6ffd323b" providerId="ADAL" clId="{93516A3A-22D6-4B73-8643-35764CDA8B7A}" dt="2025-10-07T13:37:16.021" v="2" actId="700"/>
          <ac:spMkLst>
            <pc:docMk/>
            <pc:sldMk cId="427852123" sldId="1053"/>
            <ac:spMk id="2" creationId="{70438A89-337F-899A-FC3B-4A514AE67BDA}"/>
          </ac:spMkLst>
        </pc:spChg>
        <pc:spChg chg="mod ord">
          <ac:chgData name="Draper-Orr, Robert (Staff Comisiwn y Senedd - Senedd Commission Staff)" userId="7eadc98c-2aed-4944-992d-e0bd6ffd323b" providerId="ADAL" clId="{93516A3A-22D6-4B73-8643-35764CDA8B7A}" dt="2025-10-07T13:37:16.021" v="2" actId="700"/>
          <ac:spMkLst>
            <pc:docMk/>
            <pc:sldMk cId="427852123" sldId="1053"/>
            <ac:spMk id="3" creationId="{48878B1F-ADA2-01D4-3155-2E97D8D0F070}"/>
          </ac:spMkLst>
        </pc:spChg>
        <pc:spChg chg="add del mod ord">
          <ac:chgData name="Draper-Orr, Robert (Staff Comisiwn y Senedd - Senedd Commission Staff)" userId="7eadc98c-2aed-4944-992d-e0bd6ffd323b" providerId="ADAL" clId="{93516A3A-22D6-4B73-8643-35764CDA8B7A}" dt="2025-10-07T13:37:16.021" v="2" actId="700"/>
          <ac:spMkLst>
            <pc:docMk/>
            <pc:sldMk cId="427852123" sldId="1053"/>
            <ac:spMk id="5" creationId="{538328A3-7401-8EEB-BCF6-0B212B85FC56}"/>
          </ac:spMkLst>
        </pc:spChg>
        <pc:spChg chg="add del mod ord">
          <ac:chgData name="Draper-Orr, Robert (Staff Comisiwn y Senedd - Senedd Commission Staff)" userId="7eadc98c-2aed-4944-992d-e0bd6ffd323b" providerId="ADAL" clId="{93516A3A-22D6-4B73-8643-35764CDA8B7A}" dt="2025-10-07T13:37:29.190" v="3" actId="931"/>
          <ac:spMkLst>
            <pc:docMk/>
            <pc:sldMk cId="427852123" sldId="1053"/>
            <ac:spMk id="6" creationId="{89939E21-E526-5B17-7742-57D63E6BA27B}"/>
          </ac:spMkLst>
        </pc:spChg>
        <pc:picChg chg="add mod">
          <ac:chgData name="Draper-Orr, Robert (Staff Comisiwn y Senedd - Senedd Commission Staff)" userId="7eadc98c-2aed-4944-992d-e0bd6ffd323b" providerId="ADAL" clId="{93516A3A-22D6-4B73-8643-35764CDA8B7A}" dt="2025-10-07T13:37:29.190" v="3" actId="931"/>
          <ac:picMkLst>
            <pc:docMk/>
            <pc:sldMk cId="427852123" sldId="1053"/>
            <ac:picMk id="8" creationId="{23CFD49D-433C-F238-AA04-816F445F1283}"/>
          </ac:picMkLst>
        </pc:picChg>
        <pc:picChg chg="del">
          <ac:chgData name="Draper-Orr, Robert (Staff Comisiwn y Senedd - Senedd Commission Staff)" userId="7eadc98c-2aed-4944-992d-e0bd6ffd323b" providerId="ADAL" clId="{93516A3A-22D6-4B73-8643-35764CDA8B7A}" dt="2025-10-07T13:37:10.752" v="1" actId="478"/>
          <ac:picMkLst>
            <pc:docMk/>
            <pc:sldMk cId="427852123" sldId="1053"/>
            <ac:picMk id="12" creationId="{E0780B09-1E63-0AD8-AA2B-505FB61A99D3}"/>
          </ac:picMkLst>
        </pc:picChg>
      </pc:sldChg>
      <pc:sldChg chg="addSp delSp modSp mod modClrScheme chgLayout">
        <pc:chgData name="Draper-Orr, Robert (Staff Comisiwn y Senedd - Senedd Commission Staff)" userId="7eadc98c-2aed-4944-992d-e0bd6ffd323b" providerId="ADAL" clId="{93516A3A-22D6-4B73-8643-35764CDA8B7A}" dt="2025-10-07T13:38:28.188" v="6" actId="931"/>
        <pc:sldMkLst>
          <pc:docMk/>
          <pc:sldMk cId="3827991775" sldId="1055"/>
        </pc:sldMkLst>
        <pc:spChg chg="mod ord">
          <ac:chgData name="Draper-Orr, Robert (Staff Comisiwn y Senedd - Senedd Commission Staff)" userId="7eadc98c-2aed-4944-992d-e0bd6ffd323b" providerId="ADAL" clId="{93516A3A-22D6-4B73-8643-35764CDA8B7A}" dt="2025-10-07T13:38:16.520" v="4" actId="700"/>
          <ac:spMkLst>
            <pc:docMk/>
            <pc:sldMk cId="3827991775" sldId="1055"/>
            <ac:spMk id="2" creationId="{2541C43B-BA96-CD70-D80D-6A068C49C82E}"/>
          </ac:spMkLst>
        </pc:spChg>
        <pc:spChg chg="add del mod">
          <ac:chgData name="Draper-Orr, Robert (Staff Comisiwn y Senedd - Senedd Commission Staff)" userId="7eadc98c-2aed-4944-992d-e0bd6ffd323b" providerId="ADAL" clId="{93516A3A-22D6-4B73-8643-35764CDA8B7A}" dt="2025-10-07T13:38:28.188" v="6" actId="931"/>
          <ac:spMkLst>
            <pc:docMk/>
            <pc:sldMk cId="3827991775" sldId="1055"/>
            <ac:spMk id="4" creationId="{68A91508-46D2-6BAF-F05D-3E7C9698FD7B}"/>
          </ac:spMkLst>
        </pc:spChg>
        <pc:spChg chg="mod ord">
          <ac:chgData name="Draper-Orr, Robert (Staff Comisiwn y Senedd - Senedd Commission Staff)" userId="7eadc98c-2aed-4944-992d-e0bd6ffd323b" providerId="ADAL" clId="{93516A3A-22D6-4B73-8643-35764CDA8B7A}" dt="2025-10-07T13:38:16.520" v="4" actId="700"/>
          <ac:spMkLst>
            <pc:docMk/>
            <pc:sldMk cId="3827991775" sldId="1055"/>
            <ac:spMk id="41" creationId="{A922366C-9C49-238F-BD0F-C5E7C503C6B0}"/>
          </ac:spMkLst>
        </pc:spChg>
        <pc:picChg chg="add mod">
          <ac:chgData name="Draper-Orr, Robert (Staff Comisiwn y Senedd - Senedd Commission Staff)" userId="7eadc98c-2aed-4944-992d-e0bd6ffd323b" providerId="ADAL" clId="{93516A3A-22D6-4B73-8643-35764CDA8B7A}" dt="2025-10-07T13:38:28.188" v="6" actId="931"/>
          <ac:picMkLst>
            <pc:docMk/>
            <pc:sldMk cId="3827991775" sldId="1055"/>
            <ac:picMk id="6" creationId="{4ADA7F06-F3CC-C06A-7346-37BADE599862}"/>
          </ac:picMkLst>
        </pc:picChg>
        <pc:picChg chg="del mod ord">
          <ac:chgData name="Draper-Orr, Robert (Staff Comisiwn y Senedd - Senedd Commission Staff)" userId="7eadc98c-2aed-4944-992d-e0bd6ffd323b" providerId="ADAL" clId="{93516A3A-22D6-4B73-8643-35764CDA8B7A}" dt="2025-10-07T13:38:18.111" v="5" actId="478"/>
          <ac:picMkLst>
            <pc:docMk/>
            <pc:sldMk cId="3827991775" sldId="1055"/>
            <ac:picMk id="8" creationId="{5F415FEF-1B7A-BE8F-A5B9-43C29A8BBEE2}"/>
          </ac:picMkLst>
        </pc:picChg>
      </pc:sldChg>
      <pc:sldChg chg="del">
        <pc:chgData name="Draper-Orr, Robert (Staff Comisiwn y Senedd - Senedd Commission Staff)" userId="7eadc98c-2aed-4944-992d-e0bd6ffd323b" providerId="ADAL" clId="{93516A3A-22D6-4B73-8643-35764CDA8B7A}" dt="2025-10-07T13:41:53.001" v="14" actId="2696"/>
        <pc:sldMkLst>
          <pc:docMk/>
          <pc:sldMk cId="174249016" sldId="1058"/>
        </pc:sldMkLst>
      </pc:sldChg>
      <pc:sldChg chg="del">
        <pc:chgData name="Draper-Orr, Robert (Staff Comisiwn y Senedd - Senedd Commission Staff)" userId="7eadc98c-2aed-4944-992d-e0bd6ffd323b" providerId="ADAL" clId="{93516A3A-22D6-4B73-8643-35764CDA8B7A}" dt="2025-10-07T13:41:55.700" v="15" actId="2696"/>
        <pc:sldMkLst>
          <pc:docMk/>
          <pc:sldMk cId="1604693018" sldId="1063"/>
        </pc:sldMkLst>
      </pc:sldChg>
      <pc:sldChg chg="del">
        <pc:chgData name="Draper-Orr, Robert (Staff Comisiwn y Senedd - Senedd Commission Staff)" userId="7eadc98c-2aed-4944-992d-e0bd6ffd323b" providerId="ADAL" clId="{93516A3A-22D6-4B73-8643-35764CDA8B7A}" dt="2025-10-07T13:09:27.014" v="0" actId="2696"/>
        <pc:sldMkLst>
          <pc:docMk/>
          <pc:sldMk cId="2142951360" sldId="1069"/>
        </pc:sldMkLst>
      </pc:sldChg>
      <pc:sldMasterChg chg="del">
        <pc:chgData name="Draper-Orr, Robert (Staff Comisiwn y Senedd - Senedd Commission Staff)" userId="7eadc98c-2aed-4944-992d-e0bd6ffd323b" providerId="ADAL" clId="{93516A3A-22D6-4B73-8643-35764CDA8B7A}" dt="2025-10-07T13:38:58.950" v="8" actId="2696"/>
        <pc:sldMasterMkLst>
          <pc:docMk/>
          <pc:sldMasterMk cId="1660860092" sldId="2147483761"/>
        </pc:sldMasterMkLst>
      </pc:sldMasterChg>
      <pc:sldMasterChg chg="del">
        <pc:chgData name="Draper-Orr, Robert (Staff Comisiwn y Senedd - Senedd Commission Staff)" userId="7eadc98c-2aed-4944-992d-e0bd6ffd323b" providerId="ADAL" clId="{93516A3A-22D6-4B73-8643-35764CDA8B7A}" dt="2025-10-07T13:38:56.520" v="7" actId="2696"/>
        <pc:sldMasterMkLst>
          <pc:docMk/>
          <pc:sldMasterMk cId="2980687402" sldId="2147484082"/>
        </pc:sldMasterMkLst>
      </pc:sldMasterChg>
    </pc:docChg>
  </pc:docChgLst>
  <pc:docChgLst>
    <pc:chgData name="Judy Edwards" userId="S::jedwards@electoralcommission.org.uk::97ec32ec-1920-4447-8ec7-1835dc49ef49" providerId="AD" clId="Web-{009181E4-718E-845D-F5AE-7165C7F1B133}"/>
    <pc:docChg chg="modSld">
      <pc:chgData name="Judy Edwards" userId="S::jedwards@electoralcommission.org.uk::97ec32ec-1920-4447-8ec7-1835dc49ef49" providerId="AD" clId="Web-{009181E4-718E-845D-F5AE-7165C7F1B133}" dt="2025-09-17T13:12:42.274" v="42"/>
      <pc:docMkLst>
        <pc:docMk/>
      </pc:docMkLst>
      <pc:sldChg chg="modNotes">
        <pc:chgData name="Judy Edwards" userId="S::jedwards@electoralcommission.org.uk::97ec32ec-1920-4447-8ec7-1835dc49ef49" providerId="AD" clId="Web-{009181E4-718E-845D-F5AE-7165C7F1B133}" dt="2025-09-17T13:06:09.874" v="1"/>
        <pc:sldMkLst>
          <pc:docMk/>
          <pc:sldMk cId="1450596631" sldId="256"/>
        </pc:sldMkLst>
      </pc:sldChg>
      <pc:sldChg chg="modSp modNotes">
        <pc:chgData name="Judy Edwards" userId="S::jedwards@electoralcommission.org.uk::97ec32ec-1920-4447-8ec7-1835dc49ef49" providerId="AD" clId="Web-{009181E4-718E-845D-F5AE-7165C7F1B133}" dt="2025-09-17T13:10:34.344" v="33" actId="20577"/>
        <pc:sldMkLst>
          <pc:docMk/>
          <pc:sldMk cId="2106196216" sldId="320"/>
        </pc:sldMkLst>
        <pc:spChg chg="mod">
          <ac:chgData name="Judy Edwards" userId="S::jedwards@electoralcommission.org.uk::97ec32ec-1920-4447-8ec7-1835dc49ef49" providerId="AD" clId="Web-{009181E4-718E-845D-F5AE-7165C7F1B133}" dt="2025-09-17T13:10:34.344" v="33" actId="20577"/>
          <ac:spMkLst>
            <pc:docMk/>
            <pc:sldMk cId="2106196216" sldId="320"/>
            <ac:spMk id="4" creationId="{0540F307-2AA7-903E-B38B-BE262AFEE5AD}"/>
          </ac:spMkLst>
        </pc:spChg>
      </pc:sldChg>
      <pc:sldChg chg="modNotes">
        <pc:chgData name="Judy Edwards" userId="S::jedwards@electoralcommission.org.uk::97ec32ec-1920-4447-8ec7-1835dc49ef49" providerId="AD" clId="Web-{009181E4-718E-845D-F5AE-7165C7F1B133}" dt="2025-09-17T13:08:58.563" v="19"/>
        <pc:sldMkLst>
          <pc:docMk/>
          <pc:sldMk cId="1179201554" sldId="635"/>
        </pc:sldMkLst>
      </pc:sldChg>
      <pc:sldChg chg="modNotes">
        <pc:chgData name="Judy Edwards" userId="S::jedwards@electoralcommission.org.uk::97ec32ec-1920-4447-8ec7-1835dc49ef49" providerId="AD" clId="Web-{009181E4-718E-845D-F5AE-7165C7F1B133}" dt="2025-09-17T13:09:51.110" v="29"/>
        <pc:sldMkLst>
          <pc:docMk/>
          <pc:sldMk cId="144454836" sldId="658"/>
        </pc:sldMkLst>
      </pc:sldChg>
      <pc:sldChg chg="modNotes">
        <pc:chgData name="Judy Edwards" userId="S::jedwards@electoralcommission.org.uk::97ec32ec-1920-4447-8ec7-1835dc49ef49" providerId="AD" clId="Web-{009181E4-718E-845D-F5AE-7165C7F1B133}" dt="2025-09-17T13:07:42.984" v="15"/>
        <pc:sldMkLst>
          <pc:docMk/>
          <pc:sldMk cId="2883494687" sldId="663"/>
        </pc:sldMkLst>
      </pc:sldChg>
      <pc:sldChg chg="modNotes">
        <pc:chgData name="Judy Edwards" userId="S::jedwards@electoralcommission.org.uk::97ec32ec-1920-4447-8ec7-1835dc49ef49" providerId="AD" clId="Web-{009181E4-718E-845D-F5AE-7165C7F1B133}" dt="2025-09-17T13:06:22.249" v="2"/>
        <pc:sldMkLst>
          <pc:docMk/>
          <pc:sldMk cId="1285669471" sldId="668"/>
        </pc:sldMkLst>
      </pc:sldChg>
      <pc:sldChg chg="modNotes">
        <pc:chgData name="Judy Edwards" userId="S::jedwards@electoralcommission.org.uk::97ec32ec-1920-4447-8ec7-1835dc49ef49" providerId="AD" clId="Web-{009181E4-718E-845D-F5AE-7165C7F1B133}" dt="2025-09-17T13:07:00.624" v="5"/>
        <pc:sldMkLst>
          <pc:docMk/>
          <pc:sldMk cId="3498466731" sldId="675"/>
        </pc:sldMkLst>
      </pc:sldChg>
      <pc:sldChg chg="modNotes">
        <pc:chgData name="Judy Edwards" userId="S::jedwards@electoralcommission.org.uk::97ec32ec-1920-4447-8ec7-1835dc49ef49" providerId="AD" clId="Web-{009181E4-718E-845D-F5AE-7165C7F1B133}" dt="2025-09-17T13:07:14.249" v="7"/>
        <pc:sldMkLst>
          <pc:docMk/>
          <pc:sldMk cId="4173430904" sldId="676"/>
        </pc:sldMkLst>
      </pc:sldChg>
      <pc:sldChg chg="modNotes">
        <pc:chgData name="Judy Edwards" userId="S::jedwards@electoralcommission.org.uk::97ec32ec-1920-4447-8ec7-1835dc49ef49" providerId="AD" clId="Web-{009181E4-718E-845D-F5AE-7165C7F1B133}" dt="2025-09-17T13:11:12.423" v="35"/>
        <pc:sldMkLst>
          <pc:docMk/>
          <pc:sldMk cId="1485867969" sldId="678"/>
        </pc:sldMkLst>
      </pc:sldChg>
      <pc:sldChg chg="modNotes">
        <pc:chgData name="Judy Edwards" userId="S::jedwards@electoralcommission.org.uk::97ec32ec-1920-4447-8ec7-1835dc49ef49" providerId="AD" clId="Web-{009181E4-718E-845D-F5AE-7165C7F1B133}" dt="2025-09-17T13:11:43.938" v="37"/>
        <pc:sldMkLst>
          <pc:docMk/>
          <pc:sldMk cId="1310583581" sldId="845"/>
        </pc:sldMkLst>
      </pc:sldChg>
      <pc:sldChg chg="modNotes">
        <pc:chgData name="Judy Edwards" userId="S::jedwards@electoralcommission.org.uk::97ec32ec-1920-4447-8ec7-1835dc49ef49" providerId="AD" clId="Web-{009181E4-718E-845D-F5AE-7165C7F1B133}" dt="2025-09-17T13:12:42.274" v="42"/>
        <pc:sldMkLst>
          <pc:docMk/>
          <pc:sldMk cId="3343911429" sldId="1049"/>
        </pc:sldMkLst>
      </pc:sldChg>
      <pc:sldChg chg="modNotes">
        <pc:chgData name="Judy Edwards" userId="S::jedwards@electoralcommission.org.uk::97ec32ec-1920-4447-8ec7-1835dc49ef49" providerId="AD" clId="Web-{009181E4-718E-845D-F5AE-7165C7F1B133}" dt="2025-09-17T13:08:27.625" v="17"/>
        <pc:sldMkLst>
          <pc:docMk/>
          <pc:sldMk cId="2758608397" sldId="1056"/>
        </pc:sldMkLst>
      </pc:sldChg>
      <pc:sldChg chg="modNotes">
        <pc:chgData name="Judy Edwards" userId="S::jedwards@electoralcommission.org.uk::97ec32ec-1920-4447-8ec7-1835dc49ef49" providerId="AD" clId="Web-{009181E4-718E-845D-F5AE-7165C7F1B133}" dt="2025-09-17T13:12:07.157" v="40"/>
        <pc:sldMkLst>
          <pc:docMk/>
          <pc:sldMk cId="3973646649" sldId="1059"/>
        </pc:sldMkLst>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C834D3-CF5C-4B8E-AFCB-0F4FD92CFFF4}"/>
              </a:ext>
            </a:extLst>
          </p:cNvPr>
          <p:cNvPicPr>
            <a:picLocks noChangeAspect="1"/>
          </p:cNvPicPr>
          <p:nvPr/>
        </p:nvPicPr>
        <p:blipFill>
          <a:blip r:embed="rId2"/>
          <a:srcRect/>
          <a:stretch/>
        </p:blipFill>
        <p:spPr>
          <a:xfrm>
            <a:off x="490743" y="8424000"/>
            <a:ext cx="2244712" cy="360000"/>
          </a:xfrm>
          <a:prstGeom prst="rect">
            <a:avLst/>
          </a:prstGeom>
        </p:spPr>
      </p:pic>
      <p:sp>
        <p:nvSpPr>
          <p:cNvPr id="7" name="Header Placeholder 3">
            <a:extLst>
              <a:ext uri="{FF2B5EF4-FFF2-40B4-BE49-F238E27FC236}">
                <a16:creationId xmlns:a16="http://schemas.microsoft.com/office/drawing/2014/main" id="{F75B7D76-B2CE-493A-83C2-72083588B7ED}"/>
              </a:ext>
            </a:extLst>
          </p:cNvPr>
          <p:cNvSpPr>
            <a:spLocks noGrp="1"/>
          </p:cNvSpPr>
          <p:nvPr>
            <p:ph type="hdr" sz="quarter"/>
          </p:nvPr>
        </p:nvSpPr>
        <p:spPr>
          <a:xfrm>
            <a:off x="3886200" y="0"/>
            <a:ext cx="2971800" cy="358412"/>
          </a:xfrm>
          <a:prstGeom prst="rect">
            <a:avLst/>
          </a:prstGeom>
        </p:spPr>
        <p:txBody>
          <a:bodyPr vert="horz" lIns="0" tIns="0" rIns="0" bIns="0" rtlCol="0" anchor="ctr" anchorCtr="0"/>
          <a:lstStyle>
            <a:lvl1pPr algn="l">
              <a:defRPr sz="1200"/>
            </a:lvl1pPr>
          </a:lstStyle>
          <a:p>
            <a:endParaRPr lang="en-GB" sz="1000"/>
          </a:p>
        </p:txBody>
      </p:sp>
      <p:sp>
        <p:nvSpPr>
          <p:cNvPr id="8" name="Footer Placeholder 4">
            <a:extLst>
              <a:ext uri="{FF2B5EF4-FFF2-40B4-BE49-F238E27FC236}">
                <a16:creationId xmlns:a16="http://schemas.microsoft.com/office/drawing/2014/main" id="{2617319E-9A50-4F59-A473-239DD03B3576}"/>
              </a:ext>
            </a:extLst>
          </p:cNvPr>
          <p:cNvSpPr>
            <a:spLocks noGrp="1"/>
          </p:cNvSpPr>
          <p:nvPr>
            <p:ph type="ftr" sz="quarter" idx="2"/>
          </p:nvPr>
        </p:nvSpPr>
        <p:spPr>
          <a:xfrm>
            <a:off x="3874674" y="8424001"/>
            <a:ext cx="2971800" cy="360000"/>
          </a:xfrm>
          <a:prstGeom prst="rect">
            <a:avLst/>
          </a:prstGeom>
        </p:spPr>
        <p:txBody>
          <a:bodyPr vert="horz" lIns="0" tIns="0" rIns="0" bIns="0" rtlCol="0" anchor="ctr" anchorCtr="0"/>
          <a:lstStyle>
            <a:lvl1pPr algn="l">
              <a:defRPr sz="1200"/>
            </a:lvl1pPr>
          </a:lstStyle>
          <a:p>
            <a:endParaRPr lang="en-GB" sz="1000"/>
          </a:p>
        </p:txBody>
      </p:sp>
      <p:sp>
        <p:nvSpPr>
          <p:cNvPr id="9" name="Date Placeholder 6">
            <a:extLst>
              <a:ext uri="{FF2B5EF4-FFF2-40B4-BE49-F238E27FC236}">
                <a16:creationId xmlns:a16="http://schemas.microsoft.com/office/drawing/2014/main" id="{37B99DC2-E263-4D22-A5DE-A2126B57532A}"/>
              </a:ext>
            </a:extLst>
          </p:cNvPr>
          <p:cNvSpPr>
            <a:spLocks noGrp="1"/>
          </p:cNvSpPr>
          <p:nvPr>
            <p:ph type="dt" sz="quarter" idx="1"/>
          </p:nvPr>
        </p:nvSpPr>
        <p:spPr>
          <a:xfrm>
            <a:off x="490743" y="0"/>
            <a:ext cx="2971800" cy="358412"/>
          </a:xfrm>
          <a:prstGeom prst="rect">
            <a:avLst/>
          </a:prstGeom>
        </p:spPr>
        <p:txBody>
          <a:bodyPr vert="horz" lIns="0" tIns="0" rIns="0" bIns="0" rtlCol="0" anchor="ctr" anchorCtr="0"/>
          <a:lstStyle>
            <a:lvl1pPr algn="r">
              <a:defRPr sz="1200"/>
            </a:lvl1pPr>
          </a:lstStyle>
          <a:p>
            <a:pPr algn="l"/>
            <a:fld id="{F7729CC6-3222-453F-9641-29AFF42E35C8}" type="datetimeFigureOut">
              <a:rPr lang="en-GB" sz="1000" smtClean="0"/>
              <a:pPr algn="l"/>
              <a:t>07/10/2025</a:t>
            </a:fld>
            <a:endParaRPr lang="en-GB" sz="1000"/>
          </a:p>
        </p:txBody>
      </p:sp>
      <p:sp>
        <p:nvSpPr>
          <p:cNvPr id="10" name="Slide Number Placeholder 7">
            <a:extLst>
              <a:ext uri="{FF2B5EF4-FFF2-40B4-BE49-F238E27FC236}">
                <a16:creationId xmlns:a16="http://schemas.microsoft.com/office/drawing/2014/main" id="{C5205AFC-C9DE-4B65-AF99-FF7DF69A6D1C}"/>
              </a:ext>
            </a:extLst>
          </p:cNvPr>
          <p:cNvSpPr>
            <a:spLocks noGrp="1"/>
          </p:cNvSpPr>
          <p:nvPr>
            <p:ph type="sldNum" sz="quarter" idx="3"/>
          </p:nvPr>
        </p:nvSpPr>
        <p:spPr>
          <a:xfrm>
            <a:off x="2914056" y="8424001"/>
            <a:ext cx="782016" cy="360000"/>
          </a:xfrm>
          <a:prstGeom prst="rect">
            <a:avLst/>
          </a:prstGeom>
        </p:spPr>
        <p:txBody>
          <a:bodyPr vert="horz" lIns="0" tIns="0" rIns="0" bIns="0" rtlCol="0" anchor="ctr" anchorCtr="0"/>
          <a:lstStyle>
            <a:lvl1pPr algn="r">
              <a:defRPr sz="1200"/>
            </a:lvl1pPr>
          </a:lstStyle>
          <a:p>
            <a:pPr algn="ctr"/>
            <a:fld id="{EE7D6E7B-9A53-4928-B365-D5CBE4F8B956}" type="slidenum">
              <a:rPr lang="en-GB" sz="1000" smtClean="0"/>
              <a:pPr algn="ctr"/>
              <a:t>‹#›</a:t>
            </a:fld>
            <a:endParaRPr lang="en-GB" sz="1000"/>
          </a:p>
        </p:txBody>
      </p:sp>
    </p:spTree>
    <p:extLst>
      <p:ext uri="{BB962C8B-B14F-4D97-AF65-F5344CB8AC3E}">
        <p14:creationId xmlns:p14="http://schemas.microsoft.com/office/powerpoint/2010/main" val="24019455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90743" y="542925"/>
            <a:ext cx="5875867" cy="3305175"/>
          </a:xfrm>
          <a:prstGeom prst="rect">
            <a:avLst/>
          </a:prstGeom>
          <a:noFill/>
          <a:ln w="12700">
            <a:solidFill>
              <a:srgbClr val="F2F2F2"/>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490743" y="4162425"/>
            <a:ext cx="5875866"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0AF30255-1588-4E97-8708-42EB58F37E14}"/>
              </a:ext>
            </a:extLst>
          </p:cNvPr>
          <p:cNvPicPr>
            <a:picLocks noChangeAspect="1"/>
          </p:cNvPicPr>
          <p:nvPr/>
        </p:nvPicPr>
        <p:blipFill>
          <a:blip r:embed="rId2"/>
          <a:srcRect/>
          <a:stretch/>
        </p:blipFill>
        <p:spPr>
          <a:xfrm>
            <a:off x="490743" y="8424000"/>
            <a:ext cx="2244712" cy="360000"/>
          </a:xfrm>
          <a:prstGeom prst="rect">
            <a:avLst/>
          </a:prstGeom>
        </p:spPr>
      </p:pic>
      <p:sp>
        <p:nvSpPr>
          <p:cNvPr id="9" name="Header Placeholder 3">
            <a:extLst>
              <a:ext uri="{FF2B5EF4-FFF2-40B4-BE49-F238E27FC236}">
                <a16:creationId xmlns:a16="http://schemas.microsoft.com/office/drawing/2014/main" id="{B607F024-5E2D-4C2E-919E-9501CE2E0053}"/>
              </a:ext>
            </a:extLst>
          </p:cNvPr>
          <p:cNvSpPr>
            <a:spLocks noGrp="1"/>
          </p:cNvSpPr>
          <p:nvPr>
            <p:ph type="hdr" sz="quarter"/>
          </p:nvPr>
        </p:nvSpPr>
        <p:spPr>
          <a:xfrm>
            <a:off x="3886200" y="0"/>
            <a:ext cx="2480410" cy="358412"/>
          </a:xfrm>
          <a:prstGeom prst="rect">
            <a:avLst/>
          </a:prstGeom>
        </p:spPr>
        <p:txBody>
          <a:bodyPr vert="horz" lIns="0" tIns="0" rIns="0" bIns="0" rtlCol="0" anchor="ctr" anchorCtr="0"/>
          <a:lstStyle>
            <a:lvl1pPr algn="l">
              <a:defRPr sz="1000"/>
            </a:lvl1pPr>
          </a:lstStyle>
          <a:p>
            <a:endParaRPr lang="en-GB" sz="1000"/>
          </a:p>
        </p:txBody>
      </p:sp>
      <p:sp>
        <p:nvSpPr>
          <p:cNvPr id="10" name="Footer Placeholder 4">
            <a:extLst>
              <a:ext uri="{FF2B5EF4-FFF2-40B4-BE49-F238E27FC236}">
                <a16:creationId xmlns:a16="http://schemas.microsoft.com/office/drawing/2014/main" id="{0ABB0489-2669-47AF-8E76-A1ECBDF30D92}"/>
              </a:ext>
            </a:extLst>
          </p:cNvPr>
          <p:cNvSpPr>
            <a:spLocks noGrp="1"/>
          </p:cNvSpPr>
          <p:nvPr>
            <p:ph type="ftr" sz="quarter" idx="4"/>
          </p:nvPr>
        </p:nvSpPr>
        <p:spPr>
          <a:xfrm>
            <a:off x="3874674" y="8424001"/>
            <a:ext cx="2491935" cy="360000"/>
          </a:xfrm>
          <a:prstGeom prst="rect">
            <a:avLst/>
          </a:prstGeom>
        </p:spPr>
        <p:txBody>
          <a:bodyPr vert="horz" lIns="0" tIns="0" rIns="0" bIns="0" rtlCol="0" anchor="ctr" anchorCtr="0"/>
          <a:lstStyle>
            <a:lvl1pPr algn="l">
              <a:defRPr sz="1000"/>
            </a:lvl1pPr>
          </a:lstStyle>
          <a:p>
            <a:endParaRPr lang="en-GB" sz="1000"/>
          </a:p>
        </p:txBody>
      </p:sp>
      <p:sp>
        <p:nvSpPr>
          <p:cNvPr id="11" name="Date Placeholder 6">
            <a:extLst>
              <a:ext uri="{FF2B5EF4-FFF2-40B4-BE49-F238E27FC236}">
                <a16:creationId xmlns:a16="http://schemas.microsoft.com/office/drawing/2014/main" id="{58390AD1-EF4C-4E72-99B6-A6CA0191EA5A}"/>
              </a:ext>
            </a:extLst>
          </p:cNvPr>
          <p:cNvSpPr>
            <a:spLocks noGrp="1"/>
          </p:cNvSpPr>
          <p:nvPr>
            <p:ph type="dt" sz="quarter" idx="1"/>
          </p:nvPr>
        </p:nvSpPr>
        <p:spPr>
          <a:xfrm>
            <a:off x="490743" y="0"/>
            <a:ext cx="2971800" cy="358412"/>
          </a:xfrm>
          <a:prstGeom prst="rect">
            <a:avLst/>
          </a:prstGeom>
        </p:spPr>
        <p:txBody>
          <a:bodyPr vert="horz" lIns="0" tIns="0" rIns="0" bIns="0" rtlCol="0" anchor="ctr" anchorCtr="0"/>
          <a:lstStyle>
            <a:lvl1pPr algn="r">
              <a:defRPr sz="1000"/>
            </a:lvl1pPr>
          </a:lstStyle>
          <a:p>
            <a:pPr algn="l"/>
            <a:fld id="{F7729CC6-3222-453F-9641-29AFF42E35C8}" type="datetimeFigureOut">
              <a:rPr lang="en-GB" smtClean="0"/>
              <a:pPr algn="l"/>
              <a:t>07/10/2025</a:t>
            </a:fld>
            <a:endParaRPr lang="en-GB" sz="1000"/>
          </a:p>
        </p:txBody>
      </p:sp>
      <p:sp>
        <p:nvSpPr>
          <p:cNvPr id="12" name="Slide Number Placeholder 7">
            <a:extLst>
              <a:ext uri="{FF2B5EF4-FFF2-40B4-BE49-F238E27FC236}">
                <a16:creationId xmlns:a16="http://schemas.microsoft.com/office/drawing/2014/main" id="{8DEA85E8-9456-4DAD-A75A-8F1E5536E787}"/>
              </a:ext>
            </a:extLst>
          </p:cNvPr>
          <p:cNvSpPr>
            <a:spLocks noGrp="1"/>
          </p:cNvSpPr>
          <p:nvPr>
            <p:ph type="sldNum" sz="quarter" idx="5"/>
          </p:nvPr>
        </p:nvSpPr>
        <p:spPr>
          <a:xfrm>
            <a:off x="2914056" y="8424001"/>
            <a:ext cx="782016" cy="360000"/>
          </a:xfrm>
          <a:prstGeom prst="rect">
            <a:avLst/>
          </a:prstGeom>
        </p:spPr>
        <p:txBody>
          <a:bodyPr vert="horz" lIns="0" tIns="0" rIns="0" bIns="0" rtlCol="0" anchor="ctr" anchorCtr="0"/>
          <a:lstStyle>
            <a:lvl1pPr algn="r">
              <a:defRPr sz="1000"/>
            </a:lvl1pPr>
          </a:lstStyle>
          <a:p>
            <a:pPr algn="ctr"/>
            <a:fld id="{EE7D6E7B-9A53-4928-B365-D5CBE4F8B956}" type="slidenum">
              <a:rPr lang="en-GB" smtClean="0"/>
              <a:pPr algn="ctr"/>
              <a:t>‹#›</a:t>
            </a:fld>
            <a:endParaRPr lang="en-GB" sz="1000"/>
          </a:p>
        </p:txBody>
      </p:sp>
    </p:spTree>
    <p:extLst>
      <p:ext uri="{BB962C8B-B14F-4D97-AF65-F5344CB8AC3E}">
        <p14:creationId xmlns:p14="http://schemas.microsoft.com/office/powerpoint/2010/main" val="833068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 Target="../slides/slide6.xml"/><Relationship Id="rId4"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a:xfrm>
            <a:off x="490538" y="542925"/>
            <a:ext cx="5875337" cy="3305175"/>
          </a:xfrm>
        </p:spPr>
      </p:sp>
      <p:sp>
        <p:nvSpPr>
          <p:cNvPr id="3" name="Dalfan Nodiadau 2"/>
          <p:cNvSpPr>
            <a:spLocks noGrp="1"/>
          </p:cNvSpPr>
          <p:nvPr>
            <p:ph type="body" idx="1"/>
          </p:nvPr>
        </p:nvSpPr>
        <p:spPr/>
        <p:txBody>
          <a:bodyPr/>
          <a:lstStyle/>
          <a:p>
            <a:r>
              <a:rPr lang="en-US">
                <a:solidFill>
                  <a:srgbClr val="414042"/>
                </a:solidFill>
              </a:rPr>
              <a:t>Welcome to a session on ‘Your First Vote’. During the session today we will be sharing information with you on the Senedd and about how to vote in the </a:t>
            </a:r>
            <a:r>
              <a:rPr lang="en-US">
                <a:solidFill>
                  <a:srgbClr val="414042"/>
                </a:solidFill>
                <a:effectLst/>
              </a:rPr>
              <a:t>Senedd </a:t>
            </a:r>
            <a:r>
              <a:rPr lang="en-US">
                <a:solidFill>
                  <a:srgbClr val="414042"/>
                </a:solidFill>
              </a:rPr>
              <a:t>Election. </a:t>
            </a:r>
            <a:endParaRPr lang="cy-GB">
              <a:solidFill>
                <a:srgbClr val="414042"/>
              </a:solidFill>
              <a:effectLst/>
            </a:endParaRPr>
          </a:p>
        </p:txBody>
      </p:sp>
      <p:sp>
        <p:nvSpPr>
          <p:cNvPr id="4" name="Dalfan Rhif y Sleid 3"/>
          <p:cNvSpPr>
            <a:spLocks noGrp="1"/>
          </p:cNvSpPr>
          <p:nvPr>
            <p:ph type="sldNum" sz="quarter" idx="5"/>
          </p:nvPr>
        </p:nvSpPr>
        <p:spPr/>
        <p:txBody>
          <a:bodyPr/>
          <a:lstStyle/>
          <a:p>
            <a:pPr algn="ctr"/>
            <a:fld id="{EE7D6E7B-9A53-4928-B365-D5CBE4F8B956}" type="slidenum">
              <a:rPr lang="en-GB" smtClean="0"/>
              <a:pPr algn="ctr"/>
              <a:t>1</a:t>
            </a:fld>
            <a:endParaRPr lang="en-GB" sz="1000"/>
          </a:p>
        </p:txBody>
      </p:sp>
    </p:spTree>
    <p:extLst>
      <p:ext uri="{BB962C8B-B14F-4D97-AF65-F5344CB8AC3E}">
        <p14:creationId xmlns:p14="http://schemas.microsoft.com/office/powerpoint/2010/main" val="2157777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r>
              <a:rPr lang="en-GB">
                <a:solidFill>
                  <a:srgbClr val="414042"/>
                </a:solidFill>
              </a:rPr>
              <a:t>The Senedd, as we can see, is responsible for many topics that affect our day-to-day lives. </a:t>
            </a:r>
          </a:p>
          <a:p>
            <a:endParaRPr lang="en-GB">
              <a:solidFill>
                <a:srgbClr val="414042"/>
              </a:solidFill>
            </a:endParaRPr>
          </a:p>
          <a:p>
            <a:r>
              <a:rPr lang="en-GB">
                <a:solidFill>
                  <a:srgbClr val="414042"/>
                </a:solidFill>
              </a:rPr>
              <a:t>When voting in the Senedd Election, we are voting for the best people to be meeting in the Senedd and making these decisions on our behalf.  </a:t>
            </a:r>
          </a:p>
          <a:p>
            <a:endParaRPr lang="en-GB"/>
          </a:p>
        </p:txBody>
      </p:sp>
      <p:sp>
        <p:nvSpPr>
          <p:cNvPr id="4" name="Slide Number Placeholder 3"/>
          <p:cNvSpPr>
            <a:spLocks noGrp="1"/>
          </p:cNvSpPr>
          <p:nvPr>
            <p:ph type="sldNum" sz="quarter" idx="5"/>
          </p:nvPr>
        </p:nvSpPr>
        <p:spPr/>
        <p:txBody>
          <a:bodyPr/>
          <a:lstStyle/>
          <a:p>
            <a:pPr algn="ctr"/>
            <a:fld id="{EE7D6E7B-9A53-4928-B365-D5CBE4F8B956}" type="slidenum">
              <a:rPr lang="en-GB" smtClean="0"/>
              <a:pPr algn="ctr"/>
              <a:t>10</a:t>
            </a:fld>
            <a:endParaRPr lang="en-GB" sz="1000"/>
          </a:p>
        </p:txBody>
      </p:sp>
    </p:spTree>
    <p:extLst>
      <p:ext uri="{BB962C8B-B14F-4D97-AF65-F5344CB8AC3E}">
        <p14:creationId xmlns:p14="http://schemas.microsoft.com/office/powerpoint/2010/main" val="3628128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r>
              <a:rPr lang="cy-GB" err="1">
                <a:solidFill>
                  <a:srgbClr val="414042"/>
                </a:solidFill>
              </a:rPr>
              <a:t>What</a:t>
            </a:r>
            <a:r>
              <a:rPr lang="cy-GB">
                <a:solidFill>
                  <a:srgbClr val="414042"/>
                </a:solidFill>
              </a:rPr>
              <a:t> </a:t>
            </a:r>
            <a:r>
              <a:rPr lang="cy-GB" err="1">
                <a:solidFill>
                  <a:srgbClr val="414042"/>
                </a:solidFill>
              </a:rPr>
              <a:t>has</a:t>
            </a:r>
            <a:r>
              <a:rPr lang="cy-GB">
                <a:solidFill>
                  <a:srgbClr val="414042"/>
                </a:solidFill>
              </a:rPr>
              <a:t> the Senedd </a:t>
            </a:r>
            <a:r>
              <a:rPr lang="cy-GB" err="1">
                <a:solidFill>
                  <a:srgbClr val="414042"/>
                </a:solidFill>
              </a:rPr>
              <a:t>already</a:t>
            </a:r>
            <a:r>
              <a:rPr lang="cy-GB">
                <a:solidFill>
                  <a:srgbClr val="414042"/>
                </a:solidFill>
              </a:rPr>
              <a:t> </a:t>
            </a:r>
            <a:r>
              <a:rPr lang="cy-GB" err="1">
                <a:solidFill>
                  <a:srgbClr val="414042"/>
                </a:solidFill>
              </a:rPr>
              <a:t>done</a:t>
            </a:r>
            <a:r>
              <a:rPr lang="cy-GB">
                <a:solidFill>
                  <a:srgbClr val="414042"/>
                </a:solidFill>
              </a:rPr>
              <a:t> </a:t>
            </a:r>
            <a:r>
              <a:rPr lang="cy-GB" err="1">
                <a:solidFill>
                  <a:srgbClr val="414042"/>
                </a:solidFill>
              </a:rPr>
              <a:t>that</a:t>
            </a:r>
            <a:r>
              <a:rPr lang="cy-GB">
                <a:solidFill>
                  <a:srgbClr val="414042"/>
                </a:solidFill>
              </a:rPr>
              <a:t> </a:t>
            </a:r>
            <a:r>
              <a:rPr lang="cy-GB" err="1">
                <a:solidFill>
                  <a:srgbClr val="414042"/>
                </a:solidFill>
              </a:rPr>
              <a:t>has</a:t>
            </a:r>
            <a:r>
              <a:rPr lang="cy-GB">
                <a:solidFill>
                  <a:srgbClr val="414042"/>
                </a:solidFill>
              </a:rPr>
              <a:t> </a:t>
            </a:r>
            <a:r>
              <a:rPr lang="cy-GB" err="1">
                <a:solidFill>
                  <a:srgbClr val="414042"/>
                </a:solidFill>
              </a:rPr>
              <a:t>an</a:t>
            </a:r>
            <a:r>
              <a:rPr lang="cy-GB">
                <a:solidFill>
                  <a:srgbClr val="414042"/>
                </a:solidFill>
              </a:rPr>
              <a:t> </a:t>
            </a:r>
            <a:r>
              <a:rPr lang="cy-GB" err="1">
                <a:solidFill>
                  <a:srgbClr val="414042"/>
                </a:solidFill>
              </a:rPr>
              <a:t>affect</a:t>
            </a:r>
            <a:r>
              <a:rPr lang="cy-GB">
                <a:solidFill>
                  <a:srgbClr val="414042"/>
                </a:solidFill>
              </a:rPr>
              <a:t> </a:t>
            </a:r>
            <a:r>
              <a:rPr lang="cy-GB" err="1">
                <a:solidFill>
                  <a:srgbClr val="414042"/>
                </a:solidFill>
              </a:rPr>
              <a:t>on</a:t>
            </a:r>
            <a:r>
              <a:rPr lang="cy-GB">
                <a:solidFill>
                  <a:srgbClr val="414042"/>
                </a:solidFill>
              </a:rPr>
              <a:t> </a:t>
            </a:r>
            <a:r>
              <a:rPr lang="cy-GB" err="1">
                <a:solidFill>
                  <a:srgbClr val="414042"/>
                </a:solidFill>
              </a:rPr>
              <a:t>our</a:t>
            </a:r>
            <a:r>
              <a:rPr lang="cy-GB">
                <a:solidFill>
                  <a:srgbClr val="414042"/>
                </a:solidFill>
              </a:rPr>
              <a:t> </a:t>
            </a:r>
            <a:r>
              <a:rPr lang="cy-GB" err="1">
                <a:solidFill>
                  <a:srgbClr val="414042"/>
                </a:solidFill>
              </a:rPr>
              <a:t>everyday</a:t>
            </a:r>
            <a:r>
              <a:rPr lang="cy-GB">
                <a:solidFill>
                  <a:srgbClr val="414042"/>
                </a:solidFill>
              </a:rPr>
              <a:t> </a:t>
            </a:r>
            <a:r>
              <a:rPr lang="cy-GB" err="1">
                <a:solidFill>
                  <a:srgbClr val="414042"/>
                </a:solidFill>
              </a:rPr>
              <a:t>lives</a:t>
            </a:r>
            <a:r>
              <a:rPr lang="cy-GB">
                <a:solidFill>
                  <a:srgbClr val="414042"/>
                </a:solidFill>
              </a:rPr>
              <a:t>? </a:t>
            </a:r>
            <a:r>
              <a:rPr lang="cy-GB" err="1">
                <a:solidFill>
                  <a:srgbClr val="414042"/>
                </a:solidFill>
              </a:rPr>
              <a:t>Here</a:t>
            </a:r>
            <a:r>
              <a:rPr lang="cy-GB">
                <a:solidFill>
                  <a:srgbClr val="414042"/>
                </a:solidFill>
              </a:rPr>
              <a:t> </a:t>
            </a:r>
            <a:r>
              <a:rPr lang="cy-GB" err="1">
                <a:solidFill>
                  <a:srgbClr val="414042"/>
                </a:solidFill>
              </a:rPr>
              <a:t>are</a:t>
            </a:r>
            <a:r>
              <a:rPr lang="cy-GB">
                <a:solidFill>
                  <a:srgbClr val="414042"/>
                </a:solidFill>
              </a:rPr>
              <a:t> </a:t>
            </a:r>
            <a:r>
              <a:rPr lang="cy-GB" err="1">
                <a:solidFill>
                  <a:srgbClr val="414042"/>
                </a:solidFill>
              </a:rPr>
              <a:t>some</a:t>
            </a:r>
            <a:r>
              <a:rPr lang="cy-GB">
                <a:solidFill>
                  <a:srgbClr val="414042"/>
                </a:solidFill>
              </a:rPr>
              <a:t> of the </a:t>
            </a:r>
            <a:r>
              <a:rPr lang="cy-GB" err="1">
                <a:solidFill>
                  <a:srgbClr val="414042"/>
                </a:solidFill>
              </a:rPr>
              <a:t>things</a:t>
            </a:r>
            <a:r>
              <a:rPr lang="cy-GB">
                <a:solidFill>
                  <a:srgbClr val="414042"/>
                </a:solidFill>
              </a:rPr>
              <a:t> the Senedd </a:t>
            </a:r>
            <a:r>
              <a:rPr lang="cy-GB" err="1">
                <a:solidFill>
                  <a:srgbClr val="414042"/>
                </a:solidFill>
              </a:rPr>
              <a:t>has</a:t>
            </a:r>
            <a:r>
              <a:rPr lang="cy-GB">
                <a:solidFill>
                  <a:srgbClr val="414042"/>
                </a:solidFill>
              </a:rPr>
              <a:t> </a:t>
            </a:r>
            <a:r>
              <a:rPr lang="cy-GB" err="1">
                <a:solidFill>
                  <a:srgbClr val="414042"/>
                </a:solidFill>
              </a:rPr>
              <a:t>passed</a:t>
            </a:r>
            <a:r>
              <a:rPr lang="cy-GB">
                <a:solidFill>
                  <a:srgbClr val="414042"/>
                </a:solidFill>
              </a:rPr>
              <a:t> </a:t>
            </a:r>
            <a:r>
              <a:rPr lang="cy-GB" err="1">
                <a:solidFill>
                  <a:srgbClr val="414042"/>
                </a:solidFill>
              </a:rPr>
              <a:t>laws</a:t>
            </a:r>
            <a:r>
              <a:rPr lang="cy-GB">
                <a:solidFill>
                  <a:srgbClr val="414042"/>
                </a:solidFill>
              </a:rPr>
              <a:t> </a:t>
            </a:r>
            <a:r>
              <a:rPr lang="cy-GB" err="1">
                <a:solidFill>
                  <a:srgbClr val="414042"/>
                </a:solidFill>
              </a:rPr>
              <a:t>in</a:t>
            </a:r>
            <a:r>
              <a:rPr lang="cy-GB">
                <a:solidFill>
                  <a:srgbClr val="414042"/>
                </a:solidFill>
              </a:rPr>
              <a:t> </a:t>
            </a:r>
            <a:r>
              <a:rPr lang="cy-GB" err="1">
                <a:solidFill>
                  <a:srgbClr val="414042"/>
                </a:solidFill>
              </a:rPr>
              <a:t>here</a:t>
            </a:r>
            <a:r>
              <a:rPr lang="cy-GB">
                <a:solidFill>
                  <a:srgbClr val="414042"/>
                </a:solidFill>
              </a:rPr>
              <a:t> </a:t>
            </a:r>
            <a:r>
              <a:rPr lang="cy-GB" err="1">
                <a:solidFill>
                  <a:srgbClr val="414042"/>
                </a:solidFill>
              </a:rPr>
              <a:t>in</a:t>
            </a:r>
            <a:r>
              <a:rPr lang="cy-GB">
                <a:solidFill>
                  <a:srgbClr val="414042"/>
                </a:solidFill>
              </a:rPr>
              <a:t> Wales.</a:t>
            </a:r>
            <a:endParaRPr lang="en-GB">
              <a:solidFill>
                <a:srgbClr val="414042"/>
              </a:solidFill>
            </a:endParaRPr>
          </a:p>
          <a:p>
            <a:endParaRPr lang="cy-GB">
              <a:solidFill>
                <a:srgbClr val="414042"/>
              </a:solidFill>
            </a:endParaRPr>
          </a:p>
          <a:p>
            <a:r>
              <a:rPr lang="en-GB">
                <a:solidFill>
                  <a:srgbClr val="414042"/>
                </a:solidFill>
              </a:rPr>
              <a:t>Going back to the question I asked at the beginning: why do we vote? We vote for the best people to represent us and legislate for Wales. Will you use your vote?</a:t>
            </a:r>
          </a:p>
          <a:p>
            <a:endParaRPr lang="en-GB">
              <a:solidFill>
                <a:srgbClr val="414042"/>
              </a:solidFill>
            </a:endParaRPr>
          </a:p>
          <a:p>
            <a:endParaRPr lang="en-GB">
              <a:solidFill>
                <a:srgbClr val="0000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3010164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40FA7-1D87-4215-CE72-7C33459E1B21}"/>
            </a:ext>
          </a:extLst>
        </p:cNvPr>
        <p:cNvGrpSpPr/>
        <p:nvPr/>
      </p:nvGrpSpPr>
      <p:grpSpPr>
        <a:xfrm>
          <a:off x="0" y="0"/>
          <a:ext cx="0" cy="0"/>
          <a:chOff x="0" y="0"/>
          <a:chExt cx="0" cy="0"/>
        </a:xfrm>
      </p:grpSpPr>
      <p:sp>
        <p:nvSpPr>
          <p:cNvPr id="2" name="Dalfan Delwedd Sleid 1">
            <a:extLst>
              <a:ext uri="{FF2B5EF4-FFF2-40B4-BE49-F238E27FC236}">
                <a16:creationId xmlns:a16="http://schemas.microsoft.com/office/drawing/2014/main" id="{BA5C5D00-D1F0-9850-2B94-9CE295078B87}"/>
              </a:ext>
            </a:extLst>
          </p:cNvPr>
          <p:cNvSpPr>
            <a:spLocks noGrp="1" noRot="1" noChangeAspect="1"/>
          </p:cNvSpPr>
          <p:nvPr>
            <p:ph type="sldImg"/>
          </p:nvPr>
        </p:nvSpPr>
        <p:spPr>
          <a:xfrm>
            <a:off x="490538" y="542925"/>
            <a:ext cx="5875337" cy="3305175"/>
          </a:xfrm>
        </p:spPr>
      </p:sp>
      <p:sp>
        <p:nvSpPr>
          <p:cNvPr id="3" name="Dalfan Nodiadau 2">
            <a:extLst>
              <a:ext uri="{FF2B5EF4-FFF2-40B4-BE49-F238E27FC236}">
                <a16:creationId xmlns:a16="http://schemas.microsoft.com/office/drawing/2014/main" id="{9169D855-AE04-8DEA-F5BA-49E5C0BE965F}"/>
              </a:ext>
            </a:extLst>
          </p:cNvPr>
          <p:cNvSpPr>
            <a:spLocks noGrp="1"/>
          </p:cNvSpPr>
          <p:nvPr>
            <p:ph type="body" idx="1"/>
          </p:nvPr>
        </p:nvSpPr>
        <p:spPr/>
        <p:txBody>
          <a:bodyPr/>
          <a:lstStyle/>
          <a:p>
            <a:r>
              <a:rPr lang="cy-GB">
                <a:effectLst/>
                <a:latin typeface="Segoe UI Web (West European)"/>
              </a:rPr>
              <a:t>Is it </a:t>
            </a:r>
            <a:r>
              <a:rPr lang="cy-GB" err="1">
                <a:effectLst/>
                <a:latin typeface="Segoe UI Web (West European)"/>
              </a:rPr>
              <a:t>important</a:t>
            </a:r>
            <a:r>
              <a:rPr lang="cy-GB">
                <a:effectLst/>
                <a:latin typeface="Segoe UI Web (West European)"/>
              </a:rPr>
              <a:t> to </a:t>
            </a:r>
            <a:r>
              <a:rPr lang="cy-GB" err="1">
                <a:effectLst/>
                <a:latin typeface="Segoe UI Web (West European)"/>
              </a:rPr>
              <a:t>vote</a:t>
            </a:r>
            <a:r>
              <a:rPr lang="cy-GB">
                <a:effectLst/>
                <a:latin typeface="Segoe UI Web (West European)"/>
              </a:rPr>
              <a:t>? I want </a:t>
            </a:r>
            <a:r>
              <a:rPr lang="cy-GB" err="1">
                <a:effectLst/>
                <a:latin typeface="Segoe UI Web (West European)"/>
              </a:rPr>
              <a:t>you</a:t>
            </a:r>
            <a:r>
              <a:rPr lang="cy-GB">
                <a:effectLst/>
                <a:latin typeface="Segoe UI Web (West European)"/>
              </a:rPr>
              <a:t> to turn to the person </a:t>
            </a:r>
            <a:r>
              <a:rPr lang="cy-GB" err="1">
                <a:effectLst/>
                <a:latin typeface="Segoe UI Web (West European)"/>
              </a:rPr>
              <a:t>next</a:t>
            </a:r>
            <a:r>
              <a:rPr lang="cy-GB">
                <a:effectLst/>
                <a:latin typeface="Segoe UI Web (West European)"/>
              </a:rPr>
              <a:t> to </a:t>
            </a:r>
            <a:r>
              <a:rPr lang="cy-GB" err="1">
                <a:effectLst/>
                <a:latin typeface="Segoe UI Web (West European)"/>
              </a:rPr>
              <a:t>you</a:t>
            </a:r>
            <a:r>
              <a:rPr lang="cy-GB">
                <a:effectLst/>
                <a:latin typeface="Segoe UI Web (West European)"/>
              </a:rPr>
              <a:t>, in front of </a:t>
            </a:r>
            <a:r>
              <a:rPr lang="cy-GB" err="1">
                <a:effectLst/>
                <a:latin typeface="Segoe UI Web (West European)"/>
              </a:rPr>
              <a:t>you</a:t>
            </a:r>
            <a:r>
              <a:rPr lang="cy-GB">
                <a:effectLst/>
                <a:latin typeface="Segoe UI Web (West European)"/>
              </a:rPr>
              <a:t> or </a:t>
            </a:r>
            <a:r>
              <a:rPr lang="cy-GB" err="1">
                <a:effectLst/>
                <a:latin typeface="Segoe UI Web (West European)"/>
              </a:rPr>
              <a:t>behind</a:t>
            </a:r>
            <a:r>
              <a:rPr lang="cy-GB">
                <a:effectLst/>
                <a:latin typeface="Segoe UI Web (West European)"/>
              </a:rPr>
              <a:t> </a:t>
            </a:r>
            <a:r>
              <a:rPr lang="cy-GB" err="1">
                <a:effectLst/>
                <a:latin typeface="Segoe UI Web (West European)"/>
              </a:rPr>
              <a:t>you</a:t>
            </a:r>
            <a:r>
              <a:rPr lang="cy-GB">
                <a:effectLst/>
                <a:latin typeface="Segoe UI Web (West European)"/>
              </a:rPr>
              <a:t> and </a:t>
            </a:r>
            <a:r>
              <a:rPr lang="cy-GB" err="1">
                <a:effectLst/>
                <a:latin typeface="Segoe UI Web (West European)"/>
              </a:rPr>
              <a:t>discuss</a:t>
            </a:r>
            <a:r>
              <a:rPr lang="cy-GB">
                <a:effectLst/>
                <a:latin typeface="Segoe UI Web (West European)"/>
              </a:rPr>
              <a:t> </a:t>
            </a:r>
            <a:r>
              <a:rPr lang="cy-GB" err="1">
                <a:effectLst/>
                <a:latin typeface="Segoe UI Web (West European)"/>
              </a:rPr>
              <a:t>this</a:t>
            </a:r>
            <a:r>
              <a:rPr lang="cy-GB">
                <a:effectLst/>
                <a:latin typeface="Segoe UI Web (West European)"/>
              </a:rPr>
              <a:t> </a:t>
            </a:r>
            <a:r>
              <a:rPr lang="cy-GB" err="1">
                <a:effectLst/>
                <a:latin typeface="Segoe UI Web (West European)"/>
              </a:rPr>
              <a:t>question</a:t>
            </a:r>
            <a:r>
              <a:rPr lang="cy-GB">
                <a:effectLst/>
                <a:latin typeface="Segoe UI Web (West European)"/>
              </a:rPr>
              <a:t>. Is it </a:t>
            </a:r>
            <a:r>
              <a:rPr lang="cy-GB" err="1">
                <a:effectLst/>
                <a:latin typeface="Segoe UI Web (West European)"/>
              </a:rPr>
              <a:t>important</a:t>
            </a:r>
            <a:r>
              <a:rPr lang="cy-GB">
                <a:effectLst/>
                <a:latin typeface="Segoe UI Web (West European)"/>
              </a:rPr>
              <a:t> to </a:t>
            </a:r>
            <a:r>
              <a:rPr lang="cy-GB" err="1">
                <a:effectLst/>
                <a:latin typeface="Segoe UI Web (West European)"/>
              </a:rPr>
              <a:t>vote</a:t>
            </a:r>
            <a:r>
              <a:rPr lang="cy-GB">
                <a:effectLst/>
                <a:latin typeface="Segoe UI Web (West European)"/>
              </a:rPr>
              <a:t>? And </a:t>
            </a:r>
            <a:r>
              <a:rPr lang="cy-GB" err="1">
                <a:effectLst/>
                <a:latin typeface="Segoe UI Web (West European)"/>
              </a:rPr>
              <a:t>why</a:t>
            </a:r>
            <a:r>
              <a:rPr lang="cy-GB">
                <a:effectLst/>
                <a:latin typeface="Segoe UI Web (West European)"/>
              </a:rPr>
              <a:t>? </a:t>
            </a:r>
          </a:p>
        </p:txBody>
      </p:sp>
      <p:sp>
        <p:nvSpPr>
          <p:cNvPr id="4" name="Dalfan Rhif y Sleid 3">
            <a:extLst>
              <a:ext uri="{FF2B5EF4-FFF2-40B4-BE49-F238E27FC236}">
                <a16:creationId xmlns:a16="http://schemas.microsoft.com/office/drawing/2014/main" id="{CB88C5C6-4CB1-C147-B060-98D7DF06BB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1004528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CF63E-E4FF-E8D2-EC8C-39A8568C297C}"/>
            </a:ext>
          </a:extLst>
        </p:cNvPr>
        <p:cNvGrpSpPr/>
        <p:nvPr/>
      </p:nvGrpSpPr>
      <p:grpSpPr>
        <a:xfrm>
          <a:off x="0" y="0"/>
          <a:ext cx="0" cy="0"/>
          <a:chOff x="0" y="0"/>
          <a:chExt cx="0" cy="0"/>
        </a:xfrm>
      </p:grpSpPr>
      <p:sp>
        <p:nvSpPr>
          <p:cNvPr id="2" name="Dalfan Delwedd Sleid 1">
            <a:extLst>
              <a:ext uri="{FF2B5EF4-FFF2-40B4-BE49-F238E27FC236}">
                <a16:creationId xmlns:a16="http://schemas.microsoft.com/office/drawing/2014/main" id="{119C1E66-E830-7C74-69F8-B326C85D4FB5}"/>
              </a:ext>
            </a:extLst>
          </p:cNvPr>
          <p:cNvSpPr>
            <a:spLocks noGrp="1" noRot="1" noChangeAspect="1"/>
          </p:cNvSpPr>
          <p:nvPr>
            <p:ph type="sldImg"/>
          </p:nvPr>
        </p:nvSpPr>
        <p:spPr>
          <a:xfrm>
            <a:off x="490538" y="542925"/>
            <a:ext cx="5875337" cy="3305175"/>
          </a:xfrm>
        </p:spPr>
      </p:sp>
      <p:sp>
        <p:nvSpPr>
          <p:cNvPr id="3" name="Dalfan Nodiadau 2">
            <a:extLst>
              <a:ext uri="{FF2B5EF4-FFF2-40B4-BE49-F238E27FC236}">
                <a16:creationId xmlns:a16="http://schemas.microsoft.com/office/drawing/2014/main" id="{80ACCB9E-A05A-1E0F-A856-3ED7E7E687F7}"/>
              </a:ext>
            </a:extLst>
          </p:cNvPr>
          <p:cNvSpPr>
            <a:spLocks noGrp="1"/>
          </p:cNvSpPr>
          <p:nvPr>
            <p:ph type="body" idx="1"/>
          </p:nvPr>
        </p:nvSpPr>
        <p:spPr/>
        <p:txBody>
          <a:bodyPr/>
          <a:lstStyle/>
          <a:p>
            <a:r>
              <a:rPr lang="cy-GB" err="1">
                <a:effectLst/>
                <a:latin typeface="Segoe UI Web (West European)"/>
              </a:rPr>
              <a:t>There</a:t>
            </a:r>
            <a:r>
              <a:rPr lang="cy-GB">
                <a:effectLst/>
                <a:latin typeface="Segoe UI Web (West European)"/>
              </a:rPr>
              <a:t> </a:t>
            </a:r>
            <a:r>
              <a:rPr lang="cy-GB" err="1">
                <a:effectLst/>
                <a:latin typeface="Segoe UI Web (West European)"/>
              </a:rPr>
              <a:t>are</a:t>
            </a:r>
            <a:r>
              <a:rPr lang="cy-GB">
                <a:effectLst/>
                <a:latin typeface="Segoe UI Web (West European)"/>
              </a:rPr>
              <a:t> </a:t>
            </a:r>
            <a:r>
              <a:rPr lang="cy-GB" err="1">
                <a:effectLst/>
                <a:latin typeface="Segoe UI Web (West European)"/>
              </a:rPr>
              <a:t>lots</a:t>
            </a:r>
            <a:r>
              <a:rPr lang="cy-GB">
                <a:effectLst/>
                <a:latin typeface="Segoe UI Web (West European)"/>
              </a:rPr>
              <a:t> of </a:t>
            </a:r>
            <a:r>
              <a:rPr lang="cy-GB" err="1">
                <a:effectLst/>
                <a:latin typeface="Segoe UI Web (West European)"/>
              </a:rPr>
              <a:t>reasons</a:t>
            </a:r>
            <a:r>
              <a:rPr lang="cy-GB">
                <a:effectLst/>
                <a:latin typeface="Segoe UI Web (West European)"/>
              </a:rPr>
              <a:t> </a:t>
            </a:r>
            <a:r>
              <a:rPr lang="cy-GB" err="1">
                <a:effectLst/>
                <a:latin typeface="Segoe UI Web (West European)"/>
              </a:rPr>
              <a:t>why</a:t>
            </a:r>
            <a:r>
              <a:rPr lang="cy-GB">
                <a:effectLst/>
                <a:latin typeface="Segoe UI Web (West European)"/>
              </a:rPr>
              <a:t> </a:t>
            </a:r>
            <a:r>
              <a:rPr lang="cy-GB" err="1">
                <a:effectLst/>
                <a:latin typeface="Segoe UI Web (West European)"/>
              </a:rPr>
              <a:t>it’s</a:t>
            </a:r>
            <a:r>
              <a:rPr lang="cy-GB">
                <a:effectLst/>
                <a:latin typeface="Segoe UI Web (West European)"/>
              </a:rPr>
              <a:t> </a:t>
            </a:r>
            <a:r>
              <a:rPr lang="cy-GB" err="1">
                <a:effectLst/>
                <a:latin typeface="Segoe UI Web (West European)"/>
              </a:rPr>
              <a:t>important</a:t>
            </a:r>
            <a:r>
              <a:rPr lang="cy-GB">
                <a:effectLst/>
                <a:latin typeface="Segoe UI Web (West European)"/>
              </a:rPr>
              <a:t> to </a:t>
            </a:r>
            <a:r>
              <a:rPr lang="cy-GB" err="1">
                <a:effectLst/>
                <a:latin typeface="Segoe UI Web (West European)"/>
              </a:rPr>
              <a:t>vote</a:t>
            </a:r>
            <a:r>
              <a:rPr lang="cy-GB">
                <a:effectLst/>
                <a:latin typeface="Segoe UI Web (West European)"/>
              </a:rPr>
              <a:t> – </a:t>
            </a:r>
            <a:r>
              <a:rPr lang="cy-GB" err="1">
                <a:effectLst/>
                <a:latin typeface="Segoe UI Web (West European)"/>
              </a:rPr>
              <a:t>it’s</a:t>
            </a:r>
            <a:r>
              <a:rPr lang="cy-GB">
                <a:effectLst/>
                <a:latin typeface="Segoe UI Web (West European)"/>
              </a:rPr>
              <a:t> </a:t>
            </a:r>
            <a:r>
              <a:rPr lang="cy-GB" err="1">
                <a:effectLst/>
                <a:latin typeface="Segoe UI Web (West European)"/>
              </a:rPr>
              <a:t>your</a:t>
            </a:r>
            <a:r>
              <a:rPr lang="cy-GB">
                <a:effectLst/>
                <a:latin typeface="Segoe UI Web (West European)"/>
              </a:rPr>
              <a:t> </a:t>
            </a:r>
            <a:r>
              <a:rPr lang="cy-GB" err="1">
                <a:effectLst/>
                <a:latin typeface="Segoe UI Web (West European)"/>
              </a:rPr>
              <a:t>opportunity</a:t>
            </a:r>
            <a:r>
              <a:rPr lang="cy-GB">
                <a:effectLst/>
                <a:latin typeface="Segoe UI Web (West European)"/>
              </a:rPr>
              <a:t> to </a:t>
            </a:r>
            <a:r>
              <a:rPr lang="cy-GB" err="1">
                <a:effectLst/>
                <a:latin typeface="Segoe UI Web (West European)"/>
              </a:rPr>
              <a:t>use</a:t>
            </a:r>
            <a:r>
              <a:rPr lang="cy-GB">
                <a:effectLst/>
                <a:latin typeface="Segoe UI Web (West European)"/>
              </a:rPr>
              <a:t> </a:t>
            </a:r>
            <a:r>
              <a:rPr lang="cy-GB" err="1">
                <a:effectLst/>
                <a:latin typeface="Segoe UI Web (West European)"/>
              </a:rPr>
              <a:t>your</a:t>
            </a:r>
            <a:r>
              <a:rPr lang="cy-GB">
                <a:effectLst/>
                <a:latin typeface="Segoe UI Web (West European)"/>
              </a:rPr>
              <a:t> </a:t>
            </a:r>
            <a:r>
              <a:rPr lang="cy-GB" err="1">
                <a:effectLst/>
                <a:latin typeface="Segoe UI Web (West European)"/>
              </a:rPr>
              <a:t>Voice</a:t>
            </a:r>
            <a:r>
              <a:rPr lang="cy-GB">
                <a:effectLst/>
                <a:latin typeface="Segoe UI Web (West European)"/>
              </a:rPr>
              <a:t> </a:t>
            </a:r>
            <a:r>
              <a:rPr lang="cy-GB" err="1">
                <a:effectLst/>
                <a:latin typeface="Segoe UI Web (West European)"/>
              </a:rPr>
              <a:t>and</a:t>
            </a:r>
            <a:r>
              <a:rPr lang="cy-GB">
                <a:effectLst/>
                <a:latin typeface="Segoe UI Web (West European)"/>
              </a:rPr>
              <a:t> </a:t>
            </a:r>
            <a:r>
              <a:rPr lang="cy-GB" err="1">
                <a:effectLst/>
                <a:latin typeface="Segoe UI Web (West European)"/>
              </a:rPr>
              <a:t>vote</a:t>
            </a:r>
            <a:r>
              <a:rPr lang="cy-GB">
                <a:effectLst/>
                <a:latin typeface="Segoe UI Web (West European)"/>
              </a:rPr>
              <a:t> </a:t>
            </a:r>
            <a:r>
              <a:rPr lang="cy-GB" err="1">
                <a:effectLst/>
                <a:latin typeface="Segoe UI Web (West European)"/>
              </a:rPr>
              <a:t>for</a:t>
            </a:r>
            <a:r>
              <a:rPr lang="cy-GB">
                <a:effectLst/>
                <a:latin typeface="Segoe UI Web (West European)"/>
              </a:rPr>
              <a:t> the </a:t>
            </a:r>
            <a:r>
              <a:rPr lang="cy-GB" err="1">
                <a:effectLst/>
                <a:latin typeface="Segoe UI Web (West European)"/>
              </a:rPr>
              <a:t>representatives</a:t>
            </a:r>
            <a:r>
              <a:rPr lang="cy-GB">
                <a:effectLst/>
                <a:latin typeface="Segoe UI Web (West European)"/>
              </a:rPr>
              <a:t> </a:t>
            </a:r>
            <a:r>
              <a:rPr lang="cy-GB" err="1">
                <a:effectLst/>
                <a:latin typeface="Segoe UI Web (West European)"/>
              </a:rPr>
              <a:t>you</a:t>
            </a:r>
            <a:r>
              <a:rPr lang="cy-GB">
                <a:effectLst/>
                <a:latin typeface="Segoe UI Web (West European)"/>
              </a:rPr>
              <a:t> </a:t>
            </a:r>
            <a:r>
              <a:rPr lang="cy-GB" err="1">
                <a:effectLst/>
                <a:latin typeface="Segoe UI Web (West European)"/>
              </a:rPr>
              <a:t>feel</a:t>
            </a:r>
            <a:r>
              <a:rPr lang="cy-GB">
                <a:effectLst/>
                <a:latin typeface="Segoe UI Web (West European)"/>
              </a:rPr>
              <a:t> </a:t>
            </a:r>
            <a:r>
              <a:rPr lang="cy-GB" err="1">
                <a:effectLst/>
                <a:latin typeface="Segoe UI Web (West European)"/>
              </a:rPr>
              <a:t>will</a:t>
            </a:r>
            <a:r>
              <a:rPr lang="cy-GB">
                <a:effectLst/>
                <a:latin typeface="Segoe UI Web (West European)"/>
              </a:rPr>
              <a:t> </a:t>
            </a:r>
            <a:r>
              <a:rPr lang="cy-GB" err="1">
                <a:effectLst/>
                <a:latin typeface="Segoe UI Web (West European)"/>
              </a:rPr>
              <a:t>make</a:t>
            </a:r>
            <a:r>
              <a:rPr lang="cy-GB">
                <a:effectLst/>
                <a:latin typeface="Segoe UI Web (West European)"/>
              </a:rPr>
              <a:t> the </a:t>
            </a:r>
            <a:r>
              <a:rPr lang="cy-GB" err="1">
                <a:effectLst/>
                <a:latin typeface="Segoe UI Web (West European)"/>
              </a:rPr>
              <a:t>best</a:t>
            </a:r>
            <a:r>
              <a:rPr lang="cy-GB">
                <a:effectLst/>
                <a:latin typeface="Segoe UI Web (West European)"/>
              </a:rPr>
              <a:t> </a:t>
            </a:r>
            <a:r>
              <a:rPr lang="cy-GB" err="1">
                <a:effectLst/>
                <a:latin typeface="Segoe UI Web (West European)"/>
              </a:rPr>
              <a:t>decisions</a:t>
            </a:r>
            <a:r>
              <a:rPr lang="cy-GB">
                <a:effectLst/>
                <a:latin typeface="Segoe UI Web (West European)"/>
              </a:rPr>
              <a:t> </a:t>
            </a:r>
            <a:r>
              <a:rPr lang="cy-GB" err="1">
                <a:effectLst/>
                <a:latin typeface="Segoe UI Web (West European)"/>
              </a:rPr>
              <a:t>for</a:t>
            </a:r>
            <a:r>
              <a:rPr lang="cy-GB">
                <a:effectLst/>
                <a:latin typeface="Segoe UI Web (West European)"/>
              </a:rPr>
              <a:t> Wales. </a:t>
            </a:r>
            <a:r>
              <a:rPr lang="cy-GB" err="1">
                <a:effectLst/>
                <a:latin typeface="Segoe UI Web (West European)"/>
              </a:rPr>
              <a:t>It’s</a:t>
            </a:r>
            <a:r>
              <a:rPr lang="cy-GB">
                <a:effectLst/>
                <a:latin typeface="Segoe UI Web (West European)"/>
              </a:rPr>
              <a:t> a </a:t>
            </a:r>
            <a:r>
              <a:rPr lang="cy-GB" err="1">
                <a:effectLst/>
                <a:latin typeface="Segoe UI Web (West European)"/>
              </a:rPr>
              <a:t>way</a:t>
            </a:r>
            <a:r>
              <a:rPr lang="cy-GB">
                <a:effectLst/>
                <a:latin typeface="Segoe UI Web (West European)"/>
              </a:rPr>
              <a:t> to be </a:t>
            </a:r>
            <a:r>
              <a:rPr lang="cy-GB" err="1">
                <a:effectLst/>
                <a:latin typeface="Segoe UI Web (West European)"/>
              </a:rPr>
              <a:t>an</a:t>
            </a:r>
            <a:r>
              <a:rPr lang="cy-GB">
                <a:effectLst/>
                <a:latin typeface="Segoe UI Web (West European)"/>
              </a:rPr>
              <a:t> </a:t>
            </a:r>
            <a:r>
              <a:rPr lang="cy-GB" err="1">
                <a:effectLst/>
                <a:latin typeface="Segoe UI Web (West European)"/>
              </a:rPr>
              <a:t>active</a:t>
            </a:r>
            <a:r>
              <a:rPr lang="cy-GB">
                <a:effectLst/>
                <a:latin typeface="Segoe UI Web (West European)"/>
              </a:rPr>
              <a:t> </a:t>
            </a:r>
            <a:r>
              <a:rPr lang="cy-GB" err="1">
                <a:effectLst/>
                <a:latin typeface="Segoe UI Web (West European)"/>
              </a:rPr>
              <a:t>citizen</a:t>
            </a:r>
            <a:r>
              <a:rPr lang="cy-GB">
                <a:effectLst/>
                <a:latin typeface="Segoe UI Web (West European)"/>
              </a:rPr>
              <a:t> </a:t>
            </a:r>
            <a:r>
              <a:rPr lang="cy-GB" err="1">
                <a:effectLst/>
                <a:latin typeface="Segoe UI Web (West European)"/>
              </a:rPr>
              <a:t>and</a:t>
            </a:r>
            <a:r>
              <a:rPr lang="cy-GB">
                <a:effectLst/>
                <a:latin typeface="Segoe UI Web (West European)"/>
              </a:rPr>
              <a:t> be a </a:t>
            </a:r>
            <a:r>
              <a:rPr lang="cy-GB" err="1">
                <a:effectLst/>
                <a:latin typeface="Segoe UI Web (West European)"/>
              </a:rPr>
              <a:t>part</a:t>
            </a:r>
            <a:r>
              <a:rPr lang="cy-GB">
                <a:effectLst/>
                <a:latin typeface="Segoe UI Web (West European)"/>
              </a:rPr>
              <a:t> of </a:t>
            </a:r>
            <a:r>
              <a:rPr lang="cy-GB" err="1">
                <a:effectLst/>
                <a:latin typeface="Segoe UI Web (West European)"/>
              </a:rPr>
              <a:t>making</a:t>
            </a:r>
            <a:r>
              <a:rPr lang="cy-GB">
                <a:effectLst/>
                <a:latin typeface="Segoe UI Web (West European)"/>
              </a:rPr>
              <a:t> </a:t>
            </a:r>
            <a:r>
              <a:rPr lang="cy-GB" err="1">
                <a:effectLst/>
                <a:latin typeface="Segoe UI Web (West European)"/>
              </a:rPr>
              <a:t>decisions</a:t>
            </a:r>
            <a:r>
              <a:rPr lang="cy-GB">
                <a:effectLst/>
                <a:latin typeface="Segoe UI Web (West European)"/>
              </a:rPr>
              <a:t> </a:t>
            </a:r>
            <a:r>
              <a:rPr lang="cy-GB" err="1">
                <a:effectLst/>
                <a:latin typeface="Segoe UI Web (West European)"/>
              </a:rPr>
              <a:t>for</a:t>
            </a:r>
            <a:r>
              <a:rPr lang="cy-GB">
                <a:effectLst/>
                <a:latin typeface="Segoe UI Web (West European)"/>
              </a:rPr>
              <a:t> the Country. </a:t>
            </a:r>
          </a:p>
        </p:txBody>
      </p:sp>
      <p:sp>
        <p:nvSpPr>
          <p:cNvPr id="4" name="Dalfan Rhif y Sleid 3">
            <a:extLst>
              <a:ext uri="{FF2B5EF4-FFF2-40B4-BE49-F238E27FC236}">
                <a16:creationId xmlns:a16="http://schemas.microsoft.com/office/drawing/2014/main" id="{2301367B-FB1A-A53D-53EC-52F93A3D59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2135850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r>
              <a:rPr lang="en-GB">
                <a:solidFill>
                  <a:srgbClr val="414042"/>
                </a:solidFill>
              </a:rPr>
              <a:t>What’s happening in this scene? What do you think the people in the queue are thinking and feeling?</a:t>
            </a:r>
            <a:endParaRPr lang="en-US">
              <a:solidFill>
                <a:srgbClr val="414042"/>
              </a:solidFill>
            </a:endParaRPr>
          </a:p>
          <a:p>
            <a:endParaRPr lang="en-GB">
              <a:solidFill>
                <a:srgbClr val="414042"/>
              </a:solidFill>
            </a:endParaRPr>
          </a:p>
          <a:p>
            <a:r>
              <a:rPr lang="en-GB" b="1">
                <a:solidFill>
                  <a:srgbClr val="414042"/>
                </a:solidFill>
              </a:rPr>
              <a:t>Elections and representation </a:t>
            </a:r>
            <a:r>
              <a:rPr lang="en-GB">
                <a:solidFill>
                  <a:srgbClr val="414042"/>
                </a:solidFill>
              </a:rPr>
              <a:t>are an important part of politics and democracy - it’s important we have a way of choosing our leaders, and the way our country is led.</a:t>
            </a:r>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algn="ctr"/>
            <a:fld id="{EE7D6E7B-9A53-4928-B365-D5CBE4F8B956}" type="slidenum">
              <a:rPr lang="en-GB" smtClean="0"/>
              <a:pPr algn="ctr"/>
              <a:t>14</a:t>
            </a:fld>
            <a:endParaRPr lang="en-GB" sz="1000"/>
          </a:p>
        </p:txBody>
      </p:sp>
    </p:spTree>
    <p:extLst>
      <p:ext uri="{BB962C8B-B14F-4D97-AF65-F5344CB8AC3E}">
        <p14:creationId xmlns:p14="http://schemas.microsoft.com/office/powerpoint/2010/main" val="2347250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DC1B9-70F5-65D6-51B1-718301DDB72C}"/>
            </a:ext>
          </a:extLst>
        </p:cNvPr>
        <p:cNvGrpSpPr/>
        <p:nvPr/>
      </p:nvGrpSpPr>
      <p:grpSpPr>
        <a:xfrm>
          <a:off x="0" y="0"/>
          <a:ext cx="0" cy="0"/>
          <a:chOff x="0" y="0"/>
          <a:chExt cx="0" cy="0"/>
        </a:xfrm>
      </p:grpSpPr>
      <p:sp>
        <p:nvSpPr>
          <p:cNvPr id="2" name="Dalfan Delwedd Sleid 1">
            <a:extLst>
              <a:ext uri="{FF2B5EF4-FFF2-40B4-BE49-F238E27FC236}">
                <a16:creationId xmlns:a16="http://schemas.microsoft.com/office/drawing/2014/main" id="{BEF8264D-C7E4-B03A-8B99-A71A7F81A05E}"/>
              </a:ext>
            </a:extLst>
          </p:cNvPr>
          <p:cNvSpPr>
            <a:spLocks noGrp="1" noRot="1" noChangeAspect="1"/>
          </p:cNvSpPr>
          <p:nvPr>
            <p:ph type="sldImg"/>
          </p:nvPr>
        </p:nvSpPr>
        <p:spPr>
          <a:xfrm>
            <a:off x="490538" y="542925"/>
            <a:ext cx="5875337" cy="3305175"/>
          </a:xfrm>
        </p:spPr>
      </p:sp>
      <p:sp>
        <p:nvSpPr>
          <p:cNvPr id="3" name="Dalfan Nodiadau 2">
            <a:extLst>
              <a:ext uri="{FF2B5EF4-FFF2-40B4-BE49-F238E27FC236}">
                <a16:creationId xmlns:a16="http://schemas.microsoft.com/office/drawing/2014/main" id="{F7AEAAF5-088E-E9DB-7209-0BCCC67D40A9}"/>
              </a:ext>
            </a:extLst>
          </p:cNvPr>
          <p:cNvSpPr>
            <a:spLocks noGrp="1"/>
          </p:cNvSpPr>
          <p:nvPr>
            <p:ph type="body" idx="1"/>
          </p:nvPr>
        </p:nvSpPr>
        <p:spPr/>
        <p:txBody>
          <a:bodyPr/>
          <a:lstStyle/>
          <a:p>
            <a:r>
              <a:rPr lang="en-GB">
                <a:solidFill>
                  <a:srgbClr val="414042"/>
                </a:solidFill>
              </a:rPr>
              <a:t>Who are we voting for? We know what the </a:t>
            </a:r>
            <a:r>
              <a:rPr lang="en-GB">
                <a:solidFill>
                  <a:srgbClr val="414042"/>
                </a:solidFill>
                <a:effectLst/>
              </a:rPr>
              <a:t>Senedd</a:t>
            </a:r>
            <a:r>
              <a:rPr lang="en-GB">
                <a:solidFill>
                  <a:srgbClr val="414042"/>
                </a:solidFill>
              </a:rPr>
              <a:t> is</a:t>
            </a:r>
            <a:r>
              <a:rPr lang="en-GB">
                <a:solidFill>
                  <a:srgbClr val="414042"/>
                </a:solidFill>
                <a:effectLst/>
              </a:rPr>
              <a:t>, </a:t>
            </a:r>
            <a:r>
              <a:rPr lang="en-GB">
                <a:solidFill>
                  <a:srgbClr val="414042"/>
                </a:solidFill>
              </a:rPr>
              <a:t>what it does and that we have an election. But who are the people that meet in the </a:t>
            </a:r>
            <a:r>
              <a:rPr lang="en-GB">
                <a:solidFill>
                  <a:srgbClr val="414042"/>
                </a:solidFill>
                <a:effectLst/>
              </a:rPr>
              <a:t>Senedd.</a:t>
            </a:r>
            <a:r>
              <a:rPr lang="en-GB">
                <a:solidFill>
                  <a:srgbClr val="414042"/>
                </a:solidFill>
              </a:rPr>
              <a:t> </a:t>
            </a:r>
            <a:endParaRPr lang="cy-GB">
              <a:solidFill>
                <a:srgbClr val="414042"/>
              </a:solidFill>
              <a:effectLst/>
            </a:endParaRPr>
          </a:p>
          <a:p>
            <a:r>
              <a:rPr lang="en-GB">
                <a:solidFill>
                  <a:srgbClr val="414042"/>
                </a:solidFill>
              </a:rPr>
              <a:t>We have an election to elect Members of the </a:t>
            </a:r>
            <a:r>
              <a:rPr lang="en-GB">
                <a:solidFill>
                  <a:srgbClr val="414042"/>
                </a:solidFill>
                <a:effectLst/>
              </a:rPr>
              <a:t>Senedd. </a:t>
            </a:r>
            <a:r>
              <a:rPr lang="en-GB">
                <a:solidFill>
                  <a:srgbClr val="414042"/>
                </a:solidFill>
              </a:rPr>
              <a:t>Currently there are 60 Members of the Senedd, but the Senedd is changing</a:t>
            </a:r>
            <a:r>
              <a:rPr lang="en-GB">
                <a:solidFill>
                  <a:srgbClr val="414042"/>
                </a:solidFill>
                <a:effectLst/>
              </a:rPr>
              <a:t>.</a:t>
            </a:r>
            <a:r>
              <a:rPr lang="en-GB">
                <a:solidFill>
                  <a:srgbClr val="414042"/>
                </a:solidFill>
              </a:rPr>
              <a:t> </a:t>
            </a:r>
            <a:endParaRPr lang="cy-GB">
              <a:solidFill>
                <a:srgbClr val="414042"/>
              </a:solidFill>
              <a:effectLst/>
            </a:endParaRPr>
          </a:p>
          <a:p>
            <a:endParaRPr lang="cy-GB">
              <a:effectLst/>
              <a:latin typeface="Segoe UI Web (West European)"/>
            </a:endParaRPr>
          </a:p>
        </p:txBody>
      </p:sp>
      <p:sp>
        <p:nvSpPr>
          <p:cNvPr id="4" name="Dalfan Rhif y Sleid 3">
            <a:extLst>
              <a:ext uri="{FF2B5EF4-FFF2-40B4-BE49-F238E27FC236}">
                <a16:creationId xmlns:a16="http://schemas.microsoft.com/office/drawing/2014/main" id="{9B9662F1-297B-572C-77E5-DD6FD62460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3000396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C0FB9-DEC7-C533-F994-ADC08258B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9F68E1-43AE-8608-FD33-2296C79DD316}"/>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78F8861D-AD36-5EE0-0B5F-7B075D07BFEA}"/>
              </a:ext>
            </a:extLst>
          </p:cNvPr>
          <p:cNvSpPr>
            <a:spLocks noGrp="1"/>
          </p:cNvSpPr>
          <p:nvPr>
            <p:ph type="body" idx="1"/>
          </p:nvPr>
        </p:nvSpPr>
        <p:spPr/>
        <p:txBody>
          <a:bodyPr/>
          <a:lstStyle/>
          <a:p>
            <a:r>
              <a:rPr lang="en-GB">
                <a:solidFill>
                  <a:srgbClr val="414042"/>
                </a:solidFill>
              </a:rPr>
              <a:t>With the election on 7 May 2026 there will be some changes to the Senedd. If you want to find out more about this, you can scan the QR code or go to the </a:t>
            </a:r>
            <a:r>
              <a:rPr lang="en-GB" err="1">
                <a:solidFill>
                  <a:srgbClr val="414042"/>
                </a:solidFill>
              </a:rPr>
              <a:t>senedd.wales</a:t>
            </a:r>
            <a:r>
              <a:rPr lang="en-GB">
                <a:solidFill>
                  <a:srgbClr val="414042"/>
                </a:solidFill>
              </a:rPr>
              <a:t> website.  </a:t>
            </a:r>
          </a:p>
        </p:txBody>
      </p:sp>
      <p:sp>
        <p:nvSpPr>
          <p:cNvPr id="4" name="Slide Number Placeholder 3">
            <a:extLst>
              <a:ext uri="{FF2B5EF4-FFF2-40B4-BE49-F238E27FC236}">
                <a16:creationId xmlns:a16="http://schemas.microsoft.com/office/drawing/2014/main" id="{002E2814-3B51-7AAB-D3FD-C684A7DBF371}"/>
              </a:ext>
            </a:extLst>
          </p:cNvPr>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000" b="0" i="0" u="none" strike="noStrike" kern="1200" cap="none" spc="0" normalizeH="0" baseline="0" noProof="0" smtClean="0">
                <a:ln>
                  <a:noFill/>
                </a:ln>
                <a:solidFill>
                  <a:prstClr val="black"/>
                </a:solidFill>
                <a:effectLst/>
                <a:uLnTx/>
                <a:uFillTx/>
                <a:latin typeface="Montserrat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GB" sz="1000" b="0" i="0" u="none" strike="noStrike" kern="1200" cap="none" spc="0" normalizeH="0" baseline="0" noProof="0">
              <a:ln>
                <a:noFill/>
              </a:ln>
              <a:solidFill>
                <a:prstClr val="black"/>
              </a:solidFill>
              <a:effectLst/>
              <a:uLnTx/>
              <a:uFillTx/>
              <a:latin typeface="Montserrat Light"/>
              <a:ea typeface="+mn-ea"/>
              <a:cs typeface="+mn-cs"/>
            </a:endParaRPr>
          </a:p>
        </p:txBody>
      </p:sp>
    </p:spTree>
    <p:extLst>
      <p:ext uri="{BB962C8B-B14F-4D97-AF65-F5344CB8AC3E}">
        <p14:creationId xmlns:p14="http://schemas.microsoft.com/office/powerpoint/2010/main" val="1946954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EA10E-71D3-79AA-B58F-FB2967A66A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374E7C-A230-9369-EC0B-9A2F3CC847D1}"/>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D7E5EA61-8F8A-18C0-E812-CF917A416064}"/>
              </a:ext>
            </a:extLst>
          </p:cNvPr>
          <p:cNvSpPr>
            <a:spLocks noGrp="1"/>
          </p:cNvSpPr>
          <p:nvPr>
            <p:ph type="body" idx="1"/>
          </p:nvPr>
        </p:nvSpPr>
        <p:spPr/>
        <p:txBody>
          <a:bodyPr/>
          <a:lstStyle/>
          <a:p>
            <a:r>
              <a:rPr lang="en-GB"/>
              <a:t>These are the changes to the next election (go through them). </a:t>
            </a:r>
          </a:p>
          <a:p>
            <a:endParaRPr lang="en-GB"/>
          </a:p>
          <a:p>
            <a:r>
              <a:rPr lang="en-GB">
                <a:solidFill>
                  <a:srgbClr val="414042"/>
                </a:solidFill>
              </a:rPr>
              <a:t>Some other changes include more regular election, so they will be every 4 years instead of every 5 years and candidates standing in election needing to live in Wales.</a:t>
            </a:r>
          </a:p>
        </p:txBody>
      </p:sp>
      <p:sp>
        <p:nvSpPr>
          <p:cNvPr id="4" name="Slide Number Placeholder 3">
            <a:extLst>
              <a:ext uri="{FF2B5EF4-FFF2-40B4-BE49-F238E27FC236}">
                <a16:creationId xmlns:a16="http://schemas.microsoft.com/office/drawing/2014/main" id="{8C4ECDBB-CCA8-93E4-A70A-DFD982E0F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4098379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r>
              <a:rPr lang="en-GB"/>
              <a:t>Members of the Senedd are members of political parties. Currently there are 5 parties in the Senedd. Depending on how the people of Wales vote, there could be additional parties in the Senedd following the election and there could also be independent members who aren’t a member of a party, they stand on their own. </a:t>
            </a:r>
          </a:p>
          <a:p>
            <a:endParaRPr lang="en-GB"/>
          </a:p>
          <a:p>
            <a:r>
              <a:rPr lang="en-GB"/>
              <a:t>Why have political parties? Yes – they all have different beliefs on how to run Wales as a country. They put their beliefs or promises in something called a manifesto.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1182267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27EE7-AFB6-3D97-25F3-ED80AD4F69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1C2B77-06CD-4472-26D7-EB2AE3E688CF}"/>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F88409A9-1926-7361-AB82-1A0E44D4CF9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AE51A20-14D6-D4D6-C669-3B64FCBB3B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457615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33D0E-03C4-EA8D-9BE2-E78C64D84226}"/>
            </a:ext>
          </a:extLst>
        </p:cNvPr>
        <p:cNvGrpSpPr/>
        <p:nvPr/>
      </p:nvGrpSpPr>
      <p:grpSpPr>
        <a:xfrm>
          <a:off x="0" y="0"/>
          <a:ext cx="0" cy="0"/>
          <a:chOff x="0" y="0"/>
          <a:chExt cx="0" cy="0"/>
        </a:xfrm>
      </p:grpSpPr>
      <p:sp>
        <p:nvSpPr>
          <p:cNvPr id="2" name="Dalfan Delwedd Sleid 1">
            <a:extLst>
              <a:ext uri="{FF2B5EF4-FFF2-40B4-BE49-F238E27FC236}">
                <a16:creationId xmlns:a16="http://schemas.microsoft.com/office/drawing/2014/main" id="{19D3013A-E5BF-AC2B-9A66-F720BBF52766}"/>
              </a:ext>
            </a:extLst>
          </p:cNvPr>
          <p:cNvSpPr>
            <a:spLocks noGrp="1" noRot="1" noChangeAspect="1"/>
          </p:cNvSpPr>
          <p:nvPr>
            <p:ph type="sldImg"/>
          </p:nvPr>
        </p:nvSpPr>
        <p:spPr>
          <a:xfrm>
            <a:off x="490538" y="542925"/>
            <a:ext cx="5875337" cy="3305175"/>
          </a:xfrm>
        </p:spPr>
      </p:sp>
      <p:sp>
        <p:nvSpPr>
          <p:cNvPr id="3" name="Dalfan Nodiadau 2">
            <a:extLst>
              <a:ext uri="{FF2B5EF4-FFF2-40B4-BE49-F238E27FC236}">
                <a16:creationId xmlns:a16="http://schemas.microsoft.com/office/drawing/2014/main" id="{AE4247FD-B917-52FE-B110-B48944C534DA}"/>
              </a:ext>
            </a:extLst>
          </p:cNvPr>
          <p:cNvSpPr>
            <a:spLocks noGrp="1"/>
          </p:cNvSpPr>
          <p:nvPr>
            <p:ph type="body" idx="1"/>
          </p:nvPr>
        </p:nvSpPr>
        <p:spPr/>
        <p:txBody>
          <a:bodyPr/>
          <a:lstStyle/>
          <a:p>
            <a:r>
              <a:rPr lang="cy-GB" sz="1200"/>
              <a:t>Does </a:t>
            </a:r>
            <a:r>
              <a:rPr lang="cy-GB" sz="1200" err="1"/>
              <a:t>anyone</a:t>
            </a:r>
            <a:r>
              <a:rPr lang="cy-GB" sz="1200"/>
              <a:t> </a:t>
            </a:r>
            <a:r>
              <a:rPr lang="cy-GB" sz="1200" err="1"/>
              <a:t>know</a:t>
            </a:r>
            <a:r>
              <a:rPr lang="cy-GB" sz="1200"/>
              <a:t> </a:t>
            </a:r>
            <a:r>
              <a:rPr lang="cy-GB" sz="1200" err="1"/>
              <a:t>what</a:t>
            </a:r>
            <a:r>
              <a:rPr lang="cy-GB" sz="1200"/>
              <a:t> the </a:t>
            </a:r>
            <a:r>
              <a:rPr lang="cy-GB" sz="1200" err="1"/>
              <a:t>name</a:t>
            </a:r>
            <a:r>
              <a:rPr lang="cy-GB" sz="1200"/>
              <a:t> of </a:t>
            </a:r>
            <a:r>
              <a:rPr lang="cy-GB" sz="1200" err="1"/>
              <a:t>this</a:t>
            </a:r>
            <a:r>
              <a:rPr lang="cy-GB" sz="1200"/>
              <a:t> Building is? – the Senedd</a:t>
            </a:r>
          </a:p>
          <a:p>
            <a:endParaRPr lang="cy-GB" sz="1200"/>
          </a:p>
          <a:p>
            <a:r>
              <a:rPr lang="cy-GB" sz="1200" noProof="0"/>
              <a:t>The Senedd is </a:t>
            </a:r>
            <a:r>
              <a:rPr lang="cy-GB" sz="1200" noProof="0" err="1"/>
              <a:t>in</a:t>
            </a:r>
            <a:r>
              <a:rPr lang="cy-GB" sz="1200" noProof="0"/>
              <a:t> Cardiff </a:t>
            </a:r>
            <a:r>
              <a:rPr lang="cy-GB" sz="1200" noProof="0" err="1"/>
              <a:t>Bay</a:t>
            </a:r>
            <a:r>
              <a:rPr lang="cy-GB" sz="1200" noProof="0"/>
              <a:t>. </a:t>
            </a:r>
          </a:p>
          <a:p>
            <a:endParaRPr lang="en-GB" sz="1200"/>
          </a:p>
          <a:p>
            <a:r>
              <a:rPr lang="cy-GB" sz="1200" noProof="0" err="1"/>
              <a:t>What</a:t>
            </a:r>
            <a:r>
              <a:rPr lang="cy-GB" sz="1200" noProof="0"/>
              <a:t> does the </a:t>
            </a:r>
            <a:r>
              <a:rPr lang="cy-GB" sz="1200" noProof="0" err="1"/>
              <a:t>word</a:t>
            </a:r>
            <a:r>
              <a:rPr lang="cy-GB" sz="1200" noProof="0"/>
              <a:t> Senedd </a:t>
            </a:r>
            <a:r>
              <a:rPr lang="cy-GB" sz="1200" noProof="0" err="1"/>
              <a:t>mean</a:t>
            </a:r>
            <a:r>
              <a:rPr lang="cy-GB" sz="1200" noProof="0"/>
              <a:t>? – Senedd is the Welsh </a:t>
            </a:r>
            <a:r>
              <a:rPr lang="cy-GB" sz="1200" noProof="0" err="1"/>
              <a:t>word</a:t>
            </a:r>
            <a:r>
              <a:rPr lang="cy-GB" sz="1200" noProof="0"/>
              <a:t> </a:t>
            </a:r>
            <a:r>
              <a:rPr lang="cy-GB" sz="1200" noProof="0" err="1"/>
              <a:t>for</a:t>
            </a:r>
            <a:r>
              <a:rPr lang="cy-GB" sz="1200" noProof="0"/>
              <a:t> ‘Parliament’, </a:t>
            </a:r>
            <a:r>
              <a:rPr lang="cy-GB" sz="1200" noProof="0" err="1"/>
              <a:t>which</a:t>
            </a:r>
            <a:r>
              <a:rPr lang="cy-GB" sz="1200" noProof="0"/>
              <a:t> </a:t>
            </a:r>
            <a:r>
              <a:rPr lang="cy-GB" sz="1200" noProof="0" err="1"/>
              <a:t>means</a:t>
            </a:r>
            <a:r>
              <a:rPr lang="cy-GB" sz="1200" noProof="0"/>
              <a:t> </a:t>
            </a:r>
            <a:r>
              <a:rPr lang="cy-GB" sz="1200" noProof="0" err="1"/>
              <a:t>somewhere</a:t>
            </a:r>
            <a:r>
              <a:rPr lang="cy-GB" sz="1200" noProof="0"/>
              <a:t> </a:t>
            </a:r>
            <a:r>
              <a:rPr lang="cy-GB" sz="1200" noProof="0" err="1"/>
              <a:t>for</a:t>
            </a:r>
            <a:r>
              <a:rPr lang="cy-GB" sz="1200" noProof="0"/>
              <a:t> a </a:t>
            </a:r>
            <a:r>
              <a:rPr lang="cy-GB" sz="1200" noProof="0" err="1"/>
              <a:t>group</a:t>
            </a:r>
            <a:r>
              <a:rPr lang="cy-GB" sz="1200" noProof="0"/>
              <a:t> of </a:t>
            </a:r>
            <a:r>
              <a:rPr lang="cy-GB" sz="1200" noProof="0" err="1"/>
              <a:t>people</a:t>
            </a:r>
            <a:r>
              <a:rPr lang="cy-GB" sz="1200" noProof="0"/>
              <a:t> to </a:t>
            </a:r>
            <a:r>
              <a:rPr lang="cy-GB" sz="1200" noProof="0" err="1"/>
              <a:t>come</a:t>
            </a:r>
            <a:r>
              <a:rPr lang="cy-GB" sz="1200" noProof="0"/>
              <a:t> </a:t>
            </a:r>
            <a:r>
              <a:rPr lang="cy-GB" sz="1200" noProof="0" err="1"/>
              <a:t>together</a:t>
            </a:r>
            <a:r>
              <a:rPr lang="cy-GB" sz="1200" noProof="0"/>
              <a:t> to </a:t>
            </a:r>
            <a:r>
              <a:rPr lang="cy-GB" sz="1200" noProof="0" err="1"/>
              <a:t>discuss</a:t>
            </a:r>
            <a:r>
              <a:rPr lang="cy-GB" sz="1200" noProof="0"/>
              <a:t> </a:t>
            </a:r>
            <a:r>
              <a:rPr lang="cy-GB" sz="1200" noProof="0" err="1"/>
              <a:t>and</a:t>
            </a:r>
            <a:r>
              <a:rPr lang="cy-GB" sz="1200" noProof="0"/>
              <a:t> </a:t>
            </a:r>
            <a:r>
              <a:rPr lang="cy-GB" sz="1200" noProof="0" err="1"/>
              <a:t>make</a:t>
            </a:r>
            <a:r>
              <a:rPr lang="cy-GB" sz="1200" noProof="0"/>
              <a:t> </a:t>
            </a:r>
            <a:r>
              <a:rPr lang="cy-GB" sz="1200" noProof="0" err="1"/>
              <a:t>decisions</a:t>
            </a:r>
            <a:r>
              <a:rPr lang="cy-GB" sz="1200" noProof="0"/>
              <a:t>. The Senedd </a:t>
            </a:r>
            <a:r>
              <a:rPr lang="cy-GB" sz="1200" noProof="0" err="1"/>
              <a:t>in</a:t>
            </a:r>
            <a:r>
              <a:rPr lang="cy-GB" sz="1200" noProof="0"/>
              <a:t> Wales </a:t>
            </a:r>
            <a:r>
              <a:rPr lang="cy-GB" sz="1200" noProof="0" err="1"/>
              <a:t>has</a:t>
            </a:r>
            <a:r>
              <a:rPr lang="cy-GB" sz="1200" noProof="0"/>
              <a:t> a </a:t>
            </a:r>
            <a:r>
              <a:rPr lang="cy-GB" sz="1200" noProof="0" err="1"/>
              <a:t>role</a:t>
            </a:r>
            <a:r>
              <a:rPr lang="cy-GB" sz="1200" noProof="0"/>
              <a:t> </a:t>
            </a:r>
            <a:r>
              <a:rPr lang="cy-GB" sz="1200" noProof="0" err="1"/>
              <a:t>in</a:t>
            </a:r>
            <a:r>
              <a:rPr lang="cy-GB" sz="1200" noProof="0"/>
              <a:t> </a:t>
            </a:r>
            <a:r>
              <a:rPr lang="cy-GB" sz="1200" noProof="0" err="1"/>
              <a:t>discussing</a:t>
            </a:r>
            <a:r>
              <a:rPr lang="cy-GB" sz="1200" noProof="0"/>
              <a:t> </a:t>
            </a:r>
            <a:r>
              <a:rPr lang="cy-GB" sz="1200" noProof="0" err="1"/>
              <a:t>and</a:t>
            </a:r>
            <a:r>
              <a:rPr lang="cy-GB" sz="1200" noProof="0"/>
              <a:t> </a:t>
            </a:r>
            <a:r>
              <a:rPr lang="cy-GB" sz="1200" noProof="0" err="1"/>
              <a:t>making</a:t>
            </a:r>
            <a:r>
              <a:rPr lang="cy-GB" sz="1200" noProof="0"/>
              <a:t> </a:t>
            </a:r>
            <a:r>
              <a:rPr lang="cy-GB" sz="1200" noProof="0" err="1"/>
              <a:t>decisions</a:t>
            </a:r>
            <a:r>
              <a:rPr lang="cy-GB" sz="1200" noProof="0"/>
              <a:t> </a:t>
            </a:r>
            <a:r>
              <a:rPr lang="cy-GB" sz="1200" noProof="0" err="1"/>
              <a:t>on</a:t>
            </a:r>
            <a:r>
              <a:rPr lang="cy-GB" sz="1200" noProof="0"/>
              <a:t> </a:t>
            </a:r>
            <a:r>
              <a:rPr lang="cy-GB" sz="1200" noProof="0" err="1"/>
              <a:t>things</a:t>
            </a:r>
            <a:r>
              <a:rPr lang="cy-GB" sz="1200" noProof="0"/>
              <a:t> </a:t>
            </a:r>
            <a:r>
              <a:rPr lang="cy-GB" sz="1200" noProof="0" err="1"/>
              <a:t>that</a:t>
            </a:r>
            <a:r>
              <a:rPr lang="cy-GB" sz="1200" noProof="0"/>
              <a:t> </a:t>
            </a:r>
            <a:r>
              <a:rPr lang="cy-GB" sz="1200" noProof="0" err="1"/>
              <a:t>affect</a:t>
            </a:r>
            <a:r>
              <a:rPr lang="cy-GB" sz="1200" noProof="0"/>
              <a:t> </a:t>
            </a:r>
            <a:r>
              <a:rPr lang="cy-GB" sz="1200" noProof="0" err="1"/>
              <a:t>our</a:t>
            </a:r>
            <a:r>
              <a:rPr lang="cy-GB" sz="1200" noProof="0"/>
              <a:t> </a:t>
            </a:r>
            <a:r>
              <a:rPr lang="cy-GB" sz="1200" noProof="0" err="1"/>
              <a:t>everyday</a:t>
            </a:r>
            <a:r>
              <a:rPr lang="cy-GB" sz="1200" noProof="0"/>
              <a:t> </a:t>
            </a:r>
            <a:r>
              <a:rPr lang="cy-GB" sz="1200" noProof="0" err="1"/>
              <a:t>lives</a:t>
            </a:r>
            <a:r>
              <a:rPr lang="cy-GB" sz="1200" noProof="0"/>
              <a:t> </a:t>
            </a:r>
            <a:r>
              <a:rPr lang="cy-GB" sz="1200" noProof="0" err="1"/>
              <a:t>here</a:t>
            </a:r>
            <a:r>
              <a:rPr lang="cy-GB" sz="1200" noProof="0"/>
              <a:t> </a:t>
            </a:r>
            <a:r>
              <a:rPr lang="cy-GB" sz="1200" noProof="0" err="1"/>
              <a:t>in</a:t>
            </a:r>
            <a:r>
              <a:rPr lang="cy-GB" sz="1200" noProof="0"/>
              <a:t> Wales. </a:t>
            </a:r>
          </a:p>
          <a:p>
            <a:endParaRPr lang="cy-GB" sz="1200" noProof="0"/>
          </a:p>
          <a:p>
            <a:r>
              <a:rPr lang="cy-GB" sz="1200" noProof="0" err="1"/>
              <a:t>But</a:t>
            </a:r>
            <a:r>
              <a:rPr lang="cy-GB" sz="1200" noProof="0"/>
              <a:t> </a:t>
            </a:r>
            <a:r>
              <a:rPr lang="cy-GB" sz="1200" noProof="0" err="1"/>
              <a:t>how</a:t>
            </a:r>
            <a:r>
              <a:rPr lang="cy-GB" sz="1200" noProof="0"/>
              <a:t> did we </a:t>
            </a:r>
            <a:r>
              <a:rPr lang="cy-GB" sz="1200" noProof="0" err="1"/>
              <a:t>get</a:t>
            </a:r>
            <a:r>
              <a:rPr lang="cy-GB" sz="1200" noProof="0"/>
              <a:t> to </a:t>
            </a:r>
            <a:r>
              <a:rPr lang="cy-GB" sz="1200" noProof="0" err="1"/>
              <a:t>this</a:t>
            </a:r>
            <a:r>
              <a:rPr lang="cy-GB" sz="1200" noProof="0"/>
              <a:t> </a:t>
            </a:r>
            <a:r>
              <a:rPr lang="cy-GB" sz="1200" noProof="0" err="1"/>
              <a:t>point</a:t>
            </a:r>
            <a:r>
              <a:rPr lang="cy-GB" sz="1200" noProof="0"/>
              <a:t>? </a:t>
            </a:r>
            <a:r>
              <a:rPr lang="cy-GB" sz="1200" noProof="0" err="1"/>
              <a:t>How</a:t>
            </a:r>
            <a:r>
              <a:rPr lang="cy-GB" sz="1200" noProof="0"/>
              <a:t> does the Senedd </a:t>
            </a:r>
            <a:r>
              <a:rPr lang="cy-GB" sz="1200" noProof="0" err="1"/>
              <a:t>exist</a:t>
            </a:r>
            <a:r>
              <a:rPr lang="cy-GB" sz="1200" noProof="0"/>
              <a:t>? </a:t>
            </a:r>
          </a:p>
        </p:txBody>
      </p:sp>
      <p:sp>
        <p:nvSpPr>
          <p:cNvPr id="4" name="Dalfan Rhif y Sleid 3">
            <a:extLst>
              <a:ext uri="{FF2B5EF4-FFF2-40B4-BE49-F238E27FC236}">
                <a16:creationId xmlns:a16="http://schemas.microsoft.com/office/drawing/2014/main" id="{3F41C375-9BAF-B792-0D64-9280EC4A75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2518911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D5461-3340-1CF3-BE32-B75A4E6B1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AEDCA-E77E-D49A-C730-9A4D4034CD16}"/>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A92BA837-820E-34F0-B5E4-8949E8C5B8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E6FD08B-77F2-885B-5FD9-08B0A56F2D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3985048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40FA7-1D87-4215-CE72-7C33459E1B21}"/>
            </a:ext>
          </a:extLst>
        </p:cNvPr>
        <p:cNvGrpSpPr/>
        <p:nvPr/>
      </p:nvGrpSpPr>
      <p:grpSpPr>
        <a:xfrm>
          <a:off x="0" y="0"/>
          <a:ext cx="0" cy="0"/>
          <a:chOff x="0" y="0"/>
          <a:chExt cx="0" cy="0"/>
        </a:xfrm>
      </p:grpSpPr>
      <p:sp>
        <p:nvSpPr>
          <p:cNvPr id="2" name="Dalfan Delwedd Sleid 1">
            <a:extLst>
              <a:ext uri="{FF2B5EF4-FFF2-40B4-BE49-F238E27FC236}">
                <a16:creationId xmlns:a16="http://schemas.microsoft.com/office/drawing/2014/main" id="{BA5C5D00-D1F0-9850-2B94-9CE295078B87}"/>
              </a:ext>
            </a:extLst>
          </p:cNvPr>
          <p:cNvSpPr>
            <a:spLocks noGrp="1" noRot="1" noChangeAspect="1"/>
          </p:cNvSpPr>
          <p:nvPr>
            <p:ph type="sldImg"/>
          </p:nvPr>
        </p:nvSpPr>
        <p:spPr>
          <a:xfrm>
            <a:off x="490538" y="542925"/>
            <a:ext cx="5875337" cy="3305175"/>
          </a:xfrm>
        </p:spPr>
      </p:sp>
      <p:sp>
        <p:nvSpPr>
          <p:cNvPr id="3" name="Dalfan Nodiadau 2">
            <a:extLst>
              <a:ext uri="{FF2B5EF4-FFF2-40B4-BE49-F238E27FC236}">
                <a16:creationId xmlns:a16="http://schemas.microsoft.com/office/drawing/2014/main" id="{9169D855-AE04-8DEA-F5BA-49E5C0BE96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ontserrat Light"/>
                <a:ea typeface="+mn-ea"/>
                <a:cs typeface="+mn-cs"/>
              </a:rPr>
              <a:t>It is also possible to find out who’s standing in your area by searching it on google and there is a post code hunter for candidates on the Electoral Commission’s website</a:t>
            </a:r>
          </a:p>
          <a:p>
            <a:endParaRPr lang="cy-GB">
              <a:effectLst/>
              <a:latin typeface="Segoe UI Web (West European)"/>
            </a:endParaRPr>
          </a:p>
        </p:txBody>
      </p:sp>
      <p:sp>
        <p:nvSpPr>
          <p:cNvPr id="4" name="Dalfan Rhif y Sleid 3">
            <a:extLst>
              <a:ext uri="{FF2B5EF4-FFF2-40B4-BE49-F238E27FC236}">
                <a16:creationId xmlns:a16="http://schemas.microsoft.com/office/drawing/2014/main" id="{CB88C5C6-4CB1-C147-B060-98D7DF06BB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1004528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a:xfrm>
            <a:off x="490538" y="542925"/>
            <a:ext cx="5875337" cy="3305175"/>
          </a:xfrm>
        </p:spPr>
      </p:sp>
      <p:sp>
        <p:nvSpPr>
          <p:cNvPr id="3" name="Dalfan Nodiadau 2"/>
          <p:cNvSpPr>
            <a:spLocks noGrp="1"/>
          </p:cNvSpPr>
          <p:nvPr>
            <p:ph type="body" idx="1"/>
          </p:nvPr>
        </p:nvSpPr>
        <p:spPr/>
        <p:txBody>
          <a:bodyPr/>
          <a:lstStyle/>
          <a:p>
            <a:r>
              <a:rPr lang="en-GB">
                <a:latin typeface="Segoe UI Web (West European)"/>
              </a:rPr>
              <a:t>The Senedd is a democratically elected body, which means that we elect people to be Members of the Senedd to represent us in our areas and to speak for us and for our rights.</a:t>
            </a:r>
            <a:endParaRPr lang="cy-GB">
              <a:latin typeface="Segoe UI Web (West European)"/>
            </a:endParaRPr>
          </a:p>
          <a:p>
            <a:r>
              <a:rPr lang="cy-GB">
                <a:latin typeface="Segoe UI Web (West European)"/>
              </a:rPr>
              <a:t>Y broblem yw – mae pobl yn drysu rhwng y Senedd yma yng Nghymru a Senedd y DU yn Llundain. </a:t>
            </a:r>
            <a:endParaRPr lang="cy-GB"/>
          </a:p>
          <a:p>
            <a:endParaRPr lang="cy-GB">
              <a:latin typeface="Segoe UI Web (West European)"/>
            </a:endParaRPr>
          </a:p>
          <a:p>
            <a:r>
              <a:rPr lang="cy-GB">
                <a:latin typeface="Segoe UI Web (West European)"/>
              </a:rPr>
              <a:t>Gall hyn effeithio ar hyder pobl wrth fynd allan i bleidleisio am nad ydynt yn siŵr am beth yn union y maen nhw’n pleidleisio. </a:t>
            </a:r>
            <a:endParaRPr lang="cy-GB"/>
          </a:p>
          <a:p>
            <a:endParaRPr lang="cy-GB">
              <a:latin typeface="Segoe UI Web (West European)"/>
            </a:endParaRPr>
          </a:p>
          <a:p>
            <a:r>
              <a:rPr lang="cy-GB">
                <a:latin typeface="Segoe UI Web (West European)"/>
              </a:rPr>
              <a:t>Felly, mae yna dasg fer i chi....</a:t>
            </a:r>
            <a:endParaRPr lang="cy-GB"/>
          </a:p>
        </p:txBody>
      </p:sp>
      <p:sp>
        <p:nvSpPr>
          <p:cNvPr id="4" name="Dalfan Rhif y Sleid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4133214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rgbClr val="003057"/>
                </a:solidFill>
              </a:rPr>
              <a:t>Show how young people can use their voice and contact their members. It doesn’t matter if you voted for them or not, you can contact any of them to ask for help with an issue.</a:t>
            </a:r>
            <a:endParaRPr lang="en-GB"/>
          </a:p>
          <a:p>
            <a:endParaRPr lang="en-GB" b="1">
              <a:solidFill>
                <a:srgbClr val="003057"/>
              </a:solidFill>
            </a:endParaRPr>
          </a:p>
          <a:p>
            <a:endParaRPr lang="en-GB">
              <a:solidFill>
                <a:srgbClr val="003057"/>
              </a:solidFill>
            </a:endParaRPr>
          </a:p>
          <a:p>
            <a:endParaRPr lang="en-GB"/>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000" b="0" i="0" u="none" strike="noStrike" kern="1200" cap="none" spc="0" normalizeH="0" baseline="0" noProof="0" smtClean="0">
                <a:ln>
                  <a:noFill/>
                </a:ln>
                <a:solidFill>
                  <a:prstClr val="black"/>
                </a:solidFill>
                <a:effectLst/>
                <a:uLnTx/>
                <a:uFillTx/>
                <a:latin typeface="Montserrat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GB" sz="1000" b="0" i="0" u="none" strike="noStrike" kern="1200" cap="none" spc="0" normalizeH="0" baseline="0" noProof="0">
              <a:ln>
                <a:noFill/>
              </a:ln>
              <a:solidFill>
                <a:prstClr val="black"/>
              </a:solidFill>
              <a:effectLst/>
              <a:uLnTx/>
              <a:uFillTx/>
              <a:latin typeface="Montserrat Light"/>
              <a:ea typeface="+mn-ea"/>
              <a:cs typeface="+mn-cs"/>
            </a:endParaRPr>
          </a:p>
        </p:txBody>
      </p:sp>
    </p:spTree>
    <p:extLst>
      <p:ext uri="{BB962C8B-B14F-4D97-AF65-F5344CB8AC3E}">
        <p14:creationId xmlns:p14="http://schemas.microsoft.com/office/powerpoint/2010/main" val="3138248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FF4C9-956A-9CDD-7ECC-D22BDE048E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8FB1AC-3F85-1EFA-725A-C09A7FF487E4}"/>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2B6683D3-E05C-CF64-8F9F-6DD711FAAC72}"/>
              </a:ext>
            </a:extLst>
          </p:cNvPr>
          <p:cNvSpPr>
            <a:spLocks noGrp="1"/>
          </p:cNvSpPr>
          <p:nvPr>
            <p:ph type="body" idx="1"/>
          </p:nvPr>
        </p:nvSpPr>
        <p:spPr/>
        <p:txBody>
          <a:bodyPr/>
          <a:lstStyle/>
          <a:p>
            <a:r>
              <a:rPr lang="en-GB">
                <a:solidFill>
                  <a:srgbClr val="003057"/>
                </a:solidFill>
              </a:rPr>
              <a:t>Show how young people can use their voice and contact their members. </a:t>
            </a:r>
            <a:endParaRPr lang="en-GB"/>
          </a:p>
        </p:txBody>
      </p:sp>
      <p:sp>
        <p:nvSpPr>
          <p:cNvPr id="4" name="Slide Number Placeholder 3">
            <a:extLst>
              <a:ext uri="{FF2B5EF4-FFF2-40B4-BE49-F238E27FC236}">
                <a16:creationId xmlns:a16="http://schemas.microsoft.com/office/drawing/2014/main" id="{BA2A1B4F-51B4-F9C6-EB3F-2915551CCD8D}"/>
              </a:ext>
            </a:extLst>
          </p:cNvPr>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000" b="0" i="0" u="none" strike="noStrike" kern="1200" cap="none" spc="0" normalizeH="0" baseline="0" noProof="0" smtClean="0">
                <a:ln>
                  <a:noFill/>
                </a:ln>
                <a:solidFill>
                  <a:prstClr val="black"/>
                </a:solidFill>
                <a:effectLst/>
                <a:uLnTx/>
                <a:uFillTx/>
                <a:latin typeface="Montserrat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GB" sz="1000" b="0" i="0" u="none" strike="noStrike" kern="1200" cap="none" spc="0" normalizeH="0" baseline="0" noProof="0">
              <a:ln>
                <a:noFill/>
              </a:ln>
              <a:solidFill>
                <a:prstClr val="black"/>
              </a:solidFill>
              <a:effectLst/>
              <a:uLnTx/>
              <a:uFillTx/>
              <a:latin typeface="Montserrat Light"/>
              <a:ea typeface="+mn-ea"/>
              <a:cs typeface="+mn-cs"/>
            </a:endParaRPr>
          </a:p>
        </p:txBody>
      </p:sp>
    </p:spTree>
    <p:extLst>
      <p:ext uri="{BB962C8B-B14F-4D97-AF65-F5344CB8AC3E}">
        <p14:creationId xmlns:p14="http://schemas.microsoft.com/office/powerpoint/2010/main" val="992885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47B53-2C03-BDEE-E30E-363F867A96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EBB911-7007-E24D-692A-834B95BBEB6F}"/>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CE772F6F-C9AF-AFC0-FEBF-45DD34291338}"/>
              </a:ext>
            </a:extLst>
          </p:cNvPr>
          <p:cNvSpPr>
            <a:spLocks noGrp="1"/>
          </p:cNvSpPr>
          <p:nvPr>
            <p:ph type="body" idx="1"/>
          </p:nvPr>
        </p:nvSpPr>
        <p:spPr/>
        <p:txBody>
          <a:bodyPr/>
          <a:lstStyle/>
          <a:p>
            <a:r>
              <a:rPr lang="en-GB">
                <a:cs typeface="Lucida Sans Unicode" pitchFamily="34" charset="0"/>
              </a:rPr>
              <a:t>Young people can start petitions to the Senedd. The Committee needs 50 signatures for a petition to be debated and 5,000 for the whole Parliament to debate it.</a:t>
            </a:r>
            <a:endParaRPr lang="cy-GB">
              <a:cs typeface="Lucida Sans Unicode" pitchFamily="34" charset="0"/>
            </a:endParaRPr>
          </a:p>
          <a:p>
            <a:r>
              <a:rPr lang="cy-GB">
                <a:cs typeface="Lucida Sans Unicode" pitchFamily="34" charset="0"/>
              </a:rPr>
              <a:t>Llwyddodd Ysgol y Wern i gasglu dros fil o lofnodion i’w deiseb yn gofyn am wahardd gwellt plastig mewn ysgolion. Bydd Llywodraeth Cymru yn cyflwyno deddf i wahardd eitemau </a:t>
            </a:r>
            <a:r>
              <a:rPr lang="cy-GB" err="1">
                <a:cs typeface="Lucida Sans Unicode" pitchFamily="34" charset="0"/>
              </a:rPr>
              <a:t>plastic</a:t>
            </a:r>
            <a:r>
              <a:rPr lang="cy-GB">
                <a:cs typeface="Lucida Sans Unicode" pitchFamily="34" charset="0"/>
              </a:rPr>
              <a:t> </a:t>
            </a:r>
            <a:r>
              <a:rPr lang="cy-GB" err="1">
                <a:cs typeface="Lucida Sans Unicode" pitchFamily="34" charset="0"/>
              </a:rPr>
              <a:t>untro</a:t>
            </a:r>
            <a:r>
              <a:rPr lang="cy-GB">
                <a:cs typeface="Lucida Sans Unicode" pitchFamily="34" charset="0"/>
              </a:rPr>
              <a:t> yng Nghymru – dylai hon ddod i rym yn 2021 - https://busnes.senedd.cymru/mgIssueHistoryHome.aspx?IId=22259 </a:t>
            </a:r>
            <a:endParaRPr lang="cy-GB"/>
          </a:p>
          <a:p>
            <a:endParaRPr lang="cy-GB">
              <a:cs typeface="Lucida Sans Unicode" pitchFamily="34" charset="0"/>
            </a:endParaRPr>
          </a:p>
          <a:p>
            <a:pPr rtl="0"/>
            <a:r>
              <a:rPr lang="en-GB" sz="1200" b="0" i="0" kern="1200">
                <a:solidFill>
                  <a:schemeClr val="tx1"/>
                </a:solidFill>
                <a:effectLst/>
                <a:latin typeface="+mn-lt"/>
                <a:ea typeface="+mn-ea"/>
                <a:cs typeface="+mn-cs"/>
              </a:rPr>
              <a:t>Ysgol Caer </a:t>
            </a:r>
            <a:r>
              <a:rPr lang="en-GB" sz="1200" b="0" i="0" kern="1200" err="1">
                <a:solidFill>
                  <a:schemeClr val="tx1"/>
                </a:solidFill>
                <a:effectLst/>
                <a:latin typeface="+mn-lt"/>
                <a:ea typeface="+mn-ea"/>
                <a:cs typeface="+mn-cs"/>
              </a:rPr>
              <a:t>Drewyn</a:t>
            </a:r>
            <a:r>
              <a:rPr lang="en-GB" sz="1200" b="0" i="0" kern="1200">
                <a:solidFill>
                  <a:schemeClr val="tx1"/>
                </a:solidFill>
                <a:effectLst/>
                <a:latin typeface="+mn-lt"/>
                <a:ea typeface="+mn-ea"/>
                <a:cs typeface="+mn-cs"/>
              </a:rPr>
              <a:t> (pictured) sent a petition to Parliament to reinstate the Corwen Dental Unit. They managed to collect 157 signatures, which meant that the Petitions Committee could discuss the petition. The Committee contacted those responsible for the dental unit and it was agreed to restore the unit - https://busnes.senedd.cymru/mgIssueHistoryHome.aspx?IId=18654</a:t>
            </a:r>
          </a:p>
          <a:p>
            <a:pPr rtl="0"/>
            <a:endParaRPr lang="en-GB" sz="1200" b="0" i="0" kern="1200">
              <a:solidFill>
                <a:schemeClr val="tx1"/>
              </a:solidFill>
              <a:effectLst/>
              <a:latin typeface="+mn-lt"/>
              <a:ea typeface="+mn-ea"/>
              <a:cs typeface="+mn-cs"/>
            </a:endParaRPr>
          </a:p>
          <a:p>
            <a:pPr rtl="0"/>
            <a:r>
              <a:rPr lang="en-GB" sz="1200" b="0" i="0" kern="1200">
                <a:solidFill>
                  <a:schemeClr val="tx1"/>
                </a:solidFill>
                <a:effectLst/>
                <a:latin typeface="+mn-lt"/>
                <a:ea typeface="+mn-ea"/>
                <a:cs typeface="+mn-cs"/>
              </a:rPr>
              <a:t>Whizz </a:t>
            </a:r>
            <a:r>
              <a:rPr lang="en-GB" sz="1200" b="0" i="0" kern="1200" err="1">
                <a:solidFill>
                  <a:schemeClr val="tx1"/>
                </a:solidFill>
                <a:effectLst/>
                <a:latin typeface="+mn-lt"/>
                <a:ea typeface="+mn-ea"/>
                <a:cs typeface="+mn-cs"/>
              </a:rPr>
              <a:t>Kidz</a:t>
            </a:r>
            <a:r>
              <a:rPr lang="en-GB" sz="1200" b="0" i="0" kern="1200">
                <a:solidFill>
                  <a:schemeClr val="tx1"/>
                </a:solidFill>
                <a:effectLst/>
                <a:latin typeface="+mn-lt"/>
                <a:ea typeface="+mn-ea"/>
                <a:cs typeface="+mn-cs"/>
              </a:rPr>
              <a:t> sent a petition to Parliament asking for better access to public transport https://deisebau.senedd.cymru/deisebau/1046</a:t>
            </a:r>
          </a:p>
          <a:p>
            <a:endParaRPr lang="cy-GB">
              <a:cs typeface="Lucida Sans Unicode" pitchFamily="34" charset="0"/>
            </a:endParaRPr>
          </a:p>
          <a:p>
            <a:r>
              <a:rPr lang="en-GB">
                <a:cs typeface="Lucida Sans Unicode" pitchFamily="34" charset="0"/>
              </a:rPr>
              <a:t>Sam Faulkner and Joanne Griffiths, pupils at Ysgol y Preseli in Pembrokeshire, and Ysgol Cardigan in Ceredigion (bottom right), collected over 1,300 signatures and created their own website to highlight the petition. There was even more coverage from the local press, BBC Wales and ITV Wales. Rail services were increased and a new station was built.</a:t>
            </a:r>
            <a:endParaRPr lang="cy-GB"/>
          </a:p>
          <a:p>
            <a:endParaRPr lang="en-GB">
              <a:cs typeface="Lucida Sans Unicode" pitchFamily="34" charset="0"/>
            </a:endParaRPr>
          </a:p>
          <a:p>
            <a:r>
              <a:rPr lang="en-GB">
                <a:solidFill>
                  <a:srgbClr val="333333"/>
                </a:solidFill>
                <a:latin typeface="Lucida Sans Unicode"/>
                <a:cs typeface="Lucida Sans Unicode" pitchFamily="34" charset="0"/>
              </a:rPr>
              <a:t>Holly Rosalie Homer (goldfish photo) – Holly submitted a petition to Parliament to ban goldfish from being given away at a fair. She collected over 2000 signatures. The impact of Covid-19 has delayed the Animal Welfare (Licensing of Animal Exhibitions) Regulations 2020 and the Welsh Animal Health and Welfare Framework Group will discuss the awarding of animals as prizes in the future- https://busnes.senedd.cymru/mgIssueHistoryHome.aspx?IId=27032</a:t>
            </a:r>
            <a:endParaRPr lang="en-GB">
              <a:cs typeface="Lucida Sans Unicode" pitchFamily="34" charset="0"/>
            </a:endParaRPr>
          </a:p>
          <a:p>
            <a:endParaRPr lang="en-GB"/>
          </a:p>
        </p:txBody>
      </p:sp>
      <p:sp>
        <p:nvSpPr>
          <p:cNvPr id="4" name="Slide Number Placeholder 3">
            <a:extLst>
              <a:ext uri="{FF2B5EF4-FFF2-40B4-BE49-F238E27FC236}">
                <a16:creationId xmlns:a16="http://schemas.microsoft.com/office/drawing/2014/main" id="{B890E06A-3F52-1C01-B4F9-3E30F2051183}"/>
              </a:ext>
            </a:extLst>
          </p:cNvPr>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000" b="0" i="0" u="none" strike="noStrike" kern="1200" cap="none" spc="0" normalizeH="0" baseline="0" noProof="0" smtClean="0">
                <a:ln>
                  <a:noFill/>
                </a:ln>
                <a:solidFill>
                  <a:prstClr val="black"/>
                </a:solidFill>
                <a:effectLst/>
                <a:uLnTx/>
                <a:uFillTx/>
                <a:latin typeface="Montserrat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GB" sz="1000" b="0" i="0" u="none" strike="noStrike" kern="1200" cap="none" spc="0" normalizeH="0" baseline="0" noProof="0">
              <a:ln>
                <a:noFill/>
              </a:ln>
              <a:solidFill>
                <a:prstClr val="black"/>
              </a:solidFill>
              <a:effectLst/>
              <a:uLnTx/>
              <a:uFillTx/>
              <a:latin typeface="Montserrat Light"/>
              <a:ea typeface="+mn-ea"/>
              <a:cs typeface="+mn-cs"/>
            </a:endParaRPr>
          </a:p>
        </p:txBody>
      </p:sp>
    </p:spTree>
    <p:extLst>
      <p:ext uri="{BB962C8B-B14F-4D97-AF65-F5344CB8AC3E}">
        <p14:creationId xmlns:p14="http://schemas.microsoft.com/office/powerpoint/2010/main" val="3377040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B8D85-7DA9-4AC6-B19F-4768601ED3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91C1B6-F993-9C76-A409-E0324D371ED6}"/>
              </a:ext>
            </a:extLst>
          </p:cNvPr>
          <p:cNvSpPr>
            <a:spLocks noGrp="1" noRot="1" noChangeAspect="1"/>
          </p:cNvSpPr>
          <p:nvPr>
            <p:ph type="sldImg"/>
          </p:nvPr>
        </p:nvSpPr>
        <p:spPr>
          <a:xfrm>
            <a:off x="209550" y="588963"/>
            <a:ext cx="6376988" cy="3587750"/>
          </a:xfrm>
        </p:spPr>
      </p:sp>
      <p:sp>
        <p:nvSpPr>
          <p:cNvPr id="3" name="Notes Placeholder 2">
            <a:extLst>
              <a:ext uri="{FF2B5EF4-FFF2-40B4-BE49-F238E27FC236}">
                <a16:creationId xmlns:a16="http://schemas.microsoft.com/office/drawing/2014/main" id="{CBED5F2D-FD8C-9001-CB4B-E57C2143D082}"/>
              </a:ext>
            </a:extLst>
          </p:cNvPr>
          <p:cNvSpPr>
            <a:spLocks noGrp="1"/>
          </p:cNvSpPr>
          <p:nvPr>
            <p:ph type="body" idx="1"/>
          </p:nvPr>
        </p:nvSpPr>
        <p:spPr/>
        <p:txBody>
          <a:bodyPr/>
          <a:lstStyle/>
          <a:p>
            <a:r>
              <a:rPr lang="en-GB">
                <a:solidFill>
                  <a:srgbClr val="003057"/>
                </a:solidFill>
              </a:rPr>
              <a:t>Will you vote next year? Why is it important to vote?</a:t>
            </a:r>
            <a:endParaRPr lang="cy-GB">
              <a:solidFill>
                <a:srgbClr val="003057"/>
              </a:solidFill>
            </a:endParaRPr>
          </a:p>
        </p:txBody>
      </p:sp>
      <p:sp>
        <p:nvSpPr>
          <p:cNvPr id="4" name="Slide Number Placeholder 3">
            <a:extLst>
              <a:ext uri="{FF2B5EF4-FFF2-40B4-BE49-F238E27FC236}">
                <a16:creationId xmlns:a16="http://schemas.microsoft.com/office/drawing/2014/main" id="{9711656F-A528-D6B3-FE0A-3750250BDFBA}"/>
              </a:ext>
            </a:extLst>
          </p:cNvPr>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000" b="0" i="0" u="none" strike="noStrike" kern="1200" cap="none" spc="0" normalizeH="0" baseline="0" noProof="0" smtClean="0">
                <a:ln>
                  <a:noFill/>
                </a:ln>
                <a:solidFill>
                  <a:prstClr val="black"/>
                </a:solidFill>
                <a:effectLst/>
                <a:uLnTx/>
                <a:uFillTx/>
                <a:latin typeface="Montserrat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GB" sz="1000" b="0" i="0" u="none" strike="noStrike" kern="1200" cap="none" spc="0" normalizeH="0" baseline="0" noProof="0">
              <a:ln>
                <a:noFill/>
              </a:ln>
              <a:solidFill>
                <a:prstClr val="black"/>
              </a:solidFill>
              <a:effectLst/>
              <a:uLnTx/>
              <a:uFillTx/>
              <a:latin typeface="Montserrat Light"/>
              <a:ea typeface="+mn-ea"/>
              <a:cs typeface="+mn-cs"/>
            </a:endParaRPr>
          </a:p>
        </p:txBody>
      </p:sp>
    </p:spTree>
    <p:extLst>
      <p:ext uri="{BB962C8B-B14F-4D97-AF65-F5344CB8AC3E}">
        <p14:creationId xmlns:p14="http://schemas.microsoft.com/office/powerpoint/2010/main" val="507134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206F8-28B5-8424-0746-028BA686AFA1}"/>
            </a:ext>
          </a:extLst>
        </p:cNvPr>
        <p:cNvGrpSpPr/>
        <p:nvPr/>
      </p:nvGrpSpPr>
      <p:grpSpPr>
        <a:xfrm>
          <a:off x="0" y="0"/>
          <a:ext cx="0" cy="0"/>
          <a:chOff x="0" y="0"/>
          <a:chExt cx="0" cy="0"/>
        </a:xfrm>
      </p:grpSpPr>
      <p:sp>
        <p:nvSpPr>
          <p:cNvPr id="2" name="Dalfan Delwedd Sleid 1">
            <a:extLst>
              <a:ext uri="{FF2B5EF4-FFF2-40B4-BE49-F238E27FC236}">
                <a16:creationId xmlns:a16="http://schemas.microsoft.com/office/drawing/2014/main" id="{02CE66DC-6E4C-EC41-E55E-50F176270956}"/>
              </a:ext>
            </a:extLst>
          </p:cNvPr>
          <p:cNvSpPr>
            <a:spLocks noGrp="1" noRot="1" noChangeAspect="1"/>
          </p:cNvSpPr>
          <p:nvPr>
            <p:ph type="sldImg"/>
          </p:nvPr>
        </p:nvSpPr>
        <p:spPr>
          <a:xfrm>
            <a:off x="490538" y="542925"/>
            <a:ext cx="5875337" cy="3305175"/>
          </a:xfrm>
        </p:spPr>
      </p:sp>
      <p:sp>
        <p:nvSpPr>
          <p:cNvPr id="3" name="Dalfan Nodiadau 2">
            <a:extLst>
              <a:ext uri="{FF2B5EF4-FFF2-40B4-BE49-F238E27FC236}">
                <a16:creationId xmlns:a16="http://schemas.microsoft.com/office/drawing/2014/main" id="{869A32EC-108A-3579-2D46-8174D1C8B63D}"/>
              </a:ext>
            </a:extLst>
          </p:cNvPr>
          <p:cNvSpPr>
            <a:spLocks noGrp="1"/>
          </p:cNvSpPr>
          <p:nvPr>
            <p:ph type="body" idx="1"/>
          </p:nvPr>
        </p:nvSpPr>
        <p:spPr/>
        <p:txBody>
          <a:bodyPr/>
          <a:lstStyle/>
          <a:p>
            <a:r>
              <a:rPr lang="en-GB">
                <a:solidFill>
                  <a:srgbClr val="414042"/>
                </a:solidFill>
              </a:rPr>
              <a:t>We’re going to watch this short video which shows you how the Senedd came to exist here in Wales and what its role is.</a:t>
            </a:r>
          </a:p>
          <a:p>
            <a:endParaRPr lang="en-GB">
              <a:solidFill>
                <a:srgbClr val="414042"/>
              </a:solidFill>
            </a:endParaRPr>
          </a:p>
          <a:p>
            <a:r>
              <a:rPr lang="en-GB">
                <a:solidFill>
                  <a:srgbClr val="414042"/>
                </a:solidFill>
              </a:rPr>
              <a:t>(After watching the video) We now know that the Senedd, as it is today, has full law making powers here in Wales. It’s able to discuss, make decisions and turn those decisions into laws.  </a:t>
            </a:r>
          </a:p>
          <a:p>
            <a:endParaRPr lang="en-GB" sz="1200"/>
          </a:p>
        </p:txBody>
      </p:sp>
      <p:sp>
        <p:nvSpPr>
          <p:cNvPr id="4" name="Dalfan Rhif y Sleid 3">
            <a:extLst>
              <a:ext uri="{FF2B5EF4-FFF2-40B4-BE49-F238E27FC236}">
                <a16:creationId xmlns:a16="http://schemas.microsoft.com/office/drawing/2014/main" id="{55366FC8-B6DE-B600-6766-C5C742235A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354220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05433-110C-D611-D8C2-FD3BD90D8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5EA5F-85B5-5187-024D-C1B4F768F430}"/>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A902D250-BFB2-A854-D41B-86CB56E8C8D6}"/>
              </a:ext>
            </a:extLst>
          </p:cNvPr>
          <p:cNvSpPr>
            <a:spLocks noGrp="1"/>
          </p:cNvSpPr>
          <p:nvPr>
            <p:ph type="body" idx="1"/>
          </p:nvPr>
        </p:nvSpPr>
        <p:spPr/>
        <p:txBody>
          <a:bodyPr/>
          <a:lstStyle/>
          <a:p>
            <a:r>
              <a:rPr lang="en-GB">
                <a:solidFill>
                  <a:srgbClr val="414042"/>
                </a:solidFill>
              </a:rPr>
              <a:t>The next Senedd Election will take place on 7 May 2026. </a:t>
            </a:r>
          </a:p>
          <a:p>
            <a:r>
              <a:rPr lang="en-GB">
                <a:solidFill>
                  <a:srgbClr val="414042"/>
                </a:solidFill>
              </a:rPr>
              <a:t>If you’re 16 by 7 May, you will be able to vote in this election. </a:t>
            </a:r>
          </a:p>
          <a:p>
            <a:r>
              <a:rPr lang="en-GB">
                <a:solidFill>
                  <a:srgbClr val="414042"/>
                </a:solidFill>
              </a:rPr>
              <a:t>But, what will you be voting for in this election? </a:t>
            </a:r>
          </a:p>
          <a:p>
            <a:endParaRPr lang="en-GB"/>
          </a:p>
        </p:txBody>
      </p:sp>
      <p:sp>
        <p:nvSpPr>
          <p:cNvPr id="4" name="Slide Number Placeholder 3">
            <a:extLst>
              <a:ext uri="{FF2B5EF4-FFF2-40B4-BE49-F238E27FC236}">
                <a16:creationId xmlns:a16="http://schemas.microsoft.com/office/drawing/2014/main" id="{404647F5-BF8B-3664-8F5D-C9B7A634FD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1103094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a:xfrm>
            <a:off x="490538" y="542925"/>
            <a:ext cx="5875337" cy="3305175"/>
          </a:xfrm>
        </p:spPr>
      </p:sp>
      <p:sp>
        <p:nvSpPr>
          <p:cNvPr id="3" name="Dalfan Nodiadau 2"/>
          <p:cNvSpPr>
            <a:spLocks noGrp="1"/>
          </p:cNvSpPr>
          <p:nvPr>
            <p:ph type="body" idx="1"/>
          </p:nvPr>
        </p:nvSpPr>
        <p:spPr/>
        <p:txBody>
          <a:bodyPr/>
          <a:lstStyle/>
          <a:p>
            <a:r>
              <a:rPr lang="en-GB">
                <a:solidFill>
                  <a:srgbClr val="414042"/>
                </a:solidFill>
              </a:rPr>
              <a:t>We’re now going to look at ‘Why </a:t>
            </a:r>
            <a:r>
              <a:rPr lang="en-GB" b="0">
                <a:solidFill>
                  <a:srgbClr val="414042"/>
                </a:solidFill>
                <a:effectLst/>
              </a:rPr>
              <a:t>we </a:t>
            </a:r>
            <a:r>
              <a:rPr lang="en-GB">
                <a:solidFill>
                  <a:srgbClr val="414042"/>
                </a:solidFill>
              </a:rPr>
              <a:t>vote?'</a:t>
            </a:r>
            <a:endParaRPr lang="en-GB">
              <a:solidFill>
                <a:srgbClr val="414042"/>
              </a:solidFill>
              <a:effectLst/>
            </a:endParaRPr>
          </a:p>
          <a:p>
            <a:endParaRPr lang="en-GB">
              <a:effectLst/>
              <a:latin typeface="Segoe UI Web (West European)"/>
            </a:endParaRPr>
          </a:p>
        </p:txBody>
      </p:sp>
      <p:sp>
        <p:nvSpPr>
          <p:cNvPr id="4" name="Dalfan Rhif y Sleid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1165896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92075" y="639763"/>
            <a:ext cx="6921500" cy="3894137"/>
          </a:xfrm>
        </p:spPr>
      </p:sp>
      <p:sp>
        <p:nvSpPr>
          <p:cNvPr id="3" name="Notes Placeholder 2"/>
          <p:cNvSpPr>
            <a:spLocks noGrp="1"/>
          </p:cNvSpPr>
          <p:nvPr>
            <p:ph type="body" idx="1"/>
            <p:custDataLst>
              <p:tags r:id="rId2"/>
            </p:custDataLst>
          </p:nvPr>
        </p:nvSpPr>
        <p:spPr/>
        <p:txBody>
          <a:bodyPr/>
          <a:lstStyle/>
          <a:p>
            <a:r>
              <a:rPr lang="cy-GB">
                <a:solidFill>
                  <a:srgbClr val="414042"/>
                </a:solidFill>
              </a:rPr>
              <a:t>The Senedd is a </a:t>
            </a:r>
            <a:r>
              <a:rPr lang="cy-GB" err="1">
                <a:solidFill>
                  <a:srgbClr val="414042"/>
                </a:solidFill>
              </a:rPr>
              <a:t>democratically</a:t>
            </a:r>
            <a:r>
              <a:rPr lang="cy-GB">
                <a:solidFill>
                  <a:srgbClr val="414042"/>
                </a:solidFill>
              </a:rPr>
              <a:t> </a:t>
            </a:r>
            <a:r>
              <a:rPr lang="cy-GB" err="1">
                <a:solidFill>
                  <a:srgbClr val="414042"/>
                </a:solidFill>
              </a:rPr>
              <a:t>elected</a:t>
            </a:r>
            <a:r>
              <a:rPr lang="cy-GB">
                <a:solidFill>
                  <a:srgbClr val="414042"/>
                </a:solidFill>
              </a:rPr>
              <a:t> </a:t>
            </a:r>
            <a:r>
              <a:rPr lang="cy-GB" err="1">
                <a:solidFill>
                  <a:srgbClr val="414042"/>
                </a:solidFill>
              </a:rPr>
              <a:t>body</a:t>
            </a:r>
            <a:r>
              <a:rPr lang="cy-GB">
                <a:solidFill>
                  <a:srgbClr val="414042"/>
                </a:solidFill>
              </a:rPr>
              <a:t>, </a:t>
            </a:r>
            <a:r>
              <a:rPr lang="en-GB">
                <a:solidFill>
                  <a:srgbClr val="414042"/>
                </a:solidFill>
              </a:rPr>
              <a:t>which means that we elect people to be Members of the Senedd to represent us in our areas and to speak on our behalf and for our rights.</a:t>
            </a:r>
            <a:endParaRPr lang="cy-GB">
              <a:solidFill>
                <a:srgbClr val="414042"/>
              </a:solidFill>
            </a:endParaRPr>
          </a:p>
          <a:p>
            <a:r>
              <a:rPr lang="en-GB">
                <a:solidFill>
                  <a:srgbClr val="414042"/>
                </a:solidFill>
              </a:rPr>
              <a:t>The problem is – people are confused between the Senedd here in Wales and the UK Parliament in London.</a:t>
            </a:r>
            <a:endParaRPr lang="cy-GB">
              <a:solidFill>
                <a:srgbClr val="414042"/>
              </a:solidFill>
            </a:endParaRPr>
          </a:p>
          <a:p>
            <a:r>
              <a:rPr lang="en-GB">
                <a:solidFill>
                  <a:srgbClr val="414042"/>
                </a:solidFill>
              </a:rPr>
              <a:t>This can affect people's confidence when going out to vote because they are not sure what exactly they are voting for.</a:t>
            </a:r>
            <a:endParaRPr lang="cy-GB">
              <a:solidFill>
                <a:srgbClr val="414042"/>
              </a:solidFill>
            </a:endParaRPr>
          </a:p>
          <a:p>
            <a:r>
              <a:rPr lang="en-GB">
                <a:solidFill>
                  <a:srgbClr val="414042"/>
                </a:solidFill>
              </a:rPr>
              <a:t>So, here's a short task for you....</a:t>
            </a:r>
            <a:endParaRPr lang="cy-GB">
              <a:solidFill>
                <a:srgbClr val="414042"/>
              </a:solidFill>
            </a:endParaRPr>
          </a:p>
          <a:p>
            <a:endParaRPr lang="cy-GB"/>
          </a:p>
        </p:txBody>
      </p:sp>
      <p:sp>
        <p:nvSpPr>
          <p:cNvPr id="4" name="Slide Number Placeholder 3"/>
          <p:cNvSpPr>
            <a:spLocks noGrp="1"/>
          </p:cNvSpPr>
          <p:nvPr>
            <p:ph type="sldNum" sz="quarter" idx="5"/>
            <p:custDataLst>
              <p:tags r:id="rId3"/>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000" b="0" i="0" u="none" strike="noStrike" kern="1200" cap="none" spc="0" normalizeH="0" baseline="0" noProof="0" smtClean="0">
                <a:ln>
                  <a:noFill/>
                </a:ln>
                <a:solidFill>
                  <a:prstClr val="black"/>
                </a:solidFill>
                <a:effectLst/>
                <a:uLnTx/>
                <a:uFillTx/>
                <a:latin typeface="Montserrat Light"/>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GB" sz="1000" b="0" i="0" u="none" strike="noStrike" kern="1200" cap="none" spc="0" normalizeH="0" baseline="0" noProof="0">
              <a:ln>
                <a:noFill/>
              </a:ln>
              <a:solidFill>
                <a:prstClr val="black"/>
              </a:solidFill>
              <a:effectLst/>
              <a:uLnTx/>
              <a:uFillTx/>
              <a:latin typeface="Montserrat Light"/>
              <a:ea typeface="+mn-ea"/>
              <a:cs typeface="Arial"/>
            </a:endParaRPr>
          </a:p>
        </p:txBody>
      </p:sp>
    </p:spTree>
    <p:extLst>
      <p:ext uri="{BB962C8B-B14F-4D97-AF65-F5344CB8AC3E}">
        <p14:creationId xmlns:p14="http://schemas.microsoft.com/office/powerpoint/2010/main" val="2668187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r>
              <a:rPr lang="en-GB"/>
              <a:t>Powers game</a:t>
            </a:r>
          </a:p>
          <a:p>
            <a:endParaRPr lang="en-GB"/>
          </a:p>
          <a:p>
            <a:r>
              <a:rPr lang="en-GB"/>
              <a:t>What Members of the Senedd discuss has to be related to the Powers of the Senedd. </a:t>
            </a:r>
          </a:p>
          <a:p>
            <a:endParaRPr lang="en-GB"/>
          </a:p>
          <a:p>
            <a:r>
              <a:rPr lang="en-GB"/>
              <a:t>Which of the Powers in the slide do you think Members of the Senedd are allowed to debate and discuss? The others are Powers that the UK have, these have been held back and the Senedd are not able to debate and discuss them. </a:t>
            </a:r>
          </a:p>
          <a:p>
            <a:endParaRPr lang="en-GB"/>
          </a:p>
        </p:txBody>
      </p:sp>
      <p:sp>
        <p:nvSpPr>
          <p:cNvPr id="4" name="Slide Number Placeholder 3"/>
          <p:cNvSpPr>
            <a:spLocks noGrp="1"/>
          </p:cNvSpPr>
          <p:nvPr>
            <p:ph type="sldNum" sz="quarter" idx="5"/>
          </p:nvPr>
        </p:nvSpPr>
        <p:spPr/>
        <p:txBody>
          <a:bodyPr/>
          <a:lstStyle/>
          <a:p>
            <a:pPr algn="ctr"/>
            <a:fld id="{EE7D6E7B-9A53-4928-B365-D5CBE4F8B956}" type="slidenum">
              <a:rPr lang="en-GB" smtClean="0"/>
              <a:pPr algn="ctr"/>
              <a:t>7</a:t>
            </a:fld>
            <a:endParaRPr lang="en-GB" sz="1000"/>
          </a:p>
        </p:txBody>
      </p:sp>
    </p:spTree>
    <p:extLst>
      <p:ext uri="{BB962C8B-B14F-4D97-AF65-F5344CB8AC3E}">
        <p14:creationId xmlns:p14="http://schemas.microsoft.com/office/powerpoint/2010/main" val="1106602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A900D-E95A-BDDF-3609-F820107681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332D15-0EBA-1DCA-4A9F-4AF579DD8EAC}"/>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53DD87BE-F6B4-C5A2-593C-7EB9AAA9988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These are the powers of the UK Parliament, and they are called reserved powers.</a:t>
            </a:r>
          </a:p>
          <a:p>
            <a:endParaRPr lang="en-GB"/>
          </a:p>
        </p:txBody>
      </p:sp>
      <p:sp>
        <p:nvSpPr>
          <p:cNvPr id="4" name="Slide Number Placeholder 3">
            <a:extLst>
              <a:ext uri="{FF2B5EF4-FFF2-40B4-BE49-F238E27FC236}">
                <a16:creationId xmlns:a16="http://schemas.microsoft.com/office/drawing/2014/main" id="{14F47230-7DD7-111C-6728-331FFDCB3CA4}"/>
              </a:ext>
            </a:extLst>
          </p:cNvPr>
          <p:cNvSpPr>
            <a:spLocks noGrp="1"/>
          </p:cNvSpPr>
          <p:nvPr>
            <p:ph type="sldNum" sz="quarter" idx="5"/>
          </p:nvPr>
        </p:nvSpPr>
        <p:spPr/>
        <p:txBody>
          <a:bodyPr/>
          <a:lstStyle/>
          <a:p>
            <a:pPr algn="ctr"/>
            <a:fld id="{EE7D6E7B-9A53-4928-B365-D5CBE4F8B956}" type="slidenum">
              <a:rPr lang="en-GB" smtClean="0"/>
              <a:pPr algn="ctr"/>
              <a:t>8</a:t>
            </a:fld>
            <a:endParaRPr lang="en-GB" sz="1000"/>
          </a:p>
        </p:txBody>
      </p:sp>
    </p:spTree>
    <p:extLst>
      <p:ext uri="{BB962C8B-B14F-4D97-AF65-F5344CB8AC3E}">
        <p14:creationId xmlns:p14="http://schemas.microsoft.com/office/powerpoint/2010/main" val="706114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83F33-CADE-1D7E-B8DA-275CE6D5DF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E1307A-7F9B-20B3-19D8-8CD34E3032E7}"/>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ACBC94B4-9A02-7314-36C9-C575E39FEB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Here are all the powers decided in The Senedd – as you can see it’s an important place that makes a lot of decisions on aspects of our lives. These are all called devolved powers as they’re decided in the Senedd.</a:t>
            </a:r>
          </a:p>
          <a:p>
            <a:endParaRPr lang="en-GB"/>
          </a:p>
        </p:txBody>
      </p:sp>
      <p:sp>
        <p:nvSpPr>
          <p:cNvPr id="4" name="Slide Number Placeholder 3">
            <a:extLst>
              <a:ext uri="{FF2B5EF4-FFF2-40B4-BE49-F238E27FC236}">
                <a16:creationId xmlns:a16="http://schemas.microsoft.com/office/drawing/2014/main" id="{1226B773-CD58-3BD3-AB49-FEA91FE512C5}"/>
              </a:ext>
            </a:extLst>
          </p:cNvPr>
          <p:cNvSpPr>
            <a:spLocks noGrp="1"/>
          </p:cNvSpPr>
          <p:nvPr>
            <p:ph type="sldNum" sz="quarter" idx="5"/>
          </p:nvPr>
        </p:nvSpPr>
        <p:spPr/>
        <p:txBody>
          <a:bodyPr/>
          <a:lstStyle/>
          <a:p>
            <a:pPr algn="ctr"/>
            <a:fld id="{EE7D6E7B-9A53-4928-B365-D5CBE4F8B956}" type="slidenum">
              <a:rPr lang="en-GB" smtClean="0"/>
              <a:pPr algn="ctr"/>
              <a:t>9</a:t>
            </a:fld>
            <a:endParaRPr lang="en-GB" sz="1000"/>
          </a:p>
        </p:txBody>
      </p:sp>
    </p:spTree>
    <p:extLst>
      <p:ext uri="{BB962C8B-B14F-4D97-AF65-F5344CB8AC3E}">
        <p14:creationId xmlns:p14="http://schemas.microsoft.com/office/powerpoint/2010/main" val="1460335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9">
            <a:extLst>
              <a:ext uri="{FF2B5EF4-FFF2-40B4-BE49-F238E27FC236}">
                <a16:creationId xmlns:a16="http://schemas.microsoft.com/office/drawing/2014/main" id="{5ECAACA1-8623-428C-ACAF-740E1C8306C5}"/>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Tree>
    <p:extLst>
      <p:ext uri="{BB962C8B-B14F-4D97-AF65-F5344CB8AC3E}">
        <p14:creationId xmlns:p14="http://schemas.microsoft.com/office/powerpoint/2010/main" val="46171915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12051" y="711200"/>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
        <p:nvSpPr>
          <p:cNvPr id="6" name="Title 1">
            <a:extLst>
              <a:ext uri="{FF2B5EF4-FFF2-40B4-BE49-F238E27FC236}">
                <a16:creationId xmlns:a16="http://schemas.microsoft.com/office/drawing/2014/main" id="{A93A869F-65EE-4072-99F4-B311A7F36A2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7" name="Rectangle 6">
            <a:extLst>
              <a:ext uri="{FF2B5EF4-FFF2-40B4-BE49-F238E27FC236}">
                <a16:creationId xmlns:a16="http://schemas.microsoft.com/office/drawing/2014/main" id="{135B84C2-6FC4-4F3A-ACBF-A4EE0ABFC94C}"/>
              </a:ext>
            </a:extLst>
          </p:cNvPr>
          <p:cNvSpPr/>
          <p:nvPr userDrawn="1"/>
        </p:nvSpPr>
        <p:spPr>
          <a:xfrm>
            <a:off x="373856" y="1658938"/>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Text Placeholder 3">
            <a:extLst>
              <a:ext uri="{FF2B5EF4-FFF2-40B4-BE49-F238E27FC236}">
                <a16:creationId xmlns:a16="http://schemas.microsoft.com/office/drawing/2014/main" id="{D6FB1921-C2A6-4C43-B1BC-C030752831BF}"/>
              </a:ext>
            </a:extLst>
          </p:cNvPr>
          <p:cNvSpPr>
            <a:spLocks noGrp="1"/>
          </p:cNvSpPr>
          <p:nvPr>
            <p:ph type="body" sz="quarter" idx="11"/>
          </p:nvPr>
        </p:nvSpPr>
        <p:spPr>
          <a:xfrm>
            <a:off x="371475" y="1694938"/>
            <a:ext cx="5372100"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74156109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71474" y="4185335"/>
            <a:ext cx="288000" cy="288000"/>
          </a:xfrm>
          <a:prstGeom prst="rect">
            <a:avLst/>
          </a:prstGeom>
        </p:spPr>
      </p:pic>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t>www.senedd.cymru  |  www.senedd.wales</a:t>
            </a:r>
            <a:endParaRPr lang="en-GB" sz="1400"/>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t>Senedd</a:t>
            </a:r>
            <a:endParaRPr lang="en-GB" sz="1400"/>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t>SeneddCymru</a:t>
            </a:r>
            <a:r>
              <a:rPr lang="en-US" sz="1400"/>
              <a:t> | </a:t>
            </a:r>
            <a:r>
              <a:rPr lang="en-US" sz="1400" err="1"/>
              <a:t>SeneddWales</a:t>
            </a:r>
            <a:endParaRPr lang="en-GB" sz="1400"/>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t>SeneddCymru</a:t>
            </a:r>
            <a:r>
              <a:rPr lang="en-US" sz="1400"/>
              <a:t> | </a:t>
            </a:r>
            <a:r>
              <a:rPr lang="en-US" sz="1400" err="1"/>
              <a:t>SeneddWales</a:t>
            </a:r>
            <a:endParaRPr lang="en-GB" sz="1400"/>
          </a:p>
        </p:txBody>
      </p:sp>
      <p:sp>
        <p:nvSpPr>
          <p:cNvPr id="24" name="Picture Placeholder 2">
            <a:extLst>
              <a:ext uri="{FF2B5EF4-FFF2-40B4-BE49-F238E27FC236}">
                <a16:creationId xmlns:a16="http://schemas.microsoft.com/office/drawing/2014/main" id="{4D69FCFA-4C72-41DF-9A6B-9BF88A12F2CD}"/>
              </a:ext>
            </a:extLst>
          </p:cNvPr>
          <p:cNvSpPr>
            <a:spLocks noGrp="1"/>
          </p:cNvSpPr>
          <p:nvPr>
            <p:ph type="pic" sz="quarter" idx="16"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28" name="Title 1">
            <a:extLst>
              <a:ext uri="{FF2B5EF4-FFF2-40B4-BE49-F238E27FC236}">
                <a16:creationId xmlns:a16="http://schemas.microsoft.com/office/drawing/2014/main" id="{FC9135A7-31A0-4F52-B348-FBEE50294BA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29" name="Rectangle 28">
            <a:extLst>
              <a:ext uri="{FF2B5EF4-FFF2-40B4-BE49-F238E27FC236}">
                <a16:creationId xmlns:a16="http://schemas.microsoft.com/office/drawing/2014/main" id="{093F00EC-8087-4741-81EE-F3ECD8A02F11}"/>
              </a:ext>
            </a:extLst>
          </p:cNvPr>
          <p:cNvSpPr/>
          <p:nvPr userDrawn="1"/>
        </p:nvSpPr>
        <p:spPr>
          <a:xfrm>
            <a:off x="373856" y="1658938"/>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1" name="Text Placeholder 3">
            <a:extLst>
              <a:ext uri="{FF2B5EF4-FFF2-40B4-BE49-F238E27FC236}">
                <a16:creationId xmlns:a16="http://schemas.microsoft.com/office/drawing/2014/main" id="{8FDA88FE-007F-492E-BAA5-37783F70353B}"/>
              </a:ext>
            </a:extLst>
          </p:cNvPr>
          <p:cNvSpPr>
            <a:spLocks noGrp="1"/>
          </p:cNvSpPr>
          <p:nvPr>
            <p:ph type="body" sz="quarter" idx="11"/>
          </p:nvPr>
        </p:nvSpPr>
        <p:spPr>
          <a:xfrm>
            <a:off x="371475" y="1694939"/>
            <a:ext cx="5372100" cy="1190738"/>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11909053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6860471"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3597717"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371475"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9838144"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7" name="Text Placeholder 2">
            <a:extLst>
              <a:ext uri="{FF2B5EF4-FFF2-40B4-BE49-F238E27FC236}">
                <a16:creationId xmlns:a16="http://schemas.microsoft.com/office/drawing/2014/main" id="{EFF74206-A2DD-4AE2-B0FE-7710D0A6EC60}"/>
              </a:ext>
            </a:extLst>
          </p:cNvPr>
          <p:cNvSpPr>
            <a:spLocks noGrp="1"/>
          </p:cNvSpPr>
          <p:nvPr>
            <p:ph type="body" sz="quarter" idx="20"/>
          </p:nvPr>
        </p:nvSpPr>
        <p:spPr>
          <a:xfrm>
            <a:off x="3597717"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8" name="Text Placeholder 2">
            <a:extLst>
              <a:ext uri="{FF2B5EF4-FFF2-40B4-BE49-F238E27FC236}">
                <a16:creationId xmlns:a16="http://schemas.microsoft.com/office/drawing/2014/main" id="{F33B64FF-BF5E-4554-9663-FBE02B80750A}"/>
              </a:ext>
            </a:extLst>
          </p:cNvPr>
          <p:cNvSpPr>
            <a:spLocks noGrp="1"/>
          </p:cNvSpPr>
          <p:nvPr>
            <p:ph type="body" sz="quarter" idx="21"/>
          </p:nvPr>
        </p:nvSpPr>
        <p:spPr>
          <a:xfrm>
            <a:off x="6860471"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0" name="Text Placeholder 2">
            <a:extLst>
              <a:ext uri="{FF2B5EF4-FFF2-40B4-BE49-F238E27FC236}">
                <a16:creationId xmlns:a16="http://schemas.microsoft.com/office/drawing/2014/main" id="{32E93684-2999-493A-98F0-37E9566D555E}"/>
              </a:ext>
            </a:extLst>
          </p:cNvPr>
          <p:cNvSpPr>
            <a:spLocks noGrp="1"/>
          </p:cNvSpPr>
          <p:nvPr>
            <p:ph type="body" sz="quarter" idx="23"/>
          </p:nvPr>
        </p:nvSpPr>
        <p:spPr>
          <a:xfrm>
            <a:off x="9838144"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21965186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517964F-A02B-D4E0-F29F-1C0D331F7FBC}"/>
              </a:ext>
            </a:extLst>
          </p:cNvPr>
          <p:cNvSpPr/>
          <p:nvPr userDrawn="1"/>
        </p:nvSpPr>
        <p:spPr>
          <a:xfrm rot="5400000">
            <a:off x="2194153" y="3885264"/>
            <a:ext cx="3836851" cy="36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371474" y="1968638"/>
            <a:ext cx="720000" cy="720000"/>
          </a:xfrm>
          <a:prstGeom prst="rect">
            <a:avLst/>
          </a:prstGeom>
          <a:ln>
            <a:noFill/>
          </a:ln>
        </p:spPr>
        <p:txBody>
          <a:bodyPr/>
          <a:lstStyle/>
          <a:p>
            <a:endParaRPr lang="en-GB"/>
          </a:p>
        </p:txBody>
      </p:sp>
      <p:sp>
        <p:nvSpPr>
          <p:cNvPr id="2" name="Title 1">
            <a:extLst>
              <a:ext uri="{FF2B5EF4-FFF2-40B4-BE49-F238E27FC236}">
                <a16:creationId xmlns:a16="http://schemas.microsoft.com/office/drawing/2014/main" id="{5555B574-8330-4DFB-6B89-2E8D13B00A69}"/>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4" name="Rectangle 3">
            <a:extLst>
              <a:ext uri="{FF2B5EF4-FFF2-40B4-BE49-F238E27FC236}">
                <a16:creationId xmlns:a16="http://schemas.microsoft.com/office/drawing/2014/main" id="{EEC12B65-1B63-FE58-6766-496542A7FAAE}"/>
              </a:ext>
            </a:extLst>
          </p:cNvPr>
          <p:cNvSpPr/>
          <p:nvPr userDrawn="1"/>
        </p:nvSpPr>
        <p:spPr>
          <a:xfrm>
            <a:off x="373855" y="1658938"/>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ext Placeholder 2">
            <a:extLst>
              <a:ext uri="{FF2B5EF4-FFF2-40B4-BE49-F238E27FC236}">
                <a16:creationId xmlns:a16="http://schemas.microsoft.com/office/drawing/2014/main" id="{C2E68D7C-CDC3-25BE-6414-F52C96A99191}"/>
              </a:ext>
            </a:extLst>
          </p:cNvPr>
          <p:cNvSpPr>
            <a:spLocks noGrp="1"/>
          </p:cNvSpPr>
          <p:nvPr>
            <p:ph type="body" sz="quarter" idx="48"/>
          </p:nvPr>
        </p:nvSpPr>
        <p:spPr>
          <a:xfrm>
            <a:off x="1239566" y="19686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8" name="Rectangle 7">
            <a:extLst>
              <a:ext uri="{FF2B5EF4-FFF2-40B4-BE49-F238E27FC236}">
                <a16:creationId xmlns:a16="http://schemas.microsoft.com/office/drawing/2014/main" id="{8FADC700-4F78-D03E-FCDB-E5172D471415}"/>
              </a:ext>
            </a:extLst>
          </p:cNvPr>
          <p:cNvSpPr/>
          <p:nvPr userDrawn="1"/>
        </p:nvSpPr>
        <p:spPr>
          <a:xfrm rot="5400000">
            <a:off x="6085150" y="3885264"/>
            <a:ext cx="3836851" cy="36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Rectangle 8">
            <a:extLst>
              <a:ext uri="{FF2B5EF4-FFF2-40B4-BE49-F238E27FC236}">
                <a16:creationId xmlns:a16="http://schemas.microsoft.com/office/drawing/2014/main" id="{0B1AEB83-1F50-C412-04B7-8196DA5A71EE}"/>
              </a:ext>
            </a:extLst>
          </p:cNvPr>
          <p:cNvSpPr/>
          <p:nvPr userDrawn="1"/>
        </p:nvSpPr>
        <p:spPr>
          <a:xfrm rot="10800000">
            <a:off x="371475" y="2846313"/>
            <a:ext cx="3600000" cy="36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Picture Placeholder 2">
            <a:extLst>
              <a:ext uri="{FF2B5EF4-FFF2-40B4-BE49-F238E27FC236}">
                <a16:creationId xmlns:a16="http://schemas.microsoft.com/office/drawing/2014/main" id="{A217D77A-0547-FCCF-A76F-006BD9F16961}"/>
              </a:ext>
            </a:extLst>
          </p:cNvPr>
          <p:cNvSpPr>
            <a:spLocks noGrp="1"/>
          </p:cNvSpPr>
          <p:nvPr>
            <p:ph type="pic" sz="quarter" idx="51"/>
          </p:nvPr>
        </p:nvSpPr>
        <p:spPr>
          <a:xfrm>
            <a:off x="371475" y="3007588"/>
            <a:ext cx="720000" cy="720000"/>
          </a:xfrm>
          <a:prstGeom prst="rect">
            <a:avLst/>
          </a:prstGeom>
          <a:ln>
            <a:noFill/>
          </a:ln>
        </p:spPr>
        <p:txBody>
          <a:bodyPr/>
          <a:lstStyle/>
          <a:p>
            <a:endParaRPr lang="en-GB"/>
          </a:p>
        </p:txBody>
      </p:sp>
      <p:sp>
        <p:nvSpPr>
          <p:cNvPr id="12" name="Text Placeholder 2">
            <a:extLst>
              <a:ext uri="{FF2B5EF4-FFF2-40B4-BE49-F238E27FC236}">
                <a16:creationId xmlns:a16="http://schemas.microsoft.com/office/drawing/2014/main" id="{C357A02D-4FE4-4E01-89AB-6AAE9C2E2875}"/>
              </a:ext>
            </a:extLst>
          </p:cNvPr>
          <p:cNvSpPr>
            <a:spLocks noGrp="1"/>
          </p:cNvSpPr>
          <p:nvPr>
            <p:ph type="body" sz="quarter" idx="52"/>
          </p:nvPr>
        </p:nvSpPr>
        <p:spPr>
          <a:xfrm>
            <a:off x="1239567" y="300758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4" name="Rectangle 13">
            <a:extLst>
              <a:ext uri="{FF2B5EF4-FFF2-40B4-BE49-F238E27FC236}">
                <a16:creationId xmlns:a16="http://schemas.microsoft.com/office/drawing/2014/main" id="{76E2E129-7BCB-C37C-5FFB-C8C9BF62AB20}"/>
              </a:ext>
            </a:extLst>
          </p:cNvPr>
          <p:cNvSpPr/>
          <p:nvPr userDrawn="1"/>
        </p:nvSpPr>
        <p:spPr>
          <a:xfrm rot="10800000">
            <a:off x="371475" y="3885263"/>
            <a:ext cx="3600000" cy="36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7" name="Picture Placeholder 2">
            <a:extLst>
              <a:ext uri="{FF2B5EF4-FFF2-40B4-BE49-F238E27FC236}">
                <a16:creationId xmlns:a16="http://schemas.microsoft.com/office/drawing/2014/main" id="{1114B412-6BCF-AB6D-2905-7DEEC0628DC9}"/>
              </a:ext>
            </a:extLst>
          </p:cNvPr>
          <p:cNvSpPr>
            <a:spLocks noGrp="1"/>
          </p:cNvSpPr>
          <p:nvPr>
            <p:ph type="pic" sz="quarter" idx="53"/>
          </p:nvPr>
        </p:nvSpPr>
        <p:spPr>
          <a:xfrm>
            <a:off x="371475" y="4046538"/>
            <a:ext cx="720000" cy="720000"/>
          </a:xfrm>
          <a:prstGeom prst="rect">
            <a:avLst/>
          </a:prstGeom>
          <a:ln>
            <a:noFill/>
          </a:ln>
        </p:spPr>
        <p:txBody>
          <a:bodyPr/>
          <a:lstStyle/>
          <a:p>
            <a:endParaRPr lang="en-GB"/>
          </a:p>
        </p:txBody>
      </p:sp>
      <p:sp>
        <p:nvSpPr>
          <p:cNvPr id="18" name="Text Placeholder 2">
            <a:extLst>
              <a:ext uri="{FF2B5EF4-FFF2-40B4-BE49-F238E27FC236}">
                <a16:creationId xmlns:a16="http://schemas.microsoft.com/office/drawing/2014/main" id="{A18CC7A1-F198-A4CA-63EC-64300B37C49E}"/>
              </a:ext>
            </a:extLst>
          </p:cNvPr>
          <p:cNvSpPr>
            <a:spLocks noGrp="1"/>
          </p:cNvSpPr>
          <p:nvPr>
            <p:ph type="body" sz="quarter" idx="54"/>
          </p:nvPr>
        </p:nvSpPr>
        <p:spPr>
          <a:xfrm>
            <a:off x="1239567" y="40465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9" name="Rectangle 18">
            <a:extLst>
              <a:ext uri="{FF2B5EF4-FFF2-40B4-BE49-F238E27FC236}">
                <a16:creationId xmlns:a16="http://schemas.microsoft.com/office/drawing/2014/main" id="{85C0BA34-73B3-C844-9D9A-A464C419D75D}"/>
              </a:ext>
            </a:extLst>
          </p:cNvPr>
          <p:cNvSpPr/>
          <p:nvPr userDrawn="1"/>
        </p:nvSpPr>
        <p:spPr>
          <a:xfrm rot="10800000">
            <a:off x="371475" y="4924213"/>
            <a:ext cx="3600000" cy="36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0" name="Picture Placeholder 2">
            <a:extLst>
              <a:ext uri="{FF2B5EF4-FFF2-40B4-BE49-F238E27FC236}">
                <a16:creationId xmlns:a16="http://schemas.microsoft.com/office/drawing/2014/main" id="{F763A87F-BD23-889A-8001-E784A8748CB0}"/>
              </a:ext>
            </a:extLst>
          </p:cNvPr>
          <p:cNvSpPr>
            <a:spLocks noGrp="1"/>
          </p:cNvSpPr>
          <p:nvPr>
            <p:ph type="pic" sz="quarter" idx="55"/>
          </p:nvPr>
        </p:nvSpPr>
        <p:spPr>
          <a:xfrm>
            <a:off x="371475" y="5085490"/>
            <a:ext cx="720000" cy="720000"/>
          </a:xfrm>
          <a:prstGeom prst="rect">
            <a:avLst/>
          </a:prstGeom>
          <a:ln>
            <a:noFill/>
          </a:ln>
        </p:spPr>
        <p:txBody>
          <a:bodyPr/>
          <a:lstStyle/>
          <a:p>
            <a:endParaRPr lang="en-GB"/>
          </a:p>
        </p:txBody>
      </p:sp>
      <p:sp>
        <p:nvSpPr>
          <p:cNvPr id="21" name="Text Placeholder 2">
            <a:extLst>
              <a:ext uri="{FF2B5EF4-FFF2-40B4-BE49-F238E27FC236}">
                <a16:creationId xmlns:a16="http://schemas.microsoft.com/office/drawing/2014/main" id="{0F2364A2-2FAE-40FE-DB3C-9A073741D3CB}"/>
              </a:ext>
            </a:extLst>
          </p:cNvPr>
          <p:cNvSpPr>
            <a:spLocks noGrp="1"/>
          </p:cNvSpPr>
          <p:nvPr>
            <p:ph type="body" sz="quarter" idx="56"/>
          </p:nvPr>
        </p:nvSpPr>
        <p:spPr>
          <a:xfrm>
            <a:off x="1239567" y="5085490"/>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3" name="Picture Placeholder 2">
            <a:extLst>
              <a:ext uri="{FF2B5EF4-FFF2-40B4-BE49-F238E27FC236}">
                <a16:creationId xmlns:a16="http://schemas.microsoft.com/office/drawing/2014/main" id="{1EF21C34-5D47-35DB-D72E-E4732EE7F91B}"/>
              </a:ext>
            </a:extLst>
          </p:cNvPr>
          <p:cNvSpPr>
            <a:spLocks noGrp="1"/>
          </p:cNvSpPr>
          <p:nvPr>
            <p:ph type="pic" sz="quarter" idx="57"/>
          </p:nvPr>
        </p:nvSpPr>
        <p:spPr>
          <a:xfrm>
            <a:off x="4262470" y="1968638"/>
            <a:ext cx="720000" cy="720000"/>
          </a:xfrm>
          <a:prstGeom prst="rect">
            <a:avLst/>
          </a:prstGeom>
          <a:ln>
            <a:noFill/>
          </a:ln>
        </p:spPr>
        <p:txBody>
          <a:bodyPr/>
          <a:lstStyle/>
          <a:p>
            <a:endParaRPr lang="en-GB"/>
          </a:p>
        </p:txBody>
      </p:sp>
      <p:sp>
        <p:nvSpPr>
          <p:cNvPr id="31" name="Text Placeholder 2">
            <a:extLst>
              <a:ext uri="{FF2B5EF4-FFF2-40B4-BE49-F238E27FC236}">
                <a16:creationId xmlns:a16="http://schemas.microsoft.com/office/drawing/2014/main" id="{5B5BC9F6-5390-A1B4-3EB2-70849D7C1543}"/>
              </a:ext>
            </a:extLst>
          </p:cNvPr>
          <p:cNvSpPr>
            <a:spLocks noGrp="1"/>
          </p:cNvSpPr>
          <p:nvPr>
            <p:ph type="body" sz="quarter" idx="58"/>
          </p:nvPr>
        </p:nvSpPr>
        <p:spPr>
          <a:xfrm>
            <a:off x="5130562" y="19686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6" name="Rectangle 45">
            <a:extLst>
              <a:ext uri="{FF2B5EF4-FFF2-40B4-BE49-F238E27FC236}">
                <a16:creationId xmlns:a16="http://schemas.microsoft.com/office/drawing/2014/main" id="{EB440D81-52D7-CDE7-73A9-6C3ED6E7E144}"/>
              </a:ext>
            </a:extLst>
          </p:cNvPr>
          <p:cNvSpPr/>
          <p:nvPr userDrawn="1"/>
        </p:nvSpPr>
        <p:spPr>
          <a:xfrm rot="10800000">
            <a:off x="4262470" y="2846313"/>
            <a:ext cx="3600000" cy="36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7" name="Picture Placeholder 2">
            <a:extLst>
              <a:ext uri="{FF2B5EF4-FFF2-40B4-BE49-F238E27FC236}">
                <a16:creationId xmlns:a16="http://schemas.microsoft.com/office/drawing/2014/main" id="{A8B4BB0F-DEF8-EEA1-E478-84D0B4D3F448}"/>
              </a:ext>
            </a:extLst>
          </p:cNvPr>
          <p:cNvSpPr>
            <a:spLocks noGrp="1"/>
          </p:cNvSpPr>
          <p:nvPr>
            <p:ph type="pic" sz="quarter" idx="59"/>
          </p:nvPr>
        </p:nvSpPr>
        <p:spPr>
          <a:xfrm>
            <a:off x="4262471" y="3007588"/>
            <a:ext cx="720000" cy="720000"/>
          </a:xfrm>
          <a:prstGeom prst="rect">
            <a:avLst/>
          </a:prstGeom>
          <a:ln>
            <a:noFill/>
          </a:ln>
        </p:spPr>
        <p:txBody>
          <a:bodyPr/>
          <a:lstStyle/>
          <a:p>
            <a:endParaRPr lang="en-GB"/>
          </a:p>
        </p:txBody>
      </p:sp>
      <p:sp>
        <p:nvSpPr>
          <p:cNvPr id="48" name="Text Placeholder 2">
            <a:extLst>
              <a:ext uri="{FF2B5EF4-FFF2-40B4-BE49-F238E27FC236}">
                <a16:creationId xmlns:a16="http://schemas.microsoft.com/office/drawing/2014/main" id="{6AE8C074-4A0C-8FF8-E874-FB5509540252}"/>
              </a:ext>
            </a:extLst>
          </p:cNvPr>
          <p:cNvSpPr>
            <a:spLocks noGrp="1"/>
          </p:cNvSpPr>
          <p:nvPr>
            <p:ph type="body" sz="quarter" idx="60"/>
          </p:nvPr>
        </p:nvSpPr>
        <p:spPr>
          <a:xfrm>
            <a:off x="5130563" y="300758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9" name="Rectangle 48">
            <a:extLst>
              <a:ext uri="{FF2B5EF4-FFF2-40B4-BE49-F238E27FC236}">
                <a16:creationId xmlns:a16="http://schemas.microsoft.com/office/drawing/2014/main" id="{788BEE20-CAFC-0C4C-5D3E-929E858BAC36}"/>
              </a:ext>
            </a:extLst>
          </p:cNvPr>
          <p:cNvSpPr/>
          <p:nvPr userDrawn="1"/>
        </p:nvSpPr>
        <p:spPr>
          <a:xfrm rot="10800000">
            <a:off x="4271204" y="3885263"/>
            <a:ext cx="3600000" cy="36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0" name="Picture Placeholder 2">
            <a:extLst>
              <a:ext uri="{FF2B5EF4-FFF2-40B4-BE49-F238E27FC236}">
                <a16:creationId xmlns:a16="http://schemas.microsoft.com/office/drawing/2014/main" id="{A3D260FD-4A5D-ADFC-244B-276B23A9899C}"/>
              </a:ext>
            </a:extLst>
          </p:cNvPr>
          <p:cNvSpPr>
            <a:spLocks noGrp="1"/>
          </p:cNvSpPr>
          <p:nvPr>
            <p:ph type="pic" sz="quarter" idx="61"/>
          </p:nvPr>
        </p:nvSpPr>
        <p:spPr>
          <a:xfrm>
            <a:off x="4262471" y="4046538"/>
            <a:ext cx="720000" cy="720000"/>
          </a:xfrm>
          <a:prstGeom prst="rect">
            <a:avLst/>
          </a:prstGeom>
          <a:ln>
            <a:noFill/>
          </a:ln>
        </p:spPr>
        <p:txBody>
          <a:bodyPr/>
          <a:lstStyle/>
          <a:p>
            <a:endParaRPr lang="en-GB"/>
          </a:p>
        </p:txBody>
      </p:sp>
      <p:sp>
        <p:nvSpPr>
          <p:cNvPr id="51" name="Text Placeholder 2">
            <a:extLst>
              <a:ext uri="{FF2B5EF4-FFF2-40B4-BE49-F238E27FC236}">
                <a16:creationId xmlns:a16="http://schemas.microsoft.com/office/drawing/2014/main" id="{595C1BA7-441C-A475-043A-8A95C3F7E5B7}"/>
              </a:ext>
            </a:extLst>
          </p:cNvPr>
          <p:cNvSpPr>
            <a:spLocks noGrp="1"/>
          </p:cNvSpPr>
          <p:nvPr>
            <p:ph type="body" sz="quarter" idx="62"/>
          </p:nvPr>
        </p:nvSpPr>
        <p:spPr>
          <a:xfrm>
            <a:off x="5130563" y="40465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52" name="Rectangle 51">
            <a:extLst>
              <a:ext uri="{FF2B5EF4-FFF2-40B4-BE49-F238E27FC236}">
                <a16:creationId xmlns:a16="http://schemas.microsoft.com/office/drawing/2014/main" id="{25DD5A4E-73E5-4FF5-A1A6-CF1EA0813015}"/>
              </a:ext>
            </a:extLst>
          </p:cNvPr>
          <p:cNvSpPr/>
          <p:nvPr userDrawn="1"/>
        </p:nvSpPr>
        <p:spPr>
          <a:xfrm rot="10800000">
            <a:off x="4271204" y="4924213"/>
            <a:ext cx="3600000" cy="36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3" name="Picture Placeholder 2">
            <a:extLst>
              <a:ext uri="{FF2B5EF4-FFF2-40B4-BE49-F238E27FC236}">
                <a16:creationId xmlns:a16="http://schemas.microsoft.com/office/drawing/2014/main" id="{C916E390-EA03-07CE-A1D2-B61D56079AD7}"/>
              </a:ext>
            </a:extLst>
          </p:cNvPr>
          <p:cNvSpPr>
            <a:spLocks noGrp="1"/>
          </p:cNvSpPr>
          <p:nvPr>
            <p:ph type="pic" sz="quarter" idx="63"/>
          </p:nvPr>
        </p:nvSpPr>
        <p:spPr>
          <a:xfrm>
            <a:off x="4262471" y="5085490"/>
            <a:ext cx="720000" cy="720000"/>
          </a:xfrm>
          <a:prstGeom prst="rect">
            <a:avLst/>
          </a:prstGeom>
          <a:ln>
            <a:noFill/>
          </a:ln>
        </p:spPr>
        <p:txBody>
          <a:bodyPr/>
          <a:lstStyle/>
          <a:p>
            <a:endParaRPr lang="en-GB"/>
          </a:p>
        </p:txBody>
      </p:sp>
      <p:sp>
        <p:nvSpPr>
          <p:cNvPr id="54" name="Text Placeholder 2">
            <a:extLst>
              <a:ext uri="{FF2B5EF4-FFF2-40B4-BE49-F238E27FC236}">
                <a16:creationId xmlns:a16="http://schemas.microsoft.com/office/drawing/2014/main" id="{FF105FDE-8EAD-937F-48A6-8EB0DF9D3C62}"/>
              </a:ext>
            </a:extLst>
          </p:cNvPr>
          <p:cNvSpPr>
            <a:spLocks noGrp="1"/>
          </p:cNvSpPr>
          <p:nvPr>
            <p:ph type="body" sz="quarter" idx="64"/>
          </p:nvPr>
        </p:nvSpPr>
        <p:spPr>
          <a:xfrm>
            <a:off x="5130563" y="5085490"/>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Tree>
    <p:extLst>
      <p:ext uri="{BB962C8B-B14F-4D97-AF65-F5344CB8AC3E}">
        <p14:creationId xmlns:p14="http://schemas.microsoft.com/office/powerpoint/2010/main" val="1155928336"/>
      </p:ext>
    </p:extLst>
  </p:cSld>
  <p:clrMapOvr>
    <a:masterClrMapping/>
  </p:clrMapOvr>
  <p:extLst>
    <p:ext uri="{DCECCB84-F9BA-43D5-87BE-67443E8EF086}">
      <p15:sldGuideLst xmlns:p15="http://schemas.microsoft.com/office/powerpoint/2012/main">
        <p15:guide id="1" pos="234">
          <p15:clr>
            <a:srgbClr val="FBAE40"/>
          </p15:clr>
        </p15:guide>
        <p15:guide id="2" pos="7446">
          <p15:clr>
            <a:srgbClr val="FBAE40"/>
          </p15:clr>
        </p15:guide>
        <p15:guide id="3" orient="horz" pos="21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sponsibilities">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 name="Picture Placeholder 2">
            <a:extLst>
              <a:ext uri="{FF2B5EF4-FFF2-40B4-BE49-F238E27FC236}">
                <a16:creationId xmlns:a16="http://schemas.microsoft.com/office/drawing/2014/main" id="{F92B461E-D29E-F3B1-DE66-3718157E4DA4}"/>
              </a:ext>
            </a:extLst>
          </p:cNvPr>
          <p:cNvSpPr>
            <a:spLocks noGrp="1"/>
          </p:cNvSpPr>
          <p:nvPr>
            <p:ph type="pic" sz="quarter" idx="24"/>
          </p:nvPr>
        </p:nvSpPr>
        <p:spPr>
          <a:xfrm>
            <a:off x="461475" y="530520"/>
            <a:ext cx="1440000" cy="1440000"/>
          </a:xfrm>
          <a:prstGeom prst="rect">
            <a:avLst/>
          </a:prstGeom>
          <a:ln>
            <a:noFill/>
          </a:ln>
        </p:spPr>
        <p:txBody>
          <a:bodyPr/>
          <a:lstStyle/>
          <a:p>
            <a:endParaRPr lang="en-GB"/>
          </a:p>
        </p:txBody>
      </p:sp>
      <p:sp>
        <p:nvSpPr>
          <p:cNvPr id="13" name="Picture Placeholder 2">
            <a:extLst>
              <a:ext uri="{FF2B5EF4-FFF2-40B4-BE49-F238E27FC236}">
                <a16:creationId xmlns:a16="http://schemas.microsoft.com/office/drawing/2014/main" id="{CAB20C9D-2406-7AD7-4C9E-5FBABA8454BB}"/>
              </a:ext>
            </a:extLst>
          </p:cNvPr>
          <p:cNvSpPr>
            <a:spLocks noGrp="1"/>
          </p:cNvSpPr>
          <p:nvPr>
            <p:ph type="pic" sz="quarter" idx="25"/>
          </p:nvPr>
        </p:nvSpPr>
        <p:spPr>
          <a:xfrm>
            <a:off x="2426809" y="530520"/>
            <a:ext cx="1440000" cy="1440000"/>
          </a:xfrm>
          <a:prstGeom prst="rect">
            <a:avLst/>
          </a:prstGeom>
          <a:ln>
            <a:noFill/>
          </a:ln>
        </p:spPr>
        <p:txBody>
          <a:bodyPr/>
          <a:lstStyle/>
          <a:p>
            <a:endParaRPr lang="en-GB"/>
          </a:p>
        </p:txBody>
      </p:sp>
      <p:sp>
        <p:nvSpPr>
          <p:cNvPr id="15" name="Picture Placeholder 2">
            <a:extLst>
              <a:ext uri="{FF2B5EF4-FFF2-40B4-BE49-F238E27FC236}">
                <a16:creationId xmlns:a16="http://schemas.microsoft.com/office/drawing/2014/main" id="{39F17EE5-AA80-CFAE-F5DE-C883C880DB08}"/>
              </a:ext>
            </a:extLst>
          </p:cNvPr>
          <p:cNvSpPr>
            <a:spLocks noGrp="1"/>
          </p:cNvSpPr>
          <p:nvPr>
            <p:ph type="pic" sz="quarter" idx="26"/>
          </p:nvPr>
        </p:nvSpPr>
        <p:spPr>
          <a:xfrm>
            <a:off x="4392143" y="530520"/>
            <a:ext cx="1440000" cy="1440000"/>
          </a:xfrm>
          <a:prstGeom prst="rect">
            <a:avLst/>
          </a:prstGeom>
          <a:ln>
            <a:noFill/>
          </a:ln>
        </p:spPr>
        <p:txBody>
          <a:bodyPr/>
          <a:lstStyle/>
          <a:p>
            <a:endParaRPr lang="en-GB"/>
          </a:p>
        </p:txBody>
      </p:sp>
      <p:sp>
        <p:nvSpPr>
          <p:cNvPr id="24" name="Picture Placeholder 2">
            <a:extLst>
              <a:ext uri="{FF2B5EF4-FFF2-40B4-BE49-F238E27FC236}">
                <a16:creationId xmlns:a16="http://schemas.microsoft.com/office/drawing/2014/main" id="{F45D2638-B0A7-395D-8C13-37CF713D4D40}"/>
              </a:ext>
            </a:extLst>
          </p:cNvPr>
          <p:cNvSpPr>
            <a:spLocks noGrp="1"/>
          </p:cNvSpPr>
          <p:nvPr>
            <p:ph type="pic" sz="quarter" idx="27"/>
          </p:nvPr>
        </p:nvSpPr>
        <p:spPr>
          <a:xfrm>
            <a:off x="6357477" y="530520"/>
            <a:ext cx="1440000" cy="1440000"/>
          </a:xfrm>
          <a:prstGeom prst="rect">
            <a:avLst/>
          </a:prstGeom>
          <a:ln>
            <a:noFill/>
          </a:ln>
        </p:spPr>
        <p:txBody>
          <a:bodyPr/>
          <a:lstStyle/>
          <a:p>
            <a:endParaRPr lang="en-GB"/>
          </a:p>
        </p:txBody>
      </p:sp>
      <p:sp>
        <p:nvSpPr>
          <p:cNvPr id="25" name="Picture Placeholder 2">
            <a:extLst>
              <a:ext uri="{FF2B5EF4-FFF2-40B4-BE49-F238E27FC236}">
                <a16:creationId xmlns:a16="http://schemas.microsoft.com/office/drawing/2014/main" id="{AC10C179-FA69-6594-F4C4-39D967791992}"/>
              </a:ext>
            </a:extLst>
          </p:cNvPr>
          <p:cNvSpPr>
            <a:spLocks noGrp="1"/>
          </p:cNvSpPr>
          <p:nvPr>
            <p:ph type="pic" sz="quarter" idx="28"/>
          </p:nvPr>
        </p:nvSpPr>
        <p:spPr>
          <a:xfrm>
            <a:off x="8322811" y="530520"/>
            <a:ext cx="1440000" cy="1440000"/>
          </a:xfrm>
          <a:prstGeom prst="rect">
            <a:avLst/>
          </a:prstGeom>
          <a:ln>
            <a:noFill/>
          </a:ln>
        </p:spPr>
        <p:txBody>
          <a:bodyPr/>
          <a:lstStyle/>
          <a:p>
            <a:endParaRPr lang="en-GB"/>
          </a:p>
        </p:txBody>
      </p:sp>
      <p:sp>
        <p:nvSpPr>
          <p:cNvPr id="26" name="Picture Placeholder 2">
            <a:extLst>
              <a:ext uri="{FF2B5EF4-FFF2-40B4-BE49-F238E27FC236}">
                <a16:creationId xmlns:a16="http://schemas.microsoft.com/office/drawing/2014/main" id="{F83E15B3-66C8-9057-9E65-51A8B4B29403}"/>
              </a:ext>
            </a:extLst>
          </p:cNvPr>
          <p:cNvSpPr>
            <a:spLocks noGrp="1"/>
          </p:cNvSpPr>
          <p:nvPr>
            <p:ph type="pic" sz="quarter" idx="29"/>
          </p:nvPr>
        </p:nvSpPr>
        <p:spPr>
          <a:xfrm>
            <a:off x="10288145" y="530520"/>
            <a:ext cx="1440000" cy="1440000"/>
          </a:xfrm>
          <a:prstGeom prst="rect">
            <a:avLst/>
          </a:prstGeom>
          <a:ln>
            <a:noFill/>
          </a:ln>
        </p:spPr>
        <p:txBody>
          <a:bodyPr/>
          <a:lstStyle/>
          <a:p>
            <a:endParaRPr lang="en-GB"/>
          </a:p>
        </p:txBody>
      </p:sp>
      <p:sp>
        <p:nvSpPr>
          <p:cNvPr id="27" name="Text Placeholder 2">
            <a:extLst>
              <a:ext uri="{FF2B5EF4-FFF2-40B4-BE49-F238E27FC236}">
                <a16:creationId xmlns:a16="http://schemas.microsoft.com/office/drawing/2014/main" id="{C06CFEC0-20BF-D2A3-2F94-F79660198F3B}"/>
              </a:ext>
            </a:extLst>
          </p:cNvPr>
          <p:cNvSpPr>
            <a:spLocks noGrp="1"/>
          </p:cNvSpPr>
          <p:nvPr>
            <p:ph type="body" sz="quarter" idx="30"/>
          </p:nvPr>
        </p:nvSpPr>
        <p:spPr>
          <a:xfrm>
            <a:off x="2336809"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8" name="Text Placeholder 2">
            <a:extLst>
              <a:ext uri="{FF2B5EF4-FFF2-40B4-BE49-F238E27FC236}">
                <a16:creationId xmlns:a16="http://schemas.microsoft.com/office/drawing/2014/main" id="{0F858FCB-8621-D560-9543-D1D5A39B3441}"/>
              </a:ext>
            </a:extLst>
          </p:cNvPr>
          <p:cNvSpPr>
            <a:spLocks noGrp="1"/>
          </p:cNvSpPr>
          <p:nvPr>
            <p:ph type="body" sz="quarter" idx="31"/>
          </p:nvPr>
        </p:nvSpPr>
        <p:spPr>
          <a:xfrm>
            <a:off x="4302143"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9" name="Text Placeholder 2">
            <a:extLst>
              <a:ext uri="{FF2B5EF4-FFF2-40B4-BE49-F238E27FC236}">
                <a16:creationId xmlns:a16="http://schemas.microsoft.com/office/drawing/2014/main" id="{E1D509FD-C7DB-4933-D298-EDCD76793680}"/>
              </a:ext>
            </a:extLst>
          </p:cNvPr>
          <p:cNvSpPr>
            <a:spLocks noGrp="1"/>
          </p:cNvSpPr>
          <p:nvPr>
            <p:ph type="body" sz="quarter" idx="32"/>
          </p:nvPr>
        </p:nvSpPr>
        <p:spPr>
          <a:xfrm>
            <a:off x="6267477"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0" name="Text Placeholder 2">
            <a:extLst>
              <a:ext uri="{FF2B5EF4-FFF2-40B4-BE49-F238E27FC236}">
                <a16:creationId xmlns:a16="http://schemas.microsoft.com/office/drawing/2014/main" id="{0927E4FF-A39F-0A49-0888-64CC54671DDD}"/>
              </a:ext>
            </a:extLst>
          </p:cNvPr>
          <p:cNvSpPr>
            <a:spLocks noGrp="1"/>
          </p:cNvSpPr>
          <p:nvPr>
            <p:ph type="body" sz="quarter" idx="33"/>
          </p:nvPr>
        </p:nvSpPr>
        <p:spPr>
          <a:xfrm>
            <a:off x="8232811"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2" name="Text Placeholder 2">
            <a:extLst>
              <a:ext uri="{FF2B5EF4-FFF2-40B4-BE49-F238E27FC236}">
                <a16:creationId xmlns:a16="http://schemas.microsoft.com/office/drawing/2014/main" id="{C4AD219F-E83E-0909-1AA6-CFBFC6F41C43}"/>
              </a:ext>
            </a:extLst>
          </p:cNvPr>
          <p:cNvSpPr>
            <a:spLocks noGrp="1"/>
          </p:cNvSpPr>
          <p:nvPr>
            <p:ph type="body" sz="quarter" idx="35"/>
          </p:nvPr>
        </p:nvSpPr>
        <p:spPr>
          <a:xfrm>
            <a:off x="1019814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3" name="Rectangle 32">
            <a:extLst>
              <a:ext uri="{FF2B5EF4-FFF2-40B4-BE49-F238E27FC236}">
                <a16:creationId xmlns:a16="http://schemas.microsoft.com/office/drawing/2014/main" id="{0517964F-A02B-D4E0-F29F-1C0D331F7FBC}"/>
              </a:ext>
            </a:extLst>
          </p:cNvPr>
          <p:cNvSpPr/>
          <p:nvPr userDrawn="1"/>
        </p:nvSpPr>
        <p:spPr>
          <a:xfrm>
            <a:off x="373855" y="3057920"/>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4" name="Text Placeholder 2">
            <a:extLst>
              <a:ext uri="{FF2B5EF4-FFF2-40B4-BE49-F238E27FC236}">
                <a16:creationId xmlns:a16="http://schemas.microsoft.com/office/drawing/2014/main" id="{E17DE60B-0BEE-5E8C-36B0-5FAF62FD5B1F}"/>
              </a:ext>
            </a:extLst>
          </p:cNvPr>
          <p:cNvSpPr>
            <a:spLocks noGrp="1"/>
          </p:cNvSpPr>
          <p:nvPr>
            <p:ph type="body" sz="quarter" idx="36"/>
          </p:nvPr>
        </p:nvSpPr>
        <p:spPr>
          <a:xfrm>
            <a:off x="36909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459095" y="3457620"/>
            <a:ext cx="1440000" cy="1440000"/>
          </a:xfrm>
          <a:prstGeom prst="rect">
            <a:avLst/>
          </a:prstGeom>
          <a:ln>
            <a:noFill/>
          </a:ln>
        </p:spPr>
        <p:txBody>
          <a:bodyPr/>
          <a:lstStyle/>
          <a:p>
            <a:endParaRPr lang="en-GB"/>
          </a:p>
        </p:txBody>
      </p:sp>
      <p:sp>
        <p:nvSpPr>
          <p:cNvPr id="36" name="Picture Placeholder 2">
            <a:extLst>
              <a:ext uri="{FF2B5EF4-FFF2-40B4-BE49-F238E27FC236}">
                <a16:creationId xmlns:a16="http://schemas.microsoft.com/office/drawing/2014/main" id="{77056E75-804B-2727-ED4E-B9FCAC52D685}"/>
              </a:ext>
            </a:extLst>
          </p:cNvPr>
          <p:cNvSpPr>
            <a:spLocks noGrp="1"/>
          </p:cNvSpPr>
          <p:nvPr>
            <p:ph type="pic" sz="quarter" idx="38"/>
          </p:nvPr>
        </p:nvSpPr>
        <p:spPr>
          <a:xfrm>
            <a:off x="2424667" y="3457620"/>
            <a:ext cx="1440000" cy="1440000"/>
          </a:xfrm>
          <a:prstGeom prst="rect">
            <a:avLst/>
          </a:prstGeom>
          <a:ln>
            <a:noFill/>
          </a:ln>
        </p:spPr>
        <p:txBody>
          <a:bodyPr/>
          <a:lstStyle/>
          <a:p>
            <a:endParaRPr lang="en-GB"/>
          </a:p>
        </p:txBody>
      </p:sp>
      <p:sp>
        <p:nvSpPr>
          <p:cNvPr id="37" name="Picture Placeholder 2">
            <a:extLst>
              <a:ext uri="{FF2B5EF4-FFF2-40B4-BE49-F238E27FC236}">
                <a16:creationId xmlns:a16="http://schemas.microsoft.com/office/drawing/2014/main" id="{C8FD96B6-B51B-B6AE-0CAA-F20A35BEFE72}"/>
              </a:ext>
            </a:extLst>
          </p:cNvPr>
          <p:cNvSpPr>
            <a:spLocks noGrp="1"/>
          </p:cNvSpPr>
          <p:nvPr>
            <p:ph type="pic" sz="quarter" idx="39"/>
          </p:nvPr>
        </p:nvSpPr>
        <p:spPr>
          <a:xfrm>
            <a:off x="4390239" y="3457620"/>
            <a:ext cx="1440000" cy="1440000"/>
          </a:xfrm>
          <a:prstGeom prst="rect">
            <a:avLst/>
          </a:prstGeom>
          <a:ln>
            <a:noFill/>
          </a:ln>
        </p:spPr>
        <p:txBody>
          <a:bodyPr/>
          <a:lstStyle/>
          <a:p>
            <a:endParaRPr lang="en-GB"/>
          </a:p>
        </p:txBody>
      </p:sp>
      <p:sp>
        <p:nvSpPr>
          <p:cNvPr id="38" name="Picture Placeholder 2">
            <a:extLst>
              <a:ext uri="{FF2B5EF4-FFF2-40B4-BE49-F238E27FC236}">
                <a16:creationId xmlns:a16="http://schemas.microsoft.com/office/drawing/2014/main" id="{3EAE0BF8-101F-8F96-8AE3-8D92D63FECA2}"/>
              </a:ext>
            </a:extLst>
          </p:cNvPr>
          <p:cNvSpPr>
            <a:spLocks noGrp="1"/>
          </p:cNvSpPr>
          <p:nvPr>
            <p:ph type="pic" sz="quarter" idx="40"/>
          </p:nvPr>
        </p:nvSpPr>
        <p:spPr>
          <a:xfrm>
            <a:off x="6355811" y="3457620"/>
            <a:ext cx="1440000" cy="1440000"/>
          </a:xfrm>
          <a:prstGeom prst="rect">
            <a:avLst/>
          </a:prstGeom>
          <a:ln>
            <a:noFill/>
          </a:ln>
        </p:spPr>
        <p:txBody>
          <a:bodyPr/>
          <a:lstStyle/>
          <a:p>
            <a:endParaRPr lang="en-GB"/>
          </a:p>
        </p:txBody>
      </p:sp>
      <p:sp>
        <p:nvSpPr>
          <p:cNvPr id="39" name="Picture Placeholder 2">
            <a:extLst>
              <a:ext uri="{FF2B5EF4-FFF2-40B4-BE49-F238E27FC236}">
                <a16:creationId xmlns:a16="http://schemas.microsoft.com/office/drawing/2014/main" id="{FDE749E2-7DB9-5B98-D3E1-B69660488D97}"/>
              </a:ext>
            </a:extLst>
          </p:cNvPr>
          <p:cNvSpPr>
            <a:spLocks noGrp="1"/>
          </p:cNvSpPr>
          <p:nvPr>
            <p:ph type="pic" sz="quarter" idx="41"/>
          </p:nvPr>
        </p:nvSpPr>
        <p:spPr>
          <a:xfrm>
            <a:off x="8321383" y="3457620"/>
            <a:ext cx="1440000" cy="1440000"/>
          </a:xfrm>
          <a:prstGeom prst="rect">
            <a:avLst/>
          </a:prstGeom>
          <a:ln>
            <a:noFill/>
          </a:ln>
        </p:spPr>
        <p:txBody>
          <a:bodyPr/>
          <a:lstStyle/>
          <a:p>
            <a:endParaRPr lang="en-GB"/>
          </a:p>
        </p:txBody>
      </p:sp>
      <p:sp>
        <p:nvSpPr>
          <p:cNvPr id="40" name="Picture Placeholder 2">
            <a:extLst>
              <a:ext uri="{FF2B5EF4-FFF2-40B4-BE49-F238E27FC236}">
                <a16:creationId xmlns:a16="http://schemas.microsoft.com/office/drawing/2014/main" id="{CA56B3A8-7A4F-DD19-2ADC-C051BC55FCCA}"/>
              </a:ext>
            </a:extLst>
          </p:cNvPr>
          <p:cNvSpPr>
            <a:spLocks noGrp="1"/>
          </p:cNvSpPr>
          <p:nvPr>
            <p:ph type="pic" sz="quarter" idx="42"/>
          </p:nvPr>
        </p:nvSpPr>
        <p:spPr>
          <a:xfrm>
            <a:off x="10286955" y="3457620"/>
            <a:ext cx="1440000" cy="1440000"/>
          </a:xfrm>
          <a:prstGeom prst="rect">
            <a:avLst/>
          </a:prstGeom>
          <a:ln>
            <a:noFill/>
          </a:ln>
        </p:spPr>
        <p:txBody>
          <a:bodyPr/>
          <a:lstStyle/>
          <a:p>
            <a:endParaRPr lang="en-GB"/>
          </a:p>
        </p:txBody>
      </p:sp>
      <p:sp>
        <p:nvSpPr>
          <p:cNvPr id="41" name="Text Placeholder 2">
            <a:extLst>
              <a:ext uri="{FF2B5EF4-FFF2-40B4-BE49-F238E27FC236}">
                <a16:creationId xmlns:a16="http://schemas.microsoft.com/office/drawing/2014/main" id="{8CBFA6A9-CCAE-17CE-B871-C4427E52F0E2}"/>
              </a:ext>
            </a:extLst>
          </p:cNvPr>
          <p:cNvSpPr>
            <a:spLocks noGrp="1"/>
          </p:cNvSpPr>
          <p:nvPr>
            <p:ph type="body" sz="quarter" idx="43"/>
          </p:nvPr>
        </p:nvSpPr>
        <p:spPr>
          <a:xfrm>
            <a:off x="2334667"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2" name="Text Placeholder 2">
            <a:extLst>
              <a:ext uri="{FF2B5EF4-FFF2-40B4-BE49-F238E27FC236}">
                <a16:creationId xmlns:a16="http://schemas.microsoft.com/office/drawing/2014/main" id="{827E01D9-9D61-3A39-DEBE-8E8244BFB27A}"/>
              </a:ext>
            </a:extLst>
          </p:cNvPr>
          <p:cNvSpPr>
            <a:spLocks noGrp="1"/>
          </p:cNvSpPr>
          <p:nvPr>
            <p:ph type="body" sz="quarter" idx="44"/>
          </p:nvPr>
        </p:nvSpPr>
        <p:spPr>
          <a:xfrm>
            <a:off x="4300239"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3" name="Text Placeholder 2">
            <a:extLst>
              <a:ext uri="{FF2B5EF4-FFF2-40B4-BE49-F238E27FC236}">
                <a16:creationId xmlns:a16="http://schemas.microsoft.com/office/drawing/2014/main" id="{138BB710-C1DB-9BBE-627B-F9CA2769981D}"/>
              </a:ext>
            </a:extLst>
          </p:cNvPr>
          <p:cNvSpPr>
            <a:spLocks noGrp="1"/>
          </p:cNvSpPr>
          <p:nvPr>
            <p:ph type="body" sz="quarter" idx="45"/>
          </p:nvPr>
        </p:nvSpPr>
        <p:spPr>
          <a:xfrm>
            <a:off x="6265811"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4" name="Text Placeholder 2">
            <a:extLst>
              <a:ext uri="{FF2B5EF4-FFF2-40B4-BE49-F238E27FC236}">
                <a16:creationId xmlns:a16="http://schemas.microsoft.com/office/drawing/2014/main" id="{1D30794B-6736-9BCC-B2FF-303B612FE8C8}"/>
              </a:ext>
            </a:extLst>
          </p:cNvPr>
          <p:cNvSpPr>
            <a:spLocks noGrp="1"/>
          </p:cNvSpPr>
          <p:nvPr>
            <p:ph type="body" sz="quarter" idx="46"/>
          </p:nvPr>
        </p:nvSpPr>
        <p:spPr>
          <a:xfrm>
            <a:off x="8231383"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5" name="Text Placeholder 2">
            <a:extLst>
              <a:ext uri="{FF2B5EF4-FFF2-40B4-BE49-F238E27FC236}">
                <a16:creationId xmlns:a16="http://schemas.microsoft.com/office/drawing/2014/main" id="{9E9BBF56-A314-9193-E05A-37A15ABBAF81}"/>
              </a:ext>
            </a:extLst>
          </p:cNvPr>
          <p:cNvSpPr>
            <a:spLocks noGrp="1"/>
          </p:cNvSpPr>
          <p:nvPr>
            <p:ph type="body" sz="quarter" idx="47"/>
          </p:nvPr>
        </p:nvSpPr>
        <p:spPr>
          <a:xfrm>
            <a:off x="1019695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6" name="Rectangle 45">
            <a:extLst>
              <a:ext uri="{FF2B5EF4-FFF2-40B4-BE49-F238E27FC236}">
                <a16:creationId xmlns:a16="http://schemas.microsoft.com/office/drawing/2014/main" id="{5796AA8C-5839-50C9-65CD-3C5A6B3C3DDC}"/>
              </a:ext>
            </a:extLst>
          </p:cNvPr>
          <p:cNvSpPr/>
          <p:nvPr userDrawn="1"/>
        </p:nvSpPr>
        <p:spPr>
          <a:xfrm>
            <a:off x="371475"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a:t>
            </a:r>
          </a:p>
        </p:txBody>
      </p:sp>
      <p:sp>
        <p:nvSpPr>
          <p:cNvPr id="47" name="Rectangle 46">
            <a:extLst>
              <a:ext uri="{FF2B5EF4-FFF2-40B4-BE49-F238E27FC236}">
                <a16:creationId xmlns:a16="http://schemas.microsoft.com/office/drawing/2014/main" id="{955E49F9-4D8F-BAC3-B9DB-270CF0EF179B}"/>
              </a:ext>
            </a:extLst>
          </p:cNvPr>
          <p:cNvSpPr/>
          <p:nvPr userDrawn="1"/>
        </p:nvSpPr>
        <p:spPr>
          <a:xfrm>
            <a:off x="2336809"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2</a:t>
            </a:r>
          </a:p>
        </p:txBody>
      </p:sp>
      <p:sp>
        <p:nvSpPr>
          <p:cNvPr id="48" name="Rectangle 47">
            <a:extLst>
              <a:ext uri="{FF2B5EF4-FFF2-40B4-BE49-F238E27FC236}">
                <a16:creationId xmlns:a16="http://schemas.microsoft.com/office/drawing/2014/main" id="{94A60AC8-4193-033D-10C9-3766F054CB7C}"/>
              </a:ext>
            </a:extLst>
          </p:cNvPr>
          <p:cNvSpPr/>
          <p:nvPr userDrawn="1"/>
        </p:nvSpPr>
        <p:spPr>
          <a:xfrm>
            <a:off x="4302143"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3</a:t>
            </a:r>
          </a:p>
        </p:txBody>
      </p:sp>
      <p:sp>
        <p:nvSpPr>
          <p:cNvPr id="49" name="Rectangle 48">
            <a:extLst>
              <a:ext uri="{FF2B5EF4-FFF2-40B4-BE49-F238E27FC236}">
                <a16:creationId xmlns:a16="http://schemas.microsoft.com/office/drawing/2014/main" id="{B6E73BA0-3143-3A59-0E4C-03003E8AD892}"/>
              </a:ext>
            </a:extLst>
          </p:cNvPr>
          <p:cNvSpPr/>
          <p:nvPr userDrawn="1"/>
        </p:nvSpPr>
        <p:spPr>
          <a:xfrm>
            <a:off x="6267477"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4</a:t>
            </a:r>
          </a:p>
        </p:txBody>
      </p:sp>
      <p:sp>
        <p:nvSpPr>
          <p:cNvPr id="50" name="Rectangle 49">
            <a:extLst>
              <a:ext uri="{FF2B5EF4-FFF2-40B4-BE49-F238E27FC236}">
                <a16:creationId xmlns:a16="http://schemas.microsoft.com/office/drawing/2014/main" id="{252E2D1E-4300-817D-8242-A5952C490A9E}"/>
              </a:ext>
            </a:extLst>
          </p:cNvPr>
          <p:cNvSpPr/>
          <p:nvPr userDrawn="1"/>
        </p:nvSpPr>
        <p:spPr>
          <a:xfrm>
            <a:off x="8232811"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5</a:t>
            </a:r>
          </a:p>
        </p:txBody>
      </p:sp>
      <p:sp>
        <p:nvSpPr>
          <p:cNvPr id="51" name="Rectangle 50">
            <a:extLst>
              <a:ext uri="{FF2B5EF4-FFF2-40B4-BE49-F238E27FC236}">
                <a16:creationId xmlns:a16="http://schemas.microsoft.com/office/drawing/2014/main" id="{91BF407E-85BD-DF1A-4101-DF2FB2C70F19}"/>
              </a:ext>
            </a:extLst>
          </p:cNvPr>
          <p:cNvSpPr/>
          <p:nvPr userDrawn="1"/>
        </p:nvSpPr>
        <p:spPr>
          <a:xfrm>
            <a:off x="10198145"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6</a:t>
            </a:r>
          </a:p>
        </p:txBody>
      </p:sp>
      <p:sp>
        <p:nvSpPr>
          <p:cNvPr id="52" name="Rectangle 51">
            <a:extLst>
              <a:ext uri="{FF2B5EF4-FFF2-40B4-BE49-F238E27FC236}">
                <a16:creationId xmlns:a16="http://schemas.microsoft.com/office/drawing/2014/main" id="{78ADF076-5970-3F76-4FBF-584152D26877}"/>
              </a:ext>
            </a:extLst>
          </p:cNvPr>
          <p:cNvSpPr/>
          <p:nvPr userDrawn="1"/>
        </p:nvSpPr>
        <p:spPr>
          <a:xfrm>
            <a:off x="369095"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7</a:t>
            </a:r>
          </a:p>
        </p:txBody>
      </p:sp>
      <p:sp>
        <p:nvSpPr>
          <p:cNvPr id="53" name="Rectangle 52">
            <a:extLst>
              <a:ext uri="{FF2B5EF4-FFF2-40B4-BE49-F238E27FC236}">
                <a16:creationId xmlns:a16="http://schemas.microsoft.com/office/drawing/2014/main" id="{33B101CD-B528-BD37-3B32-03DCD3646D8C}"/>
              </a:ext>
            </a:extLst>
          </p:cNvPr>
          <p:cNvSpPr/>
          <p:nvPr userDrawn="1"/>
        </p:nvSpPr>
        <p:spPr>
          <a:xfrm>
            <a:off x="2334429"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a:latin typeface="Montserrat" panose="00000500000000000000" pitchFamily="2" charset="0"/>
              </a:rPr>
              <a:t>8</a:t>
            </a:r>
          </a:p>
        </p:txBody>
      </p:sp>
      <p:sp>
        <p:nvSpPr>
          <p:cNvPr id="54" name="Rectangle 53">
            <a:extLst>
              <a:ext uri="{FF2B5EF4-FFF2-40B4-BE49-F238E27FC236}">
                <a16:creationId xmlns:a16="http://schemas.microsoft.com/office/drawing/2014/main" id="{9DF0FCE1-2209-11B5-D73C-BD505EF0F22F}"/>
              </a:ext>
            </a:extLst>
          </p:cNvPr>
          <p:cNvSpPr/>
          <p:nvPr userDrawn="1"/>
        </p:nvSpPr>
        <p:spPr>
          <a:xfrm>
            <a:off x="4299763"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9</a:t>
            </a:r>
          </a:p>
        </p:txBody>
      </p:sp>
      <p:sp>
        <p:nvSpPr>
          <p:cNvPr id="55" name="Rectangle 54">
            <a:extLst>
              <a:ext uri="{FF2B5EF4-FFF2-40B4-BE49-F238E27FC236}">
                <a16:creationId xmlns:a16="http://schemas.microsoft.com/office/drawing/2014/main" id="{CD4E72F4-B489-CBD7-419F-677AE4E5626E}"/>
              </a:ext>
            </a:extLst>
          </p:cNvPr>
          <p:cNvSpPr/>
          <p:nvPr userDrawn="1"/>
        </p:nvSpPr>
        <p:spPr>
          <a:xfrm>
            <a:off x="6265097"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10</a:t>
            </a:r>
          </a:p>
        </p:txBody>
      </p:sp>
      <p:sp>
        <p:nvSpPr>
          <p:cNvPr id="56" name="Rectangle 55">
            <a:extLst>
              <a:ext uri="{FF2B5EF4-FFF2-40B4-BE49-F238E27FC236}">
                <a16:creationId xmlns:a16="http://schemas.microsoft.com/office/drawing/2014/main" id="{F7BA7E38-12EC-842C-CDF7-01333C761A61}"/>
              </a:ext>
            </a:extLst>
          </p:cNvPr>
          <p:cNvSpPr/>
          <p:nvPr userDrawn="1"/>
        </p:nvSpPr>
        <p:spPr>
          <a:xfrm>
            <a:off x="8230431"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11</a:t>
            </a:r>
          </a:p>
        </p:txBody>
      </p:sp>
      <p:sp>
        <p:nvSpPr>
          <p:cNvPr id="57" name="Rectangle 56">
            <a:extLst>
              <a:ext uri="{FF2B5EF4-FFF2-40B4-BE49-F238E27FC236}">
                <a16:creationId xmlns:a16="http://schemas.microsoft.com/office/drawing/2014/main" id="{7BFF4AFE-3F0D-9205-AD63-1C71059F1C66}"/>
              </a:ext>
            </a:extLst>
          </p:cNvPr>
          <p:cNvSpPr/>
          <p:nvPr userDrawn="1"/>
        </p:nvSpPr>
        <p:spPr>
          <a:xfrm>
            <a:off x="10195765"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12</a:t>
            </a:r>
          </a:p>
        </p:txBody>
      </p:sp>
    </p:spTree>
    <p:extLst>
      <p:ext uri="{BB962C8B-B14F-4D97-AF65-F5344CB8AC3E}">
        <p14:creationId xmlns:p14="http://schemas.microsoft.com/office/powerpoint/2010/main" val="1771568776"/>
      </p:ext>
    </p:extLst>
  </p:cSld>
  <p:clrMapOvr>
    <a:masterClrMapping/>
  </p:clrMapOvr>
  <p:extLst>
    <p:ext uri="{DCECCB84-F9BA-43D5-87BE-67443E8EF086}">
      <p15:sldGuideLst xmlns:p15="http://schemas.microsoft.com/office/powerpoint/2012/main">
        <p15:guide id="1" pos="234">
          <p15:clr>
            <a:srgbClr val="FBAE40"/>
          </p15:clr>
        </p15:guide>
        <p15:guide id="2" pos="7446">
          <p15:clr>
            <a:srgbClr val="FBAE40"/>
          </p15:clr>
        </p15:guide>
        <p15:guide id="3" orient="horz" pos="21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sponsibilities 2">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 name="Picture Placeholder 2">
            <a:extLst>
              <a:ext uri="{FF2B5EF4-FFF2-40B4-BE49-F238E27FC236}">
                <a16:creationId xmlns:a16="http://schemas.microsoft.com/office/drawing/2014/main" id="{F92B461E-D29E-F3B1-DE66-3718157E4DA4}"/>
              </a:ext>
            </a:extLst>
          </p:cNvPr>
          <p:cNvSpPr>
            <a:spLocks noGrp="1"/>
          </p:cNvSpPr>
          <p:nvPr>
            <p:ph type="pic" sz="quarter" idx="24"/>
          </p:nvPr>
        </p:nvSpPr>
        <p:spPr>
          <a:xfrm>
            <a:off x="461475" y="530520"/>
            <a:ext cx="1440000" cy="1440000"/>
          </a:xfrm>
          <a:prstGeom prst="rect">
            <a:avLst/>
          </a:prstGeom>
          <a:ln>
            <a:noFill/>
          </a:ln>
        </p:spPr>
        <p:txBody>
          <a:bodyPr/>
          <a:lstStyle/>
          <a:p>
            <a:endParaRPr lang="en-GB"/>
          </a:p>
        </p:txBody>
      </p:sp>
      <p:sp>
        <p:nvSpPr>
          <p:cNvPr id="13" name="Picture Placeholder 2">
            <a:extLst>
              <a:ext uri="{FF2B5EF4-FFF2-40B4-BE49-F238E27FC236}">
                <a16:creationId xmlns:a16="http://schemas.microsoft.com/office/drawing/2014/main" id="{CAB20C9D-2406-7AD7-4C9E-5FBABA8454BB}"/>
              </a:ext>
            </a:extLst>
          </p:cNvPr>
          <p:cNvSpPr>
            <a:spLocks noGrp="1"/>
          </p:cNvSpPr>
          <p:nvPr>
            <p:ph type="pic" sz="quarter" idx="25"/>
          </p:nvPr>
        </p:nvSpPr>
        <p:spPr>
          <a:xfrm>
            <a:off x="2426809" y="530520"/>
            <a:ext cx="1440000" cy="1440000"/>
          </a:xfrm>
          <a:prstGeom prst="rect">
            <a:avLst/>
          </a:prstGeom>
          <a:ln>
            <a:noFill/>
          </a:ln>
        </p:spPr>
        <p:txBody>
          <a:bodyPr/>
          <a:lstStyle/>
          <a:p>
            <a:endParaRPr lang="en-GB"/>
          </a:p>
        </p:txBody>
      </p:sp>
      <p:sp>
        <p:nvSpPr>
          <p:cNvPr id="15" name="Picture Placeholder 2">
            <a:extLst>
              <a:ext uri="{FF2B5EF4-FFF2-40B4-BE49-F238E27FC236}">
                <a16:creationId xmlns:a16="http://schemas.microsoft.com/office/drawing/2014/main" id="{39F17EE5-AA80-CFAE-F5DE-C883C880DB08}"/>
              </a:ext>
            </a:extLst>
          </p:cNvPr>
          <p:cNvSpPr>
            <a:spLocks noGrp="1"/>
          </p:cNvSpPr>
          <p:nvPr>
            <p:ph type="pic" sz="quarter" idx="26"/>
          </p:nvPr>
        </p:nvSpPr>
        <p:spPr>
          <a:xfrm>
            <a:off x="4392143" y="530520"/>
            <a:ext cx="1440000" cy="1440000"/>
          </a:xfrm>
          <a:prstGeom prst="rect">
            <a:avLst/>
          </a:prstGeom>
          <a:ln>
            <a:noFill/>
          </a:ln>
        </p:spPr>
        <p:txBody>
          <a:bodyPr/>
          <a:lstStyle/>
          <a:p>
            <a:endParaRPr lang="en-GB"/>
          </a:p>
        </p:txBody>
      </p:sp>
      <p:sp>
        <p:nvSpPr>
          <p:cNvPr id="24" name="Picture Placeholder 2">
            <a:extLst>
              <a:ext uri="{FF2B5EF4-FFF2-40B4-BE49-F238E27FC236}">
                <a16:creationId xmlns:a16="http://schemas.microsoft.com/office/drawing/2014/main" id="{F45D2638-B0A7-395D-8C13-37CF713D4D40}"/>
              </a:ext>
            </a:extLst>
          </p:cNvPr>
          <p:cNvSpPr>
            <a:spLocks noGrp="1"/>
          </p:cNvSpPr>
          <p:nvPr>
            <p:ph type="pic" sz="quarter" idx="27"/>
          </p:nvPr>
        </p:nvSpPr>
        <p:spPr>
          <a:xfrm>
            <a:off x="6357477" y="530520"/>
            <a:ext cx="1440000" cy="1440000"/>
          </a:xfrm>
          <a:prstGeom prst="rect">
            <a:avLst/>
          </a:prstGeom>
          <a:ln>
            <a:noFill/>
          </a:ln>
        </p:spPr>
        <p:txBody>
          <a:bodyPr/>
          <a:lstStyle/>
          <a:p>
            <a:endParaRPr lang="en-GB"/>
          </a:p>
        </p:txBody>
      </p:sp>
      <p:sp>
        <p:nvSpPr>
          <p:cNvPr id="25" name="Picture Placeholder 2">
            <a:extLst>
              <a:ext uri="{FF2B5EF4-FFF2-40B4-BE49-F238E27FC236}">
                <a16:creationId xmlns:a16="http://schemas.microsoft.com/office/drawing/2014/main" id="{AC10C179-FA69-6594-F4C4-39D967791992}"/>
              </a:ext>
            </a:extLst>
          </p:cNvPr>
          <p:cNvSpPr>
            <a:spLocks noGrp="1"/>
          </p:cNvSpPr>
          <p:nvPr>
            <p:ph type="pic" sz="quarter" idx="28"/>
          </p:nvPr>
        </p:nvSpPr>
        <p:spPr>
          <a:xfrm>
            <a:off x="8322811" y="530520"/>
            <a:ext cx="1440000" cy="1440000"/>
          </a:xfrm>
          <a:prstGeom prst="rect">
            <a:avLst/>
          </a:prstGeom>
          <a:ln>
            <a:noFill/>
          </a:ln>
        </p:spPr>
        <p:txBody>
          <a:bodyPr/>
          <a:lstStyle/>
          <a:p>
            <a:endParaRPr lang="en-GB"/>
          </a:p>
        </p:txBody>
      </p:sp>
      <p:sp>
        <p:nvSpPr>
          <p:cNvPr id="26" name="Picture Placeholder 2">
            <a:extLst>
              <a:ext uri="{FF2B5EF4-FFF2-40B4-BE49-F238E27FC236}">
                <a16:creationId xmlns:a16="http://schemas.microsoft.com/office/drawing/2014/main" id="{F83E15B3-66C8-9057-9E65-51A8B4B29403}"/>
              </a:ext>
            </a:extLst>
          </p:cNvPr>
          <p:cNvSpPr>
            <a:spLocks noGrp="1"/>
          </p:cNvSpPr>
          <p:nvPr>
            <p:ph type="pic" sz="quarter" idx="29"/>
          </p:nvPr>
        </p:nvSpPr>
        <p:spPr>
          <a:xfrm>
            <a:off x="10288145" y="530520"/>
            <a:ext cx="1440000" cy="1440000"/>
          </a:xfrm>
          <a:prstGeom prst="rect">
            <a:avLst/>
          </a:prstGeom>
          <a:ln>
            <a:noFill/>
          </a:ln>
        </p:spPr>
        <p:txBody>
          <a:bodyPr/>
          <a:lstStyle/>
          <a:p>
            <a:endParaRPr lang="en-GB"/>
          </a:p>
        </p:txBody>
      </p:sp>
      <p:sp>
        <p:nvSpPr>
          <p:cNvPr id="27" name="Text Placeholder 2">
            <a:extLst>
              <a:ext uri="{FF2B5EF4-FFF2-40B4-BE49-F238E27FC236}">
                <a16:creationId xmlns:a16="http://schemas.microsoft.com/office/drawing/2014/main" id="{C06CFEC0-20BF-D2A3-2F94-F79660198F3B}"/>
              </a:ext>
            </a:extLst>
          </p:cNvPr>
          <p:cNvSpPr>
            <a:spLocks noGrp="1"/>
          </p:cNvSpPr>
          <p:nvPr>
            <p:ph type="body" sz="quarter" idx="30"/>
          </p:nvPr>
        </p:nvSpPr>
        <p:spPr>
          <a:xfrm>
            <a:off x="2336809"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8" name="Text Placeholder 2">
            <a:extLst>
              <a:ext uri="{FF2B5EF4-FFF2-40B4-BE49-F238E27FC236}">
                <a16:creationId xmlns:a16="http://schemas.microsoft.com/office/drawing/2014/main" id="{0F858FCB-8621-D560-9543-D1D5A39B3441}"/>
              </a:ext>
            </a:extLst>
          </p:cNvPr>
          <p:cNvSpPr>
            <a:spLocks noGrp="1"/>
          </p:cNvSpPr>
          <p:nvPr>
            <p:ph type="body" sz="quarter" idx="31"/>
          </p:nvPr>
        </p:nvSpPr>
        <p:spPr>
          <a:xfrm>
            <a:off x="4302143"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9" name="Text Placeholder 2">
            <a:extLst>
              <a:ext uri="{FF2B5EF4-FFF2-40B4-BE49-F238E27FC236}">
                <a16:creationId xmlns:a16="http://schemas.microsoft.com/office/drawing/2014/main" id="{E1D509FD-C7DB-4933-D298-EDCD76793680}"/>
              </a:ext>
            </a:extLst>
          </p:cNvPr>
          <p:cNvSpPr>
            <a:spLocks noGrp="1"/>
          </p:cNvSpPr>
          <p:nvPr>
            <p:ph type="body" sz="quarter" idx="32"/>
          </p:nvPr>
        </p:nvSpPr>
        <p:spPr>
          <a:xfrm>
            <a:off x="6267477"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0" name="Text Placeholder 2">
            <a:extLst>
              <a:ext uri="{FF2B5EF4-FFF2-40B4-BE49-F238E27FC236}">
                <a16:creationId xmlns:a16="http://schemas.microsoft.com/office/drawing/2014/main" id="{0927E4FF-A39F-0A49-0888-64CC54671DDD}"/>
              </a:ext>
            </a:extLst>
          </p:cNvPr>
          <p:cNvSpPr>
            <a:spLocks noGrp="1"/>
          </p:cNvSpPr>
          <p:nvPr>
            <p:ph type="body" sz="quarter" idx="33"/>
          </p:nvPr>
        </p:nvSpPr>
        <p:spPr>
          <a:xfrm>
            <a:off x="8232811"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2" name="Text Placeholder 2">
            <a:extLst>
              <a:ext uri="{FF2B5EF4-FFF2-40B4-BE49-F238E27FC236}">
                <a16:creationId xmlns:a16="http://schemas.microsoft.com/office/drawing/2014/main" id="{C4AD219F-E83E-0909-1AA6-CFBFC6F41C43}"/>
              </a:ext>
            </a:extLst>
          </p:cNvPr>
          <p:cNvSpPr>
            <a:spLocks noGrp="1"/>
          </p:cNvSpPr>
          <p:nvPr>
            <p:ph type="body" sz="quarter" idx="35"/>
          </p:nvPr>
        </p:nvSpPr>
        <p:spPr>
          <a:xfrm>
            <a:off x="1019814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3" name="Rectangle 32">
            <a:extLst>
              <a:ext uri="{FF2B5EF4-FFF2-40B4-BE49-F238E27FC236}">
                <a16:creationId xmlns:a16="http://schemas.microsoft.com/office/drawing/2014/main" id="{0517964F-A02B-D4E0-F29F-1C0D331F7FBC}"/>
              </a:ext>
            </a:extLst>
          </p:cNvPr>
          <p:cNvSpPr/>
          <p:nvPr userDrawn="1"/>
        </p:nvSpPr>
        <p:spPr>
          <a:xfrm>
            <a:off x="373855" y="3057920"/>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4" name="Text Placeholder 2">
            <a:extLst>
              <a:ext uri="{FF2B5EF4-FFF2-40B4-BE49-F238E27FC236}">
                <a16:creationId xmlns:a16="http://schemas.microsoft.com/office/drawing/2014/main" id="{E17DE60B-0BEE-5E8C-36B0-5FAF62FD5B1F}"/>
              </a:ext>
            </a:extLst>
          </p:cNvPr>
          <p:cNvSpPr>
            <a:spLocks noGrp="1"/>
          </p:cNvSpPr>
          <p:nvPr>
            <p:ph type="body" sz="quarter" idx="36"/>
          </p:nvPr>
        </p:nvSpPr>
        <p:spPr>
          <a:xfrm>
            <a:off x="36909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459095" y="3457620"/>
            <a:ext cx="1440000" cy="1440000"/>
          </a:xfrm>
          <a:prstGeom prst="rect">
            <a:avLst/>
          </a:prstGeom>
          <a:ln>
            <a:noFill/>
          </a:ln>
        </p:spPr>
        <p:txBody>
          <a:bodyPr/>
          <a:lstStyle/>
          <a:p>
            <a:endParaRPr lang="en-GB"/>
          </a:p>
        </p:txBody>
      </p:sp>
      <p:sp>
        <p:nvSpPr>
          <p:cNvPr id="36" name="Picture Placeholder 2">
            <a:extLst>
              <a:ext uri="{FF2B5EF4-FFF2-40B4-BE49-F238E27FC236}">
                <a16:creationId xmlns:a16="http://schemas.microsoft.com/office/drawing/2014/main" id="{77056E75-804B-2727-ED4E-B9FCAC52D685}"/>
              </a:ext>
            </a:extLst>
          </p:cNvPr>
          <p:cNvSpPr>
            <a:spLocks noGrp="1"/>
          </p:cNvSpPr>
          <p:nvPr>
            <p:ph type="pic" sz="quarter" idx="38"/>
          </p:nvPr>
        </p:nvSpPr>
        <p:spPr>
          <a:xfrm>
            <a:off x="2424667" y="3457620"/>
            <a:ext cx="1440000" cy="1440000"/>
          </a:xfrm>
          <a:prstGeom prst="rect">
            <a:avLst/>
          </a:prstGeom>
          <a:ln>
            <a:noFill/>
          </a:ln>
        </p:spPr>
        <p:txBody>
          <a:bodyPr/>
          <a:lstStyle/>
          <a:p>
            <a:endParaRPr lang="en-GB"/>
          </a:p>
        </p:txBody>
      </p:sp>
      <p:sp>
        <p:nvSpPr>
          <p:cNvPr id="37" name="Picture Placeholder 2">
            <a:extLst>
              <a:ext uri="{FF2B5EF4-FFF2-40B4-BE49-F238E27FC236}">
                <a16:creationId xmlns:a16="http://schemas.microsoft.com/office/drawing/2014/main" id="{C8FD96B6-B51B-B6AE-0CAA-F20A35BEFE72}"/>
              </a:ext>
            </a:extLst>
          </p:cNvPr>
          <p:cNvSpPr>
            <a:spLocks noGrp="1"/>
          </p:cNvSpPr>
          <p:nvPr>
            <p:ph type="pic" sz="quarter" idx="39"/>
          </p:nvPr>
        </p:nvSpPr>
        <p:spPr>
          <a:xfrm>
            <a:off x="4390239" y="3457620"/>
            <a:ext cx="1440000" cy="1440000"/>
          </a:xfrm>
          <a:prstGeom prst="rect">
            <a:avLst/>
          </a:prstGeom>
          <a:ln>
            <a:noFill/>
          </a:ln>
        </p:spPr>
        <p:txBody>
          <a:bodyPr/>
          <a:lstStyle/>
          <a:p>
            <a:endParaRPr lang="en-GB"/>
          </a:p>
        </p:txBody>
      </p:sp>
      <p:sp>
        <p:nvSpPr>
          <p:cNvPr id="38" name="Picture Placeholder 2">
            <a:extLst>
              <a:ext uri="{FF2B5EF4-FFF2-40B4-BE49-F238E27FC236}">
                <a16:creationId xmlns:a16="http://schemas.microsoft.com/office/drawing/2014/main" id="{3EAE0BF8-101F-8F96-8AE3-8D92D63FECA2}"/>
              </a:ext>
            </a:extLst>
          </p:cNvPr>
          <p:cNvSpPr>
            <a:spLocks noGrp="1"/>
          </p:cNvSpPr>
          <p:nvPr>
            <p:ph type="pic" sz="quarter" idx="40"/>
          </p:nvPr>
        </p:nvSpPr>
        <p:spPr>
          <a:xfrm>
            <a:off x="6355811" y="3457620"/>
            <a:ext cx="1440000" cy="1440000"/>
          </a:xfrm>
          <a:prstGeom prst="rect">
            <a:avLst/>
          </a:prstGeom>
          <a:ln>
            <a:noFill/>
          </a:ln>
        </p:spPr>
        <p:txBody>
          <a:bodyPr/>
          <a:lstStyle/>
          <a:p>
            <a:endParaRPr lang="en-GB"/>
          </a:p>
        </p:txBody>
      </p:sp>
      <p:sp>
        <p:nvSpPr>
          <p:cNvPr id="39" name="Picture Placeholder 2">
            <a:extLst>
              <a:ext uri="{FF2B5EF4-FFF2-40B4-BE49-F238E27FC236}">
                <a16:creationId xmlns:a16="http://schemas.microsoft.com/office/drawing/2014/main" id="{FDE749E2-7DB9-5B98-D3E1-B69660488D97}"/>
              </a:ext>
            </a:extLst>
          </p:cNvPr>
          <p:cNvSpPr>
            <a:spLocks noGrp="1"/>
          </p:cNvSpPr>
          <p:nvPr>
            <p:ph type="pic" sz="quarter" idx="41"/>
          </p:nvPr>
        </p:nvSpPr>
        <p:spPr>
          <a:xfrm>
            <a:off x="8321383" y="3457620"/>
            <a:ext cx="1440000" cy="1440000"/>
          </a:xfrm>
          <a:prstGeom prst="rect">
            <a:avLst/>
          </a:prstGeom>
          <a:ln>
            <a:noFill/>
          </a:ln>
        </p:spPr>
        <p:txBody>
          <a:bodyPr/>
          <a:lstStyle/>
          <a:p>
            <a:endParaRPr lang="en-GB"/>
          </a:p>
        </p:txBody>
      </p:sp>
      <p:sp>
        <p:nvSpPr>
          <p:cNvPr id="40" name="Picture Placeholder 2">
            <a:extLst>
              <a:ext uri="{FF2B5EF4-FFF2-40B4-BE49-F238E27FC236}">
                <a16:creationId xmlns:a16="http://schemas.microsoft.com/office/drawing/2014/main" id="{CA56B3A8-7A4F-DD19-2ADC-C051BC55FCCA}"/>
              </a:ext>
            </a:extLst>
          </p:cNvPr>
          <p:cNvSpPr>
            <a:spLocks noGrp="1"/>
          </p:cNvSpPr>
          <p:nvPr>
            <p:ph type="pic" sz="quarter" idx="42"/>
          </p:nvPr>
        </p:nvSpPr>
        <p:spPr>
          <a:xfrm>
            <a:off x="10286955" y="3457620"/>
            <a:ext cx="1440000" cy="1440000"/>
          </a:xfrm>
          <a:prstGeom prst="rect">
            <a:avLst/>
          </a:prstGeom>
          <a:ln>
            <a:noFill/>
          </a:ln>
        </p:spPr>
        <p:txBody>
          <a:bodyPr/>
          <a:lstStyle/>
          <a:p>
            <a:endParaRPr lang="en-GB"/>
          </a:p>
        </p:txBody>
      </p:sp>
      <p:sp>
        <p:nvSpPr>
          <p:cNvPr id="41" name="Text Placeholder 2">
            <a:extLst>
              <a:ext uri="{FF2B5EF4-FFF2-40B4-BE49-F238E27FC236}">
                <a16:creationId xmlns:a16="http://schemas.microsoft.com/office/drawing/2014/main" id="{8CBFA6A9-CCAE-17CE-B871-C4427E52F0E2}"/>
              </a:ext>
            </a:extLst>
          </p:cNvPr>
          <p:cNvSpPr>
            <a:spLocks noGrp="1"/>
          </p:cNvSpPr>
          <p:nvPr>
            <p:ph type="body" sz="quarter" idx="43"/>
          </p:nvPr>
        </p:nvSpPr>
        <p:spPr>
          <a:xfrm>
            <a:off x="2334667"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2" name="Text Placeholder 2">
            <a:extLst>
              <a:ext uri="{FF2B5EF4-FFF2-40B4-BE49-F238E27FC236}">
                <a16:creationId xmlns:a16="http://schemas.microsoft.com/office/drawing/2014/main" id="{827E01D9-9D61-3A39-DEBE-8E8244BFB27A}"/>
              </a:ext>
            </a:extLst>
          </p:cNvPr>
          <p:cNvSpPr>
            <a:spLocks noGrp="1"/>
          </p:cNvSpPr>
          <p:nvPr>
            <p:ph type="body" sz="quarter" idx="44"/>
          </p:nvPr>
        </p:nvSpPr>
        <p:spPr>
          <a:xfrm>
            <a:off x="4300239"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3" name="Text Placeholder 2">
            <a:extLst>
              <a:ext uri="{FF2B5EF4-FFF2-40B4-BE49-F238E27FC236}">
                <a16:creationId xmlns:a16="http://schemas.microsoft.com/office/drawing/2014/main" id="{138BB710-C1DB-9BBE-627B-F9CA2769981D}"/>
              </a:ext>
            </a:extLst>
          </p:cNvPr>
          <p:cNvSpPr>
            <a:spLocks noGrp="1"/>
          </p:cNvSpPr>
          <p:nvPr>
            <p:ph type="body" sz="quarter" idx="45"/>
          </p:nvPr>
        </p:nvSpPr>
        <p:spPr>
          <a:xfrm>
            <a:off x="6265811"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4" name="Text Placeholder 2">
            <a:extLst>
              <a:ext uri="{FF2B5EF4-FFF2-40B4-BE49-F238E27FC236}">
                <a16:creationId xmlns:a16="http://schemas.microsoft.com/office/drawing/2014/main" id="{1D30794B-6736-9BCC-B2FF-303B612FE8C8}"/>
              </a:ext>
            </a:extLst>
          </p:cNvPr>
          <p:cNvSpPr>
            <a:spLocks noGrp="1"/>
          </p:cNvSpPr>
          <p:nvPr>
            <p:ph type="body" sz="quarter" idx="46"/>
          </p:nvPr>
        </p:nvSpPr>
        <p:spPr>
          <a:xfrm>
            <a:off x="8231383"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5" name="Text Placeholder 2">
            <a:extLst>
              <a:ext uri="{FF2B5EF4-FFF2-40B4-BE49-F238E27FC236}">
                <a16:creationId xmlns:a16="http://schemas.microsoft.com/office/drawing/2014/main" id="{9E9BBF56-A314-9193-E05A-37A15ABBAF81}"/>
              </a:ext>
            </a:extLst>
          </p:cNvPr>
          <p:cNvSpPr>
            <a:spLocks noGrp="1"/>
          </p:cNvSpPr>
          <p:nvPr>
            <p:ph type="body" sz="quarter" idx="47"/>
          </p:nvPr>
        </p:nvSpPr>
        <p:spPr>
          <a:xfrm>
            <a:off x="1019695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Tree>
    <p:extLst>
      <p:ext uri="{BB962C8B-B14F-4D97-AF65-F5344CB8AC3E}">
        <p14:creationId xmlns:p14="http://schemas.microsoft.com/office/powerpoint/2010/main" val="3458396062"/>
      </p:ext>
    </p:extLst>
  </p:cSld>
  <p:clrMapOvr>
    <a:masterClrMapping/>
  </p:clrMapOvr>
  <p:extLst>
    <p:ext uri="{DCECCB84-F9BA-43D5-87BE-67443E8EF086}">
      <p15:sldGuideLst xmlns:p15="http://schemas.microsoft.com/office/powerpoint/2012/main">
        <p15:guide id="1" pos="234">
          <p15:clr>
            <a:srgbClr val="FBAE40"/>
          </p15:clr>
        </p15:guide>
        <p15:guide id="2" pos="7446">
          <p15:clr>
            <a:srgbClr val="FBAE40"/>
          </p15:clr>
        </p15:guide>
        <p15:guide id="3" orient="horz" pos="21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EC9970A-5E03-4BBB-B37E-1854A0A14264}"/>
              </a:ext>
            </a:extLst>
          </p:cNvPr>
          <p:cNvSpPr>
            <a:spLocks noGrp="1"/>
          </p:cNvSpPr>
          <p:nvPr>
            <p:ph type="pic" sz="quarter" idx="13"/>
          </p:nvPr>
        </p:nvSpPr>
        <p:spPr>
          <a:xfrm>
            <a:off x="1703556"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7786063"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8" name="Title 1">
            <a:extLst>
              <a:ext uri="{FF2B5EF4-FFF2-40B4-BE49-F238E27FC236}">
                <a16:creationId xmlns:a16="http://schemas.microsoft.com/office/drawing/2014/main" id="{1D45252A-2544-4972-A75F-5E88A326BA29}"/>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9" name="Rectangle 8">
            <a:extLst>
              <a:ext uri="{FF2B5EF4-FFF2-40B4-BE49-F238E27FC236}">
                <a16:creationId xmlns:a16="http://schemas.microsoft.com/office/drawing/2014/main" id="{C813EBE2-283C-48D7-B7A2-D6A9AC78D09D}"/>
              </a:ext>
            </a:extLst>
          </p:cNvPr>
          <p:cNvSpPr/>
          <p:nvPr userDrawn="1"/>
        </p:nvSpPr>
        <p:spPr>
          <a:xfrm>
            <a:off x="373855" y="1658938"/>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Text Placeholder 3">
            <a:extLst>
              <a:ext uri="{FF2B5EF4-FFF2-40B4-BE49-F238E27FC236}">
                <a16:creationId xmlns:a16="http://schemas.microsoft.com/office/drawing/2014/main" id="{BDDCA6F3-47E1-43CC-B247-20086F25EFAD}"/>
              </a:ext>
            </a:extLst>
          </p:cNvPr>
          <p:cNvSpPr>
            <a:spLocks noGrp="1"/>
          </p:cNvSpPr>
          <p:nvPr>
            <p:ph type="body" sz="quarter" idx="11"/>
          </p:nvPr>
        </p:nvSpPr>
        <p:spPr>
          <a:xfrm>
            <a:off x="371475"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4" name="Text Placeholder 3">
            <a:extLst>
              <a:ext uri="{FF2B5EF4-FFF2-40B4-BE49-F238E27FC236}">
                <a16:creationId xmlns:a16="http://schemas.microsoft.com/office/drawing/2014/main" id="{7CF1B826-6637-47F7-861B-CD856EB3B5A1}"/>
              </a:ext>
            </a:extLst>
          </p:cNvPr>
          <p:cNvSpPr>
            <a:spLocks noGrp="1"/>
          </p:cNvSpPr>
          <p:nvPr>
            <p:ph type="body" sz="quarter" idx="12"/>
          </p:nvPr>
        </p:nvSpPr>
        <p:spPr>
          <a:xfrm>
            <a:off x="6453982"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27984349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25164987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E33A667-DA26-4EA4-A68B-69A8DF4101EB}"/>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29973806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0" name="Picture Placeholder 2">
            <a:extLst>
              <a:ext uri="{FF2B5EF4-FFF2-40B4-BE49-F238E27FC236}">
                <a16:creationId xmlns:a16="http://schemas.microsoft.com/office/drawing/2014/main" id="{2A49847B-BE35-42A6-A114-42C9A1D14932}"/>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394743414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ght backgroun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45D577B-2CB3-200C-EB91-001D09F673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360" y="6136255"/>
            <a:ext cx="2227500" cy="360000"/>
          </a:xfrm>
          <a:prstGeom prst="rect">
            <a:avLst/>
          </a:prstGeom>
        </p:spPr>
      </p:pic>
    </p:spTree>
    <p:extLst>
      <p:ext uri="{BB962C8B-B14F-4D97-AF65-F5344CB8AC3E}">
        <p14:creationId xmlns:p14="http://schemas.microsoft.com/office/powerpoint/2010/main" val="2513129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backgroun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1606A91-0BB5-D0B0-2F9D-F5F52EE85A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360" y="6136255"/>
            <a:ext cx="2227500" cy="360000"/>
          </a:xfrm>
          <a:prstGeom prst="rect">
            <a:avLst/>
          </a:prstGeom>
        </p:spPr>
      </p:pic>
    </p:spTree>
    <p:extLst>
      <p:ext uri="{BB962C8B-B14F-4D97-AF65-F5344CB8AC3E}">
        <p14:creationId xmlns:p14="http://schemas.microsoft.com/office/powerpoint/2010/main" val="2682813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E37608"/>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4" y="3464999"/>
            <a:ext cx="5364957"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9">
            <a:extLst>
              <a:ext uri="{FF2B5EF4-FFF2-40B4-BE49-F238E27FC236}">
                <a16:creationId xmlns:a16="http://schemas.microsoft.com/office/drawing/2014/main" id="{5ECAACA1-8623-428C-ACAF-740E1C8306C5}"/>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Tree>
    <p:extLst>
      <p:ext uri="{BB962C8B-B14F-4D97-AF65-F5344CB8AC3E}">
        <p14:creationId xmlns:p14="http://schemas.microsoft.com/office/powerpoint/2010/main" val="45886003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E37608"/>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2">
            <a:extLst>
              <a:ext uri="{FF2B5EF4-FFF2-40B4-BE49-F238E27FC236}">
                <a16:creationId xmlns:a16="http://schemas.microsoft.com/office/drawing/2014/main" id="{628E9308-F9D6-41BC-AD9F-B7B5EF711E85}"/>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190853411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9" name="Picture Placeholder 2">
            <a:extLst>
              <a:ext uri="{FF2B5EF4-FFF2-40B4-BE49-F238E27FC236}">
                <a16:creationId xmlns:a16="http://schemas.microsoft.com/office/drawing/2014/main" id="{4E14543D-E551-429C-9D1A-5576101B020A}"/>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229734008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9.xml"/><Relationship Id="rId7"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3.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4.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37608"/>
        </a:solidFill>
        <a:effectLst/>
      </p:bgPr>
    </p:bg>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1312A811-944E-4DDB-A10C-B2BA3EE0A853}"/>
              </a:ext>
            </a:extLst>
          </p:cNvPr>
          <p:cNvPicPr>
            <a:picLocks noChangeAspect="1"/>
          </p:cNvPicPr>
          <p:nvPr userDrawn="1"/>
        </p:nvPicPr>
        <p:blipFill>
          <a:blip r:embed="rId6">
            <a:alphaModFix/>
          </a:blip>
          <a:stretch>
            <a:fillRect/>
          </a:stretch>
        </p:blipFill>
        <p:spPr>
          <a:xfrm>
            <a:off x="360360" y="6136255"/>
            <a:ext cx="2244705" cy="360000"/>
          </a:xfrm>
          <a:prstGeom prst="rect">
            <a:avLst/>
          </a:prstGeom>
          <a:noFill/>
          <a:ln>
            <a:noFill/>
          </a:ln>
        </p:spPr>
      </p:pic>
      <p:pic>
        <p:nvPicPr>
          <p:cNvPr id="3" name="Picture 2">
            <a:extLst>
              <a:ext uri="{FF2B5EF4-FFF2-40B4-BE49-F238E27FC236}">
                <a16:creationId xmlns:a16="http://schemas.microsoft.com/office/drawing/2014/main" id="{B9FA36A6-D0AC-47D1-AC5D-0819344313CB}"/>
              </a:ext>
            </a:extLst>
          </p:cNvPr>
          <p:cNvPicPr>
            <a:picLocks noChangeAspect="1"/>
          </p:cNvPicPr>
          <p:nvPr userDrawn="1"/>
        </p:nvPicPr>
        <p:blipFill>
          <a:blip r:embed="rId7"/>
          <a:stretch>
            <a:fillRect/>
          </a:stretch>
        </p:blipFill>
        <p:spPr>
          <a:xfrm>
            <a:off x="5688000" y="0"/>
            <a:ext cx="6516927" cy="6858000"/>
          </a:xfrm>
          <a:prstGeom prst="rect">
            <a:avLst/>
          </a:prstGeom>
        </p:spPr>
      </p:pic>
    </p:spTree>
    <p:extLst>
      <p:ext uri="{BB962C8B-B14F-4D97-AF65-F5344CB8AC3E}">
        <p14:creationId xmlns:p14="http://schemas.microsoft.com/office/powerpoint/2010/main" val="1856242137"/>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34">
          <p15:clr>
            <a:srgbClr val="FFFFFF"/>
          </p15:clr>
        </p15:guide>
        <p15:guide id="4" pos="3840">
          <p15:clr>
            <a:srgbClr val="FFFFFF"/>
          </p15:clr>
        </p15:guide>
        <p15:guide id="5" orient="horz" pos="2160">
          <p15:clr>
            <a:srgbClr val="FFFFFF"/>
          </p15:clr>
        </p15:guide>
        <p15:guide id="6" orient="horz" pos="1230">
          <p15:clr>
            <a:srgbClr val="A4A3A4"/>
          </p15:clr>
        </p15:guide>
        <p15:guide id="7" pos="3613">
          <p15:clr>
            <a:srgbClr val="FFFFF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109858"/>
      </p:ext>
    </p:extLst>
  </p:cSld>
  <p:clrMap bg1="lt1" tx1="dk1" bg2="lt2" tx2="dk2" accent1="accent1" accent2="accent2" accent3="accent3" accent4="accent4" accent5="accent5" accent6="accent6" hlink="hlink" folHlink="folHlink"/>
  <p:sldLayoutIdLst>
    <p:sldLayoutId id="2147484011" r:id="rId1"/>
    <p:sldLayoutId id="214748401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90EE21-AA83-4FD5-A649-90FF81F93C2C}"/>
              </a:ext>
            </a:extLst>
          </p:cNvPr>
          <p:cNvPicPr>
            <a:picLocks noChangeAspect="1"/>
          </p:cNvPicPr>
          <p:nvPr userDrawn="1"/>
        </p:nvPicPr>
        <p:blipFill>
          <a:blip r:embed="rId7"/>
          <a:srcRect/>
          <a:stretch/>
        </p:blipFill>
        <p:spPr>
          <a:xfrm>
            <a:off x="360360" y="6136255"/>
            <a:ext cx="2244712" cy="360000"/>
          </a:xfrm>
          <a:prstGeom prst="rect">
            <a:avLst/>
          </a:prstGeom>
        </p:spPr>
      </p:pic>
      <p:pic>
        <p:nvPicPr>
          <p:cNvPr id="3" name="Picture 2">
            <a:extLst>
              <a:ext uri="{FF2B5EF4-FFF2-40B4-BE49-F238E27FC236}">
                <a16:creationId xmlns:a16="http://schemas.microsoft.com/office/drawing/2014/main" id="{B0A01A43-3432-4EF6-9BBC-14B5B18F8F04}"/>
              </a:ext>
            </a:extLst>
          </p:cNvPr>
          <p:cNvPicPr>
            <a:picLocks noChangeAspect="1"/>
          </p:cNvPicPr>
          <p:nvPr userDrawn="1"/>
        </p:nvPicPr>
        <p:blipFill>
          <a:blip r:embed="rId8"/>
          <a:stretch>
            <a:fillRect/>
          </a:stretch>
        </p:blipFill>
        <p:spPr>
          <a:xfrm>
            <a:off x="5688000" y="0"/>
            <a:ext cx="6516927" cy="6858000"/>
          </a:xfrm>
          <a:prstGeom prst="rect">
            <a:avLst/>
          </a:prstGeom>
        </p:spPr>
      </p:pic>
    </p:spTree>
    <p:extLst>
      <p:ext uri="{BB962C8B-B14F-4D97-AF65-F5344CB8AC3E}">
        <p14:creationId xmlns:p14="http://schemas.microsoft.com/office/powerpoint/2010/main" val="3019476553"/>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7" r:id="rId3"/>
    <p:sldLayoutId id="2147484018" r:id="rId4"/>
    <p:sldLayoutId id="214748402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orient="horz" pos="210">
          <p15:clr>
            <a:srgbClr val="F26B43"/>
          </p15:clr>
        </p15:guide>
        <p15:guide id="3" orient="horz" pos="3634">
          <p15:clr>
            <a:srgbClr val="F26B43"/>
          </p15:clr>
        </p15:guide>
        <p15:guide id="4" pos="7446">
          <p15:clr>
            <a:srgbClr val="F26B43"/>
          </p15:clr>
        </p15:guide>
        <p15:guide id="5" orient="horz" pos="2160">
          <p15:clr>
            <a:srgbClr val="F26B43"/>
          </p15:clr>
        </p15:guide>
        <p15:guide id="6" orient="horz" pos="1230">
          <p15:clr>
            <a:srgbClr val="C35EA4"/>
          </p15:clr>
        </p15:guide>
        <p15:guide id="7"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423105-BB51-43C2-8C62-4D54B0E08CB7}"/>
              </a:ext>
            </a:extLst>
          </p:cNvPr>
          <p:cNvPicPr>
            <a:picLocks noChangeAspect="1"/>
          </p:cNvPicPr>
          <p:nvPr userDrawn="1"/>
        </p:nvPicPr>
        <p:blipFill>
          <a:blip r:embed="rId7"/>
          <a:srcRect/>
          <a:stretch/>
        </p:blipFill>
        <p:spPr>
          <a:xfrm>
            <a:off x="360360" y="6136255"/>
            <a:ext cx="2244712" cy="360000"/>
          </a:xfrm>
          <a:prstGeom prst="rect">
            <a:avLst/>
          </a:prstGeom>
        </p:spPr>
      </p:pic>
    </p:spTree>
    <p:extLst>
      <p:ext uri="{BB962C8B-B14F-4D97-AF65-F5344CB8AC3E}">
        <p14:creationId xmlns:p14="http://schemas.microsoft.com/office/powerpoint/2010/main" val="2220463341"/>
      </p:ext>
    </p:extLst>
  </p:cSld>
  <p:clrMap bg1="lt1" tx1="dk1" bg2="lt2" tx2="dk2" accent1="accent1" accent2="accent2" accent3="accent3" accent4="accent4" accent5="accent5" accent6="accent6" hlink="hlink" folHlink="folHlink"/>
  <p:sldLayoutIdLst>
    <p:sldLayoutId id="2147484039" r:id="rId1"/>
    <p:sldLayoutId id="2147484044" r:id="rId2"/>
    <p:sldLayoutId id="2147484027" r:id="rId3"/>
    <p:sldLayoutId id="2147484043" r:id="rId4"/>
    <p:sldLayoutId id="214748402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p15:clr>
            <a:srgbClr val="F26B43"/>
          </p15:clr>
        </p15:guide>
        <p15:guide id="4" orient="horz" pos="2160">
          <p15:clr>
            <a:srgbClr val="FFFFFF"/>
          </p15:clr>
        </p15:guide>
        <p15:guide id="5" pos="3863">
          <p15:clr>
            <a:srgbClr val="FFFFFF"/>
          </p15:clr>
        </p15:guide>
        <p15:guide id="6" pos="7446">
          <p15:clr>
            <a:srgbClr val="FFFFFF"/>
          </p15:clr>
        </p15:guide>
        <p15:guide id="7" orient="horz" pos="1230">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71.png"/><Relationship Id="rId18" Type="http://schemas.openxmlformats.org/officeDocument/2006/relationships/image" Target="../media/image54.svg"/><Relationship Id="rId3" Type="http://schemas.openxmlformats.org/officeDocument/2006/relationships/image" Target="../media/image41.png"/><Relationship Id="rId7" Type="http://schemas.openxmlformats.org/officeDocument/2006/relationships/image" Target="../media/image37.png"/><Relationship Id="rId12" Type="http://schemas.openxmlformats.org/officeDocument/2006/relationships/image" Target="../media/image44.svg"/><Relationship Id="rId17" Type="http://schemas.openxmlformats.org/officeDocument/2006/relationships/image" Target="../media/image53.png"/><Relationship Id="rId2" Type="http://schemas.openxmlformats.org/officeDocument/2006/relationships/notesSlide" Target="../notesSlides/notesSlide10.xml"/><Relationship Id="rId16" Type="http://schemas.openxmlformats.org/officeDocument/2006/relationships/image" Target="../media/image48.svg"/><Relationship Id="rId20" Type="http://schemas.openxmlformats.org/officeDocument/2006/relationships/image" Target="../media/image78.svg"/><Relationship Id="rId1" Type="http://schemas.openxmlformats.org/officeDocument/2006/relationships/slideLayout" Target="../slideLayouts/slideLayout13.xml"/><Relationship Id="rId6" Type="http://schemas.openxmlformats.org/officeDocument/2006/relationships/image" Target="../media/image50.svg"/><Relationship Id="rId11" Type="http://schemas.openxmlformats.org/officeDocument/2006/relationships/image" Target="../media/image43.png"/><Relationship Id="rId5" Type="http://schemas.openxmlformats.org/officeDocument/2006/relationships/image" Target="../media/image49.png"/><Relationship Id="rId15" Type="http://schemas.openxmlformats.org/officeDocument/2006/relationships/image" Target="../media/image47.png"/><Relationship Id="rId10" Type="http://schemas.openxmlformats.org/officeDocument/2006/relationships/image" Target="../media/image70.svg"/><Relationship Id="rId19" Type="http://schemas.openxmlformats.org/officeDocument/2006/relationships/image" Target="../media/image77.png"/><Relationship Id="rId4" Type="http://schemas.openxmlformats.org/officeDocument/2006/relationships/image" Target="../media/image42.svg"/><Relationship Id="rId9" Type="http://schemas.openxmlformats.org/officeDocument/2006/relationships/image" Target="../media/image69.png"/><Relationship Id="rId14" Type="http://schemas.openxmlformats.org/officeDocument/2006/relationships/image" Target="../media/image72.svg"/></Relationships>
</file>

<file path=ppt/slides/_rels/slide11.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6.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88.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0.svg"/></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92.svg"/></Relationships>
</file>

<file path=ppt/slides/_rels/slide18.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94.svg"/><Relationship Id="rId9" Type="http://schemas.openxmlformats.org/officeDocument/2006/relationships/image" Target="../media/image99.png"/></Relationships>
</file>

<file path=ppt/slides/_rels/slide1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05.sv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www.electoralcommission.org.uk/i-am-a/voter/your-election-information" TargetMode="External"/><Relationship Id="rId4" Type="http://schemas.openxmlformats.org/officeDocument/2006/relationships/image" Target="../media/image86.svg"/></Relationships>
</file>

<file path=ppt/slides/_rels/slide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7.svg"/></Relationships>
</file>

<file path=ppt/slides/_rels/slide23.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11.svg"/><Relationship Id="rId5" Type="http://schemas.openxmlformats.org/officeDocument/2006/relationships/image" Target="../media/image110.png"/><Relationship Id="rId10" Type="http://schemas.openxmlformats.org/officeDocument/2006/relationships/image" Target="../media/image115.svg"/><Relationship Id="rId4" Type="http://schemas.openxmlformats.org/officeDocument/2006/relationships/image" Target="../media/image109.svg"/><Relationship Id="rId9" Type="http://schemas.openxmlformats.org/officeDocument/2006/relationships/image" Target="../media/image114.png"/></Relationships>
</file>

<file path=ppt/slides/_rels/slide2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7.svg"/></Relationships>
</file>

<file path=ppt/slides/_rels/slide25.xml.rels><?xml version="1.0" encoding="UTF-8" standalone="yes"?>
<Relationships xmlns="http://schemas.openxmlformats.org/package/2006/relationships"><Relationship Id="rId3" Type="http://schemas.openxmlformats.org/officeDocument/2006/relationships/hyperlink" Target="https://deisebau.senedd.cymru/"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hyperlink" Target="https://petitions.senedd.wale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121.svg"/></Relationships>
</file>

<file path=ppt/slides/_rels/slide27.xml.rels><?xml version="1.0" encoding="UTF-8" standalone="yes"?>
<Relationships xmlns="http://schemas.openxmlformats.org/package/2006/relationships"><Relationship Id="rId3" Type="http://schemas.openxmlformats.org/officeDocument/2006/relationships/image" Target="../media/image125.svg"/><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XdEKWmheXVk"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8.svg"/><Relationship Id="rId26" Type="http://schemas.openxmlformats.org/officeDocument/2006/relationships/image" Target="../media/image56.sv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notesSlide" Target="../notesSlides/notesSlide7.xml"/><Relationship Id="rId16" Type="http://schemas.openxmlformats.org/officeDocument/2006/relationships/image" Target="../media/image46.svg"/><Relationship Id="rId20" Type="http://schemas.openxmlformats.org/officeDocument/2006/relationships/image" Target="../media/image50.svg"/><Relationship Id="rId1" Type="http://schemas.openxmlformats.org/officeDocument/2006/relationships/slideLayout" Target="../slideLayouts/slideLayout14.xml"/><Relationship Id="rId6" Type="http://schemas.openxmlformats.org/officeDocument/2006/relationships/image" Target="../media/image36.svg"/><Relationship Id="rId11" Type="http://schemas.openxmlformats.org/officeDocument/2006/relationships/image" Target="../media/image41.png"/><Relationship Id="rId24" Type="http://schemas.openxmlformats.org/officeDocument/2006/relationships/image" Target="../media/image54.sv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10" Type="http://schemas.openxmlformats.org/officeDocument/2006/relationships/image" Target="../media/image40.svg"/><Relationship Id="rId19" Type="http://schemas.openxmlformats.org/officeDocument/2006/relationships/image" Target="../media/image49.pn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 Id="rId22" Type="http://schemas.openxmlformats.org/officeDocument/2006/relationships/image" Target="../media/image52.svg"/></Relationships>
</file>

<file path=ppt/slides/_rels/slide8.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5.png"/><Relationship Id="rId18" Type="http://schemas.openxmlformats.org/officeDocument/2006/relationships/image" Target="../media/image66.svg"/><Relationship Id="rId3" Type="http://schemas.openxmlformats.org/officeDocument/2006/relationships/image" Target="../media/image35.png"/><Relationship Id="rId21" Type="http://schemas.openxmlformats.org/officeDocument/2006/relationships/image" Target="../media/image45.png"/><Relationship Id="rId7" Type="http://schemas.openxmlformats.org/officeDocument/2006/relationships/image" Target="../media/image51.png"/><Relationship Id="rId12" Type="http://schemas.openxmlformats.org/officeDocument/2006/relationships/image" Target="../media/image62.svg"/><Relationship Id="rId17" Type="http://schemas.openxmlformats.org/officeDocument/2006/relationships/image" Target="../media/image65.png"/><Relationship Id="rId2" Type="http://schemas.openxmlformats.org/officeDocument/2006/relationships/notesSlide" Target="../notesSlides/notesSlide8.xml"/><Relationship Id="rId16" Type="http://schemas.openxmlformats.org/officeDocument/2006/relationships/image" Target="../media/image64.svg"/><Relationship Id="rId20" Type="http://schemas.openxmlformats.org/officeDocument/2006/relationships/image" Target="../media/image68.svg"/><Relationship Id="rId1" Type="http://schemas.openxmlformats.org/officeDocument/2006/relationships/slideLayout" Target="../slideLayouts/slideLayout15.xml"/><Relationship Id="rId6" Type="http://schemas.openxmlformats.org/officeDocument/2006/relationships/image" Target="../media/image58.svg"/><Relationship Id="rId11" Type="http://schemas.openxmlformats.org/officeDocument/2006/relationships/image" Target="../media/image61.png"/><Relationship Id="rId5" Type="http://schemas.openxmlformats.org/officeDocument/2006/relationships/image" Target="../media/image57.png"/><Relationship Id="rId15" Type="http://schemas.openxmlformats.org/officeDocument/2006/relationships/image" Target="../media/image63.png"/><Relationship Id="rId10" Type="http://schemas.openxmlformats.org/officeDocument/2006/relationships/image" Target="../media/image60.svg"/><Relationship Id="rId19" Type="http://schemas.openxmlformats.org/officeDocument/2006/relationships/image" Target="../media/image67.png"/><Relationship Id="rId4" Type="http://schemas.openxmlformats.org/officeDocument/2006/relationships/image" Target="../media/image36.svg"/><Relationship Id="rId9" Type="http://schemas.openxmlformats.org/officeDocument/2006/relationships/image" Target="../media/image59.png"/><Relationship Id="rId14" Type="http://schemas.openxmlformats.org/officeDocument/2006/relationships/image" Target="../media/image56.svg"/><Relationship Id="rId22" Type="http://schemas.openxmlformats.org/officeDocument/2006/relationships/image" Target="../media/image46.svg"/></Relationships>
</file>

<file path=ppt/slides/_rels/slide9.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8.svg"/><Relationship Id="rId26" Type="http://schemas.openxmlformats.org/officeDocument/2006/relationships/image" Target="../media/image76.svg"/><Relationship Id="rId3" Type="http://schemas.openxmlformats.org/officeDocument/2006/relationships/image" Target="../media/image33.png"/><Relationship Id="rId21" Type="http://schemas.openxmlformats.org/officeDocument/2006/relationships/image" Target="../media/image73.pn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7.png"/><Relationship Id="rId25" Type="http://schemas.openxmlformats.org/officeDocument/2006/relationships/image" Target="../media/image75.png"/><Relationship Id="rId2" Type="http://schemas.openxmlformats.org/officeDocument/2006/relationships/notesSlide" Target="../notesSlides/notesSlide9.xml"/><Relationship Id="rId16" Type="http://schemas.openxmlformats.org/officeDocument/2006/relationships/image" Target="../media/image72.svg"/><Relationship Id="rId20" Type="http://schemas.openxmlformats.org/officeDocument/2006/relationships/image" Target="../media/image50.svg"/><Relationship Id="rId1" Type="http://schemas.openxmlformats.org/officeDocument/2006/relationships/slideLayout" Target="../slideLayouts/slideLayout15.xml"/><Relationship Id="rId6" Type="http://schemas.openxmlformats.org/officeDocument/2006/relationships/image" Target="../media/image70.svg"/><Relationship Id="rId11" Type="http://schemas.openxmlformats.org/officeDocument/2006/relationships/image" Target="../media/image41.png"/><Relationship Id="rId24" Type="http://schemas.openxmlformats.org/officeDocument/2006/relationships/image" Target="../media/image54.svg"/><Relationship Id="rId5" Type="http://schemas.openxmlformats.org/officeDocument/2006/relationships/image" Target="../media/image69.png"/><Relationship Id="rId15" Type="http://schemas.openxmlformats.org/officeDocument/2006/relationships/image" Target="../media/image71.png"/><Relationship Id="rId23" Type="http://schemas.openxmlformats.org/officeDocument/2006/relationships/image" Target="../media/image53.png"/><Relationship Id="rId10" Type="http://schemas.openxmlformats.org/officeDocument/2006/relationships/image" Target="../media/image40.svg"/><Relationship Id="rId19" Type="http://schemas.openxmlformats.org/officeDocument/2006/relationships/image" Target="../media/image49.pn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 Id="rId22" Type="http://schemas.openxmlformats.org/officeDocument/2006/relationships/image" Target="../media/image7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421E9A-F59E-4F08-AD02-8D5D0E0CB3B6}"/>
              </a:ext>
            </a:extLst>
          </p:cNvPr>
          <p:cNvSpPr>
            <a:spLocks noGrp="1"/>
          </p:cNvSpPr>
          <p:nvPr>
            <p:ph type="title"/>
          </p:nvPr>
        </p:nvSpPr>
        <p:spPr>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702663"/>
              <a:gd name="connsiteY0" fmla="*/ 0 h 3078370"/>
              <a:gd name="connsiteX1" fmla="*/ 5702663 w 5702663"/>
              <a:gd name="connsiteY1" fmla="*/ 0 h 3078370"/>
              <a:gd name="connsiteX2" fmla="*/ 5120165 w 5702663"/>
              <a:gd name="connsiteY2" fmla="*/ 3075239 h 3078370"/>
              <a:gd name="connsiteX3" fmla="*/ 0 w 5702663"/>
              <a:gd name="connsiteY3" fmla="*/ 3078370 h 3078370"/>
              <a:gd name="connsiteX4" fmla="*/ 0 w 57026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63" h="3078370">
                <a:moveTo>
                  <a:pt x="0" y="0"/>
                </a:moveTo>
                <a:lnTo>
                  <a:pt x="5702663" y="0"/>
                </a:lnTo>
                <a:lnTo>
                  <a:pt x="5120165" y="3075239"/>
                </a:lnTo>
                <a:lnTo>
                  <a:pt x="0" y="3078370"/>
                </a:lnTo>
                <a:lnTo>
                  <a:pt x="0" y="0"/>
                </a:lnTo>
                <a:close/>
              </a:path>
            </a:pathLst>
          </a:custGeom>
        </p:spPr>
        <p:txBody>
          <a:bodyPr bIns="108000"/>
          <a:lstStyle/>
          <a:p>
            <a:br>
              <a:rPr lang="en-GB"/>
            </a:br>
            <a:br>
              <a:rPr lang="en-GB"/>
            </a:br>
            <a:r>
              <a:rPr lang="en-GB"/>
              <a:t>My First Vote</a:t>
            </a:r>
          </a:p>
        </p:txBody>
      </p:sp>
      <p:sp>
        <p:nvSpPr>
          <p:cNvPr id="5" name="Text Placeholder 4">
            <a:extLst>
              <a:ext uri="{FF2B5EF4-FFF2-40B4-BE49-F238E27FC236}">
                <a16:creationId xmlns:a16="http://schemas.microsoft.com/office/drawing/2014/main" id="{926B7CD1-A018-A715-EAF9-8554260D1700}"/>
              </a:ext>
            </a:extLst>
          </p:cNvPr>
          <p:cNvSpPr>
            <a:spLocks noGrp="1"/>
          </p:cNvSpPr>
          <p:nvPr>
            <p:ph type="body" sz="quarter" idx="14"/>
          </p:nvPr>
        </p:nvSpPr>
        <p:spPr/>
        <p:txBody>
          <a:bodyPr/>
          <a:lstStyle/>
          <a:p>
            <a:r>
              <a:rPr lang="en-GB"/>
              <a:t>Your Voice, Your Wales</a:t>
            </a:r>
          </a:p>
        </p:txBody>
      </p:sp>
      <p:pic>
        <p:nvPicPr>
          <p:cNvPr id="12" name="Picture Placeholder 11" descr="A group of people standing together&#10;&#10;AI-generated content may be incorrect.">
            <a:extLst>
              <a:ext uri="{FF2B5EF4-FFF2-40B4-BE49-F238E27FC236}">
                <a16:creationId xmlns:a16="http://schemas.microsoft.com/office/drawing/2014/main" id="{CB2BD26F-312F-9FDB-25F1-766A01313CE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8" r="48"/>
          <a:stretch>
            <a:fillRect/>
          </a:stretch>
        </p:blipFill>
        <p:spPr/>
      </p:pic>
    </p:spTree>
    <p:extLst>
      <p:ext uri="{BB962C8B-B14F-4D97-AF65-F5344CB8AC3E}">
        <p14:creationId xmlns:p14="http://schemas.microsoft.com/office/powerpoint/2010/main" val="1450596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a:extLst>
              <a:ext uri="{FF2B5EF4-FFF2-40B4-BE49-F238E27FC236}">
                <a16:creationId xmlns:a16="http://schemas.microsoft.com/office/drawing/2014/main" id="{A822F478-3412-189C-BDFB-D18278B242B8}"/>
              </a:ext>
            </a:extLst>
          </p:cNvPr>
          <p:cNvPicPr>
            <a:picLocks noGrp="1" noChangeAspect="1"/>
          </p:cNvPicPr>
          <p:nvPr>
            <p:ph type="pic" sz="quarter" idx="37"/>
          </p:nvPr>
        </p:nvPicPr>
        <p:blipFill>
          <a:blip r:embed="rId3">
            <a:extLst>
              <a:ext uri="{96DAC541-7B7A-43D3-8B79-37D633B846F1}">
                <asvg:svgBlip xmlns:asvg="http://schemas.microsoft.com/office/drawing/2016/SVG/main" r:embed="rId4"/>
              </a:ext>
            </a:extLst>
          </a:blip>
          <a:srcRect/>
          <a:stretch>
            <a:fillRect/>
          </a:stretch>
        </p:blipFill>
        <p:spPr/>
      </p:pic>
      <p:sp>
        <p:nvSpPr>
          <p:cNvPr id="3" name="Title 2">
            <a:extLst>
              <a:ext uri="{FF2B5EF4-FFF2-40B4-BE49-F238E27FC236}">
                <a16:creationId xmlns:a16="http://schemas.microsoft.com/office/drawing/2014/main" id="{6A2A8BB9-EE00-A9DF-7EB9-808CBF4007C8}"/>
              </a:ext>
            </a:extLst>
          </p:cNvPr>
          <p:cNvSpPr>
            <a:spLocks noGrp="1"/>
          </p:cNvSpPr>
          <p:nvPr>
            <p:ph type="title"/>
          </p:nvPr>
        </p:nvSpPr>
        <p:spPr/>
        <p:txBody>
          <a:bodyPr/>
          <a:lstStyle/>
          <a:p>
            <a:pPr>
              <a:lnSpc>
                <a:spcPct val="100000"/>
              </a:lnSpc>
            </a:pPr>
            <a:r>
              <a:rPr lang="en-GB" b="1" i="0" strike="noStrike" cap="none" spc="0" baseline="0">
                <a:ea typeface="Montserrat Alternates Black"/>
                <a:cs typeface="Montserrat Alternates Black"/>
              </a:rPr>
              <a:t>The Senedd</a:t>
            </a:r>
            <a:r>
              <a:rPr lang="en-GB" b="1">
                <a:effectLst/>
              </a:rPr>
              <a:t> is responsible for many topics that affect our day-to-day lives.</a:t>
            </a:r>
            <a:endParaRPr lang="en-GB"/>
          </a:p>
        </p:txBody>
      </p:sp>
      <p:sp>
        <p:nvSpPr>
          <p:cNvPr id="6" name="Text Placeholder 5">
            <a:extLst>
              <a:ext uri="{FF2B5EF4-FFF2-40B4-BE49-F238E27FC236}">
                <a16:creationId xmlns:a16="http://schemas.microsoft.com/office/drawing/2014/main" id="{BAD2B951-7692-7706-6C26-41CEBD30AACE}"/>
              </a:ext>
            </a:extLst>
          </p:cNvPr>
          <p:cNvSpPr>
            <a:spLocks noGrp="1"/>
          </p:cNvSpPr>
          <p:nvPr>
            <p:ph type="body" sz="quarter" idx="48"/>
          </p:nvPr>
        </p:nvSpPr>
        <p:spPr/>
        <p:txBody>
          <a:bodyPr/>
          <a:lstStyle/>
          <a:p>
            <a:r>
              <a:rPr lang="en-GB"/>
              <a:t>Health</a:t>
            </a:r>
          </a:p>
        </p:txBody>
      </p:sp>
      <p:pic>
        <p:nvPicPr>
          <p:cNvPr id="36" name="Picture Placeholder 35">
            <a:extLst>
              <a:ext uri="{FF2B5EF4-FFF2-40B4-BE49-F238E27FC236}">
                <a16:creationId xmlns:a16="http://schemas.microsoft.com/office/drawing/2014/main" id="{AB483E39-278B-A2F5-A3F3-CF9CD32EAB49}"/>
              </a:ext>
            </a:extLst>
          </p:cNvPr>
          <p:cNvPicPr>
            <a:picLocks noGrp="1" noChangeAspect="1"/>
          </p:cNvPicPr>
          <p:nvPr>
            <p:ph type="pic" sz="quarter" idx="51"/>
          </p:nvPr>
        </p:nvPicPr>
        <p:blipFill>
          <a:blip r:embed="rId5">
            <a:extLst>
              <a:ext uri="{96DAC541-7B7A-43D3-8B79-37D633B846F1}">
                <asvg:svgBlip xmlns:asvg="http://schemas.microsoft.com/office/drawing/2016/SVG/main" r:embed="rId6"/>
              </a:ext>
            </a:extLst>
          </a:blip>
          <a:srcRect t="110" b="110"/>
          <a:stretch>
            <a:fillRect/>
          </a:stretch>
        </p:blipFill>
        <p:spPr/>
      </p:pic>
      <p:sp>
        <p:nvSpPr>
          <p:cNvPr id="8" name="Text Placeholder 7">
            <a:extLst>
              <a:ext uri="{FF2B5EF4-FFF2-40B4-BE49-F238E27FC236}">
                <a16:creationId xmlns:a16="http://schemas.microsoft.com/office/drawing/2014/main" id="{F5CF8484-0729-012A-01E7-5A02F6EB19BF}"/>
              </a:ext>
            </a:extLst>
          </p:cNvPr>
          <p:cNvSpPr>
            <a:spLocks noGrp="1"/>
          </p:cNvSpPr>
          <p:nvPr>
            <p:ph type="body" sz="quarter" idx="52"/>
          </p:nvPr>
        </p:nvSpPr>
        <p:spPr/>
        <p:txBody>
          <a:bodyPr/>
          <a:lstStyle/>
          <a:p>
            <a:r>
              <a:rPr lang="en-GB"/>
              <a:t>Education</a:t>
            </a:r>
          </a:p>
        </p:txBody>
      </p:sp>
      <p:pic>
        <p:nvPicPr>
          <p:cNvPr id="38" name="Picture Placeholder 37">
            <a:extLst>
              <a:ext uri="{FF2B5EF4-FFF2-40B4-BE49-F238E27FC236}">
                <a16:creationId xmlns:a16="http://schemas.microsoft.com/office/drawing/2014/main" id="{204CA3D5-5406-283E-ACA6-76B2129192DC}"/>
              </a:ext>
            </a:extLst>
          </p:cNvPr>
          <p:cNvPicPr>
            <a:picLocks noGrp="1" noChangeAspect="1"/>
          </p:cNvPicPr>
          <p:nvPr>
            <p:ph type="pic" sz="quarter" idx="53"/>
          </p:nvPr>
        </p:nvPicPr>
        <p:blipFill>
          <a:blip r:embed="rId7">
            <a:extLst>
              <a:ext uri="{96DAC541-7B7A-43D3-8B79-37D633B846F1}">
                <asvg:svgBlip xmlns:asvg="http://schemas.microsoft.com/office/drawing/2016/SVG/main" r:embed="rId8"/>
              </a:ext>
            </a:extLst>
          </a:blip>
          <a:srcRect/>
          <a:stretch>
            <a:fillRect/>
          </a:stretch>
        </p:blipFill>
        <p:spPr/>
      </p:pic>
      <p:sp>
        <p:nvSpPr>
          <p:cNvPr id="10" name="Text Placeholder 9">
            <a:extLst>
              <a:ext uri="{FF2B5EF4-FFF2-40B4-BE49-F238E27FC236}">
                <a16:creationId xmlns:a16="http://schemas.microsoft.com/office/drawing/2014/main" id="{3AC92684-A0D8-B224-A40A-C876FDD58A51}"/>
              </a:ext>
            </a:extLst>
          </p:cNvPr>
          <p:cNvSpPr>
            <a:spLocks noGrp="1"/>
          </p:cNvSpPr>
          <p:nvPr>
            <p:ph type="body" sz="quarter" idx="54"/>
          </p:nvPr>
        </p:nvSpPr>
        <p:spPr/>
        <p:txBody>
          <a:bodyPr/>
          <a:lstStyle/>
          <a:p>
            <a:r>
              <a:rPr lang="en-GB"/>
              <a:t>Sports</a:t>
            </a:r>
          </a:p>
        </p:txBody>
      </p:sp>
      <p:pic>
        <p:nvPicPr>
          <p:cNvPr id="40" name="Picture Placeholder 39">
            <a:extLst>
              <a:ext uri="{FF2B5EF4-FFF2-40B4-BE49-F238E27FC236}">
                <a16:creationId xmlns:a16="http://schemas.microsoft.com/office/drawing/2014/main" id="{87B18E8A-90E4-9079-737C-2F6B602915FF}"/>
              </a:ext>
            </a:extLst>
          </p:cNvPr>
          <p:cNvPicPr>
            <a:picLocks noGrp="1" noChangeAspect="1"/>
          </p:cNvPicPr>
          <p:nvPr>
            <p:ph type="pic" sz="quarter" idx="55"/>
          </p:nvPr>
        </p:nvPicPr>
        <p:blipFill>
          <a:blip r:embed="rId9">
            <a:extLst>
              <a:ext uri="{96DAC541-7B7A-43D3-8B79-37D633B846F1}">
                <asvg:svgBlip xmlns:asvg="http://schemas.microsoft.com/office/drawing/2016/SVG/main" r:embed="rId10"/>
              </a:ext>
            </a:extLst>
          </a:blip>
          <a:srcRect/>
          <a:stretch>
            <a:fillRect/>
          </a:stretch>
        </p:blipFill>
        <p:spPr/>
      </p:pic>
      <p:sp>
        <p:nvSpPr>
          <p:cNvPr id="12" name="Text Placeholder 11">
            <a:extLst>
              <a:ext uri="{FF2B5EF4-FFF2-40B4-BE49-F238E27FC236}">
                <a16:creationId xmlns:a16="http://schemas.microsoft.com/office/drawing/2014/main" id="{68186EFE-AE76-21D7-9441-47CF670C1275}"/>
              </a:ext>
            </a:extLst>
          </p:cNvPr>
          <p:cNvSpPr>
            <a:spLocks noGrp="1"/>
          </p:cNvSpPr>
          <p:nvPr>
            <p:ph type="body" sz="quarter" idx="56"/>
          </p:nvPr>
        </p:nvSpPr>
        <p:spPr/>
        <p:txBody>
          <a:bodyPr/>
          <a:lstStyle/>
          <a:p>
            <a:r>
              <a:rPr lang="en-GB"/>
              <a:t>Agriculture</a:t>
            </a:r>
          </a:p>
        </p:txBody>
      </p:sp>
      <p:pic>
        <p:nvPicPr>
          <p:cNvPr id="42" name="Picture Placeholder 41">
            <a:extLst>
              <a:ext uri="{FF2B5EF4-FFF2-40B4-BE49-F238E27FC236}">
                <a16:creationId xmlns:a16="http://schemas.microsoft.com/office/drawing/2014/main" id="{BF5EC85B-E6E6-2006-146F-62F59BCFD1AB}"/>
              </a:ext>
            </a:extLst>
          </p:cNvPr>
          <p:cNvPicPr>
            <a:picLocks noGrp="1" noChangeAspect="1"/>
          </p:cNvPicPr>
          <p:nvPr>
            <p:ph type="pic" sz="quarter" idx="57"/>
          </p:nvPr>
        </p:nvPicPr>
        <p:blipFill>
          <a:blip r:embed="rId11">
            <a:extLst>
              <a:ext uri="{96DAC541-7B7A-43D3-8B79-37D633B846F1}">
                <asvg:svgBlip xmlns:asvg="http://schemas.microsoft.com/office/drawing/2016/SVG/main" r:embed="rId12"/>
              </a:ext>
            </a:extLst>
          </a:blip>
          <a:srcRect/>
          <a:stretch>
            <a:fillRect/>
          </a:stretch>
        </p:blipFill>
        <p:spPr/>
      </p:pic>
      <p:sp>
        <p:nvSpPr>
          <p:cNvPr id="14" name="Text Placeholder 13">
            <a:extLst>
              <a:ext uri="{FF2B5EF4-FFF2-40B4-BE49-F238E27FC236}">
                <a16:creationId xmlns:a16="http://schemas.microsoft.com/office/drawing/2014/main" id="{3DE5C50D-03DA-E854-F02A-ADBBB09B061D}"/>
              </a:ext>
            </a:extLst>
          </p:cNvPr>
          <p:cNvSpPr>
            <a:spLocks noGrp="1"/>
          </p:cNvSpPr>
          <p:nvPr>
            <p:ph type="body" sz="quarter" idx="58"/>
          </p:nvPr>
        </p:nvSpPr>
        <p:spPr/>
        <p:txBody>
          <a:bodyPr/>
          <a:lstStyle/>
          <a:p>
            <a:r>
              <a:rPr lang="en-GB"/>
              <a:t>Food</a:t>
            </a:r>
          </a:p>
        </p:txBody>
      </p:sp>
      <p:pic>
        <p:nvPicPr>
          <p:cNvPr id="44" name="Picture Placeholder 43">
            <a:extLst>
              <a:ext uri="{FF2B5EF4-FFF2-40B4-BE49-F238E27FC236}">
                <a16:creationId xmlns:a16="http://schemas.microsoft.com/office/drawing/2014/main" id="{C56235A7-25CA-95D4-8E26-979E2AB38211}"/>
              </a:ext>
            </a:extLst>
          </p:cNvPr>
          <p:cNvPicPr>
            <a:picLocks noGrp="1" noChangeAspect="1"/>
          </p:cNvPicPr>
          <p:nvPr>
            <p:ph type="pic" sz="quarter" idx="59"/>
          </p:nvPr>
        </p:nvPicPr>
        <p:blipFill>
          <a:blip r:embed="rId13">
            <a:extLst>
              <a:ext uri="{96DAC541-7B7A-43D3-8B79-37D633B846F1}">
                <asvg:svgBlip xmlns:asvg="http://schemas.microsoft.com/office/drawing/2016/SVG/main" r:embed="rId14"/>
              </a:ext>
            </a:extLst>
          </a:blip>
          <a:srcRect t="110" b="110"/>
          <a:stretch>
            <a:fillRect/>
          </a:stretch>
        </p:blipFill>
        <p:spPr/>
      </p:pic>
      <p:sp>
        <p:nvSpPr>
          <p:cNvPr id="16" name="Text Placeholder 15">
            <a:extLst>
              <a:ext uri="{FF2B5EF4-FFF2-40B4-BE49-F238E27FC236}">
                <a16:creationId xmlns:a16="http://schemas.microsoft.com/office/drawing/2014/main" id="{79C54544-7F58-932D-80A7-9A9A3374C430}"/>
              </a:ext>
            </a:extLst>
          </p:cNvPr>
          <p:cNvSpPr>
            <a:spLocks noGrp="1"/>
          </p:cNvSpPr>
          <p:nvPr>
            <p:ph type="body" sz="quarter" idx="60"/>
          </p:nvPr>
        </p:nvSpPr>
        <p:spPr/>
        <p:txBody>
          <a:bodyPr/>
          <a:lstStyle/>
          <a:p>
            <a:r>
              <a:rPr lang="en-GB"/>
              <a:t>Fire and Rescue</a:t>
            </a:r>
          </a:p>
          <a:p>
            <a:r>
              <a:rPr lang="en-GB"/>
              <a:t>Services</a:t>
            </a:r>
          </a:p>
        </p:txBody>
      </p:sp>
      <p:pic>
        <p:nvPicPr>
          <p:cNvPr id="46" name="Picture Placeholder 45">
            <a:extLst>
              <a:ext uri="{FF2B5EF4-FFF2-40B4-BE49-F238E27FC236}">
                <a16:creationId xmlns:a16="http://schemas.microsoft.com/office/drawing/2014/main" id="{9FED1107-2D72-367A-6DAF-409F62D8A1DA}"/>
              </a:ext>
            </a:extLst>
          </p:cNvPr>
          <p:cNvPicPr>
            <a:picLocks noGrp="1" noChangeAspect="1"/>
          </p:cNvPicPr>
          <p:nvPr>
            <p:ph type="pic" sz="quarter" idx="61"/>
          </p:nvPr>
        </p:nvPicPr>
        <p:blipFill>
          <a:blip r:embed="rId15">
            <a:extLst>
              <a:ext uri="{96DAC541-7B7A-43D3-8B79-37D633B846F1}">
                <asvg:svgBlip xmlns:asvg="http://schemas.microsoft.com/office/drawing/2016/SVG/main" r:embed="rId16"/>
              </a:ext>
            </a:extLst>
          </a:blip>
          <a:srcRect/>
          <a:stretch>
            <a:fillRect/>
          </a:stretch>
        </p:blipFill>
        <p:spPr/>
      </p:pic>
      <p:sp>
        <p:nvSpPr>
          <p:cNvPr id="18" name="Text Placeholder 17">
            <a:extLst>
              <a:ext uri="{FF2B5EF4-FFF2-40B4-BE49-F238E27FC236}">
                <a16:creationId xmlns:a16="http://schemas.microsoft.com/office/drawing/2014/main" id="{7DFEC935-8512-1809-C4E4-62C82A2A12E7}"/>
              </a:ext>
            </a:extLst>
          </p:cNvPr>
          <p:cNvSpPr>
            <a:spLocks noGrp="1"/>
          </p:cNvSpPr>
          <p:nvPr>
            <p:ph type="body" sz="quarter" idx="62"/>
          </p:nvPr>
        </p:nvSpPr>
        <p:spPr/>
        <p:txBody>
          <a:bodyPr/>
          <a:lstStyle/>
          <a:p>
            <a:r>
              <a:rPr lang="en-GB"/>
              <a:t>Environment</a:t>
            </a:r>
          </a:p>
        </p:txBody>
      </p:sp>
      <p:pic>
        <p:nvPicPr>
          <p:cNvPr id="48" name="Picture Placeholder 47">
            <a:extLst>
              <a:ext uri="{FF2B5EF4-FFF2-40B4-BE49-F238E27FC236}">
                <a16:creationId xmlns:a16="http://schemas.microsoft.com/office/drawing/2014/main" id="{0CBA9B2E-15A9-54D6-9EB0-E4BFF2DBA38D}"/>
              </a:ext>
            </a:extLst>
          </p:cNvPr>
          <p:cNvPicPr>
            <a:picLocks noGrp="1" noChangeAspect="1"/>
          </p:cNvPicPr>
          <p:nvPr>
            <p:ph type="pic" sz="quarter" idx="63"/>
          </p:nvPr>
        </p:nvPicPr>
        <p:blipFill>
          <a:blip r:embed="rId17">
            <a:extLst>
              <a:ext uri="{96DAC541-7B7A-43D3-8B79-37D633B846F1}">
                <asvg:svgBlip xmlns:asvg="http://schemas.microsoft.com/office/drawing/2016/SVG/main" r:embed="rId18"/>
              </a:ext>
            </a:extLst>
          </a:blip>
          <a:srcRect/>
          <a:stretch>
            <a:fillRect/>
          </a:stretch>
        </p:blipFill>
        <p:spPr/>
      </p:pic>
      <p:sp>
        <p:nvSpPr>
          <p:cNvPr id="32" name="Text Placeholder 31">
            <a:extLst>
              <a:ext uri="{FF2B5EF4-FFF2-40B4-BE49-F238E27FC236}">
                <a16:creationId xmlns:a16="http://schemas.microsoft.com/office/drawing/2014/main" id="{A81BB825-70ED-0468-8C79-78A64043237E}"/>
              </a:ext>
            </a:extLst>
          </p:cNvPr>
          <p:cNvSpPr>
            <a:spLocks noGrp="1"/>
          </p:cNvSpPr>
          <p:nvPr>
            <p:ph type="body" sz="quarter" idx="64"/>
          </p:nvPr>
        </p:nvSpPr>
        <p:spPr/>
        <p:txBody>
          <a:bodyPr/>
          <a:lstStyle/>
          <a:p>
            <a:r>
              <a:rPr lang="en-GB"/>
              <a:t>Housing</a:t>
            </a:r>
          </a:p>
        </p:txBody>
      </p:sp>
      <p:pic>
        <p:nvPicPr>
          <p:cNvPr id="49" name="Picture Placeholder 6">
            <a:extLst>
              <a:ext uri="{FF2B5EF4-FFF2-40B4-BE49-F238E27FC236}">
                <a16:creationId xmlns:a16="http://schemas.microsoft.com/office/drawing/2014/main" id="{E901E950-DDFD-2AAA-6586-A925BAB30EFC}"/>
              </a:ext>
            </a:extLst>
          </p:cNvPr>
          <p:cNvPicPr>
            <a:picLocks noChangeAspect="1"/>
          </p:cNvPicPr>
          <p:nvPr/>
        </p:nvPicPr>
        <p:blipFill>
          <a:blip r:embed="rId19">
            <a:extLst>
              <a:ext uri="{96DAC541-7B7A-43D3-8B79-37D633B846F1}">
                <asvg:svgBlip xmlns:asvg="http://schemas.microsoft.com/office/drawing/2016/SVG/main" r:embed="rId20"/>
              </a:ext>
            </a:extLst>
          </a:blip>
          <a:srcRect t="33" b="33"/>
          <a:stretch>
            <a:fillRect/>
          </a:stretch>
        </p:blipFill>
        <p:spPr>
          <a:xfrm>
            <a:off x="8663691" y="1968638"/>
            <a:ext cx="3156834" cy="3852865"/>
          </a:xfrm>
          <a:prstGeom prst="rect">
            <a:avLst/>
          </a:prstGeom>
        </p:spPr>
      </p:pic>
    </p:spTree>
    <p:extLst>
      <p:ext uri="{BB962C8B-B14F-4D97-AF65-F5344CB8AC3E}">
        <p14:creationId xmlns:p14="http://schemas.microsoft.com/office/powerpoint/2010/main" val="1179201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itl 2">
            <a:extLst>
              <a:ext uri="{FF2B5EF4-FFF2-40B4-BE49-F238E27FC236}">
                <a16:creationId xmlns:a16="http://schemas.microsoft.com/office/drawing/2014/main" id="{17738C71-6D09-4EB9-BDDD-64082895119D}"/>
              </a:ext>
            </a:extLst>
          </p:cNvPr>
          <p:cNvSpPr>
            <a:spLocks noGrp="1"/>
          </p:cNvSpPr>
          <p:nvPr>
            <p:ph type="title"/>
          </p:nvPr>
        </p:nvSpPr>
        <p:spPr/>
        <p:txBody>
          <a:bodyPr/>
          <a:lstStyle/>
          <a:p>
            <a:r>
              <a:rPr lang="en-GB" err="1"/>
              <a:t>Deddfau’r</a:t>
            </a:r>
            <a:r>
              <a:rPr lang="en-GB"/>
              <a:t> Senedd</a:t>
            </a:r>
            <a:br>
              <a:rPr lang="en-GB"/>
            </a:br>
            <a:r>
              <a:rPr lang="en-GB" i="1" err="1"/>
              <a:t>Senedd</a:t>
            </a:r>
            <a:r>
              <a:rPr lang="en-GB" i="1"/>
              <a:t> Laws</a:t>
            </a:r>
            <a:endParaRPr lang="en-GB"/>
          </a:p>
        </p:txBody>
      </p:sp>
      <p:sp>
        <p:nvSpPr>
          <p:cNvPr id="2" name="Content Placeholder 1">
            <a:extLst>
              <a:ext uri="{FF2B5EF4-FFF2-40B4-BE49-F238E27FC236}">
                <a16:creationId xmlns:a16="http://schemas.microsoft.com/office/drawing/2014/main" id="{CE8F4F8E-95BB-482A-86F3-744948DA371E}"/>
              </a:ext>
            </a:extLst>
          </p:cNvPr>
          <p:cNvSpPr>
            <a:spLocks noGrp="1"/>
          </p:cNvSpPr>
          <p:nvPr>
            <p:ph type="body" sz="quarter" idx="11"/>
          </p:nvPr>
        </p:nvSpPr>
        <p:spPr/>
        <p:txBody>
          <a:bodyPr/>
          <a:lstStyle/>
          <a:p>
            <a:pPr marL="285750" indent="-285750">
              <a:buFont typeface="Arial" panose="020B0604020202020204" pitchFamily="34" charset="0"/>
              <a:buChar char="•"/>
            </a:pPr>
            <a:r>
              <a:rPr lang="en-GB" b="1"/>
              <a:t>Smoking ban</a:t>
            </a:r>
          </a:p>
          <a:p>
            <a:pPr marL="285750" indent="-285750">
              <a:buFont typeface="Arial" panose="020B0604020202020204" pitchFamily="34" charset="0"/>
              <a:buChar char="•"/>
            </a:pPr>
            <a:r>
              <a:rPr lang="en-GB" b="1"/>
              <a:t>Free bus passes for those over 60 years old</a:t>
            </a:r>
          </a:p>
          <a:p>
            <a:pPr marL="285750" indent="-285750">
              <a:buFont typeface="Arial" panose="020B0604020202020204" pitchFamily="34" charset="0"/>
              <a:buChar char="•"/>
            </a:pPr>
            <a:r>
              <a:rPr lang="en-GB" b="1"/>
              <a:t>£1 bus passes for young people 16-21 years old</a:t>
            </a:r>
          </a:p>
          <a:p>
            <a:pPr marL="285750" indent="-285750">
              <a:buFont typeface="Arial" panose="020B0604020202020204" pitchFamily="34" charset="0"/>
              <a:buChar char="•"/>
            </a:pPr>
            <a:r>
              <a:rPr lang="en-GB" b="1"/>
              <a:t>5p plastic bags</a:t>
            </a:r>
          </a:p>
          <a:p>
            <a:pPr marL="285750" indent="-285750">
              <a:buFont typeface="Arial" panose="020B0604020202020204" pitchFamily="34" charset="0"/>
              <a:buChar char="•"/>
            </a:pPr>
            <a:r>
              <a:rPr lang="en-GB" b="1"/>
              <a:t>Presumed consent for organ donation</a:t>
            </a:r>
          </a:p>
          <a:p>
            <a:pPr marL="285750" indent="-285750">
              <a:buFont typeface="Arial" panose="020B0604020202020204" pitchFamily="34" charset="0"/>
              <a:buChar char="•"/>
            </a:pPr>
            <a:r>
              <a:rPr lang="en-GB" b="1"/>
              <a:t>Free prescriptions</a:t>
            </a:r>
          </a:p>
          <a:p>
            <a:pPr marL="285750" indent="-285750">
              <a:buFont typeface="Arial" panose="020B0604020202020204" pitchFamily="34" charset="0"/>
              <a:buChar char="•"/>
            </a:pPr>
            <a:r>
              <a:rPr lang="en-GB" b="1"/>
              <a:t>20 mph</a:t>
            </a:r>
          </a:p>
        </p:txBody>
      </p:sp>
      <p:pic>
        <p:nvPicPr>
          <p:cNvPr id="5" name="Picture 4">
            <a:extLst>
              <a:ext uri="{FF2B5EF4-FFF2-40B4-BE49-F238E27FC236}">
                <a16:creationId xmlns:a16="http://schemas.microsoft.com/office/drawing/2014/main" id="{2B5E3DA1-7143-4386-ABB3-BEDD718F65C5}"/>
              </a:ext>
            </a:extLst>
          </p:cNvPr>
          <p:cNvPicPr>
            <a:picLocks noChangeAspect="1"/>
          </p:cNvPicPr>
          <p:nvPr/>
        </p:nvPicPr>
        <p:blipFill>
          <a:blip r:embed="rId3">
            <a:extLst>
              <a:ext uri="{28A0092B-C50C-407E-A947-70E740481C1C}">
                <a14:useLocalDpi xmlns:a14="http://schemas.microsoft.com/office/drawing/2010/main" val="0"/>
              </a:ext>
            </a:extLst>
          </a:blip>
          <a:srcRect l="16620" r="16620"/>
          <a:stretch/>
        </p:blipFill>
        <p:spPr>
          <a:xfrm>
            <a:off x="7566395" y="2884887"/>
            <a:ext cx="1622429" cy="1622105"/>
          </a:xfrm>
          <a:prstGeom prst="rect">
            <a:avLst/>
          </a:prstGeom>
        </p:spPr>
      </p:pic>
      <p:pic>
        <p:nvPicPr>
          <p:cNvPr id="8" name="Picture 7">
            <a:extLst>
              <a:ext uri="{FF2B5EF4-FFF2-40B4-BE49-F238E27FC236}">
                <a16:creationId xmlns:a16="http://schemas.microsoft.com/office/drawing/2014/main" id="{916E5D3D-C0B1-4962-82D4-BC2C5F883CE7}"/>
              </a:ext>
            </a:extLst>
          </p:cNvPr>
          <p:cNvPicPr>
            <a:picLocks noChangeAspect="1"/>
          </p:cNvPicPr>
          <p:nvPr/>
        </p:nvPicPr>
        <p:blipFill>
          <a:blip r:embed="rId4">
            <a:extLst>
              <a:ext uri="{28A0092B-C50C-407E-A947-70E740481C1C}">
                <a14:useLocalDpi xmlns:a14="http://schemas.microsoft.com/office/drawing/2010/main" val="0"/>
              </a:ext>
            </a:extLst>
          </a:blip>
          <a:srcRect l="14392" r="14392"/>
          <a:stretch/>
        </p:blipFill>
        <p:spPr>
          <a:xfrm>
            <a:off x="10367246" y="791853"/>
            <a:ext cx="1619976" cy="1619652"/>
          </a:xfrm>
          <a:prstGeom prst="rect">
            <a:avLst/>
          </a:prstGeom>
        </p:spPr>
      </p:pic>
      <p:pic>
        <p:nvPicPr>
          <p:cNvPr id="10" name="Picture 9">
            <a:extLst>
              <a:ext uri="{FF2B5EF4-FFF2-40B4-BE49-F238E27FC236}">
                <a16:creationId xmlns:a16="http://schemas.microsoft.com/office/drawing/2014/main" id="{E62CC397-E589-4E7D-BA57-F27E9358FBE9}"/>
              </a:ext>
            </a:extLst>
          </p:cNvPr>
          <p:cNvPicPr>
            <a:picLocks noChangeAspect="1"/>
          </p:cNvPicPr>
          <p:nvPr/>
        </p:nvPicPr>
        <p:blipFill>
          <a:blip r:embed="rId5">
            <a:extLst>
              <a:ext uri="{28A0092B-C50C-407E-A947-70E740481C1C}">
                <a14:useLocalDpi xmlns:a14="http://schemas.microsoft.com/office/drawing/2010/main" val="0"/>
              </a:ext>
            </a:extLst>
          </a:blip>
          <a:srcRect t="10594" b="10594"/>
          <a:stretch/>
        </p:blipFill>
        <p:spPr>
          <a:xfrm>
            <a:off x="6978586" y="813925"/>
            <a:ext cx="1579967" cy="1579651"/>
          </a:xfrm>
          <a:prstGeom prst="rect">
            <a:avLst/>
          </a:prstGeom>
        </p:spPr>
      </p:pic>
      <p:pic>
        <p:nvPicPr>
          <p:cNvPr id="12" name="Picture 11">
            <a:extLst>
              <a:ext uri="{FF2B5EF4-FFF2-40B4-BE49-F238E27FC236}">
                <a16:creationId xmlns:a16="http://schemas.microsoft.com/office/drawing/2014/main" id="{C90820A2-258F-400C-B004-A2095D7F0AE6}"/>
              </a:ext>
            </a:extLst>
          </p:cNvPr>
          <p:cNvPicPr>
            <a:picLocks noChangeAspect="1"/>
          </p:cNvPicPr>
          <p:nvPr/>
        </p:nvPicPr>
        <p:blipFill>
          <a:blip r:embed="rId6">
            <a:extLst>
              <a:ext uri="{28A0092B-C50C-407E-A947-70E740481C1C}">
                <a14:useLocalDpi xmlns:a14="http://schemas.microsoft.com/office/drawing/2010/main" val="0"/>
              </a:ext>
            </a:extLst>
          </a:blip>
          <a:srcRect l="16803" r="16803"/>
          <a:stretch/>
        </p:blipFill>
        <p:spPr>
          <a:xfrm>
            <a:off x="8678021" y="799558"/>
            <a:ext cx="1604497" cy="1604177"/>
          </a:xfrm>
          <a:prstGeom prst="rect">
            <a:avLst/>
          </a:prstGeom>
        </p:spPr>
      </p:pic>
      <p:pic>
        <p:nvPicPr>
          <p:cNvPr id="14" name="Picture 13">
            <a:extLst>
              <a:ext uri="{FF2B5EF4-FFF2-40B4-BE49-F238E27FC236}">
                <a16:creationId xmlns:a16="http://schemas.microsoft.com/office/drawing/2014/main" id="{E965880A-318F-4F58-87DE-AE84EC893F75}"/>
              </a:ext>
            </a:extLst>
          </p:cNvPr>
          <p:cNvPicPr>
            <a:picLocks noChangeAspect="1"/>
          </p:cNvPicPr>
          <p:nvPr/>
        </p:nvPicPr>
        <p:blipFill>
          <a:blip r:embed="rId7">
            <a:extLst>
              <a:ext uri="{28A0092B-C50C-407E-A947-70E740481C1C}">
                <a14:useLocalDpi xmlns:a14="http://schemas.microsoft.com/office/drawing/2010/main" val="0"/>
              </a:ext>
            </a:extLst>
          </a:blip>
          <a:srcRect l="16664" r="16664"/>
          <a:stretch/>
        </p:blipFill>
        <p:spPr>
          <a:xfrm>
            <a:off x="9585754" y="2879471"/>
            <a:ext cx="1583075" cy="1582758"/>
          </a:xfrm>
          <a:prstGeom prst="rect">
            <a:avLst/>
          </a:prstGeom>
        </p:spPr>
      </p:pic>
      <p:pic>
        <p:nvPicPr>
          <p:cNvPr id="11" name="Picture 10">
            <a:extLst>
              <a:ext uri="{FF2B5EF4-FFF2-40B4-BE49-F238E27FC236}">
                <a16:creationId xmlns:a16="http://schemas.microsoft.com/office/drawing/2014/main" id="{EE9E718F-D97D-FCE4-745C-5166EBD63F1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940636" y="4893234"/>
            <a:ext cx="2392083" cy="1594721"/>
          </a:xfrm>
          <a:prstGeom prst="rect">
            <a:avLst/>
          </a:prstGeom>
        </p:spPr>
      </p:pic>
    </p:spTree>
    <p:extLst>
      <p:ext uri="{BB962C8B-B14F-4D97-AF65-F5344CB8AC3E}">
        <p14:creationId xmlns:p14="http://schemas.microsoft.com/office/powerpoint/2010/main" val="144454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C5EEB-AE7F-8E31-D8BF-FDDB2D8C5035}"/>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88218E6-C722-2B92-8865-BD227F762896}"/>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p:pic>
      <p:sp>
        <p:nvSpPr>
          <p:cNvPr id="4" name="Title 3">
            <a:extLst>
              <a:ext uri="{FF2B5EF4-FFF2-40B4-BE49-F238E27FC236}">
                <a16:creationId xmlns:a16="http://schemas.microsoft.com/office/drawing/2014/main" id="{7AF073C9-8B21-C6A8-5FB1-64A614A4635F}"/>
              </a:ext>
            </a:extLst>
          </p:cNvPr>
          <p:cNvSpPr>
            <a:spLocks noGrp="1"/>
          </p:cNvSpPr>
          <p:nvPr>
            <p:ph type="title"/>
          </p:nvPr>
        </p:nvSpPr>
        <p:spPr/>
        <p:txBody>
          <a:bodyPr/>
          <a:lstStyle/>
          <a:p>
            <a:r>
              <a:rPr lang="en-GB"/>
              <a:t>Is it important to vote?</a:t>
            </a:r>
          </a:p>
        </p:txBody>
      </p:sp>
      <p:sp>
        <p:nvSpPr>
          <p:cNvPr id="3" name="Text Placeholder 2">
            <a:extLst>
              <a:ext uri="{FF2B5EF4-FFF2-40B4-BE49-F238E27FC236}">
                <a16:creationId xmlns:a16="http://schemas.microsoft.com/office/drawing/2014/main" id="{8AE3A028-7E12-74BA-FD80-79EC10210FD5}"/>
              </a:ext>
            </a:extLst>
          </p:cNvPr>
          <p:cNvSpPr>
            <a:spLocks noGrp="1"/>
          </p:cNvSpPr>
          <p:nvPr>
            <p:ph type="body" sz="quarter" idx="14"/>
          </p:nvPr>
        </p:nvSpPr>
        <p:spPr/>
        <p:txBody>
          <a:bodyPr/>
          <a:lstStyle/>
          <a:p>
            <a:r>
              <a:rPr lang="en-GB"/>
              <a:t>Discuss! </a:t>
            </a:r>
          </a:p>
        </p:txBody>
      </p:sp>
    </p:spTree>
    <p:extLst>
      <p:ext uri="{BB962C8B-B14F-4D97-AF65-F5344CB8AC3E}">
        <p14:creationId xmlns:p14="http://schemas.microsoft.com/office/powerpoint/2010/main" val="141813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3EC20-1C74-2B84-ABF7-352ED1EDA2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1FD9376-AE12-0EAA-0FE3-322575B4E376}"/>
              </a:ext>
            </a:extLst>
          </p:cNvPr>
          <p:cNvSpPr>
            <a:spLocks noGrp="1"/>
          </p:cNvSpPr>
          <p:nvPr>
            <p:ph type="title"/>
          </p:nvPr>
        </p:nvSpPr>
        <p:spPr/>
        <p:txBody>
          <a:bodyPr/>
          <a:lstStyle/>
          <a:p>
            <a:r>
              <a:rPr lang="en-GB"/>
              <a:t>Is it important to vote? </a:t>
            </a:r>
          </a:p>
        </p:txBody>
      </p:sp>
      <p:sp>
        <p:nvSpPr>
          <p:cNvPr id="12" name="Text Placeholder 11">
            <a:extLst>
              <a:ext uri="{FF2B5EF4-FFF2-40B4-BE49-F238E27FC236}">
                <a16:creationId xmlns:a16="http://schemas.microsoft.com/office/drawing/2014/main" id="{1118937C-DB49-BCEA-5847-F78E48F8D4E6}"/>
              </a:ext>
            </a:extLst>
          </p:cNvPr>
          <p:cNvSpPr>
            <a:spLocks noGrp="1"/>
          </p:cNvSpPr>
          <p:nvPr>
            <p:ph type="body" sz="quarter" idx="14"/>
          </p:nvPr>
        </p:nvSpPr>
        <p:spPr/>
        <p:txBody>
          <a:bodyPr/>
          <a:lstStyle/>
          <a:p>
            <a:r>
              <a:rPr lang="en-GB"/>
              <a:t>Discuss!</a:t>
            </a:r>
          </a:p>
        </p:txBody>
      </p:sp>
      <p:sp>
        <p:nvSpPr>
          <p:cNvPr id="3" name="Picture Placeholder 2">
            <a:extLst>
              <a:ext uri="{FF2B5EF4-FFF2-40B4-BE49-F238E27FC236}">
                <a16:creationId xmlns:a16="http://schemas.microsoft.com/office/drawing/2014/main" id="{7BCE79C3-CC17-F83C-3592-F20104A118BC}"/>
              </a:ext>
            </a:extLst>
          </p:cNvPr>
          <p:cNvSpPr>
            <a:spLocks noGrp="1"/>
          </p:cNvSpPr>
          <p:nvPr>
            <p:ph type="pic" sz="quarter" idx="10"/>
          </p:nvPr>
        </p:nvSpPr>
        <p:spPr/>
        <p:txBody>
          <a:bodyPr/>
          <a:lstStyle/>
          <a:p>
            <a:endParaRPr lang="en-GB"/>
          </a:p>
        </p:txBody>
      </p:sp>
      <p:sp>
        <p:nvSpPr>
          <p:cNvPr id="2" name="Speech Bubble: Oval 1">
            <a:extLst>
              <a:ext uri="{FF2B5EF4-FFF2-40B4-BE49-F238E27FC236}">
                <a16:creationId xmlns:a16="http://schemas.microsoft.com/office/drawing/2014/main" id="{F6B7BB4A-4EAA-BA87-7DF4-43BA4708507C}"/>
              </a:ext>
            </a:extLst>
          </p:cNvPr>
          <p:cNvSpPr/>
          <p:nvPr/>
        </p:nvSpPr>
        <p:spPr>
          <a:xfrm>
            <a:off x="7082118" y="277906"/>
            <a:ext cx="3074894" cy="1407460"/>
          </a:xfrm>
          <a:prstGeom prst="wedgeEllipseCallout">
            <a:avLst/>
          </a:prstGeom>
          <a:solidFill>
            <a:schemeClr val="bg1"/>
          </a:solidFill>
          <a:ln w="31750">
            <a:solidFill>
              <a:srgbClr val="E679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hought Bubble: Cloud 4">
            <a:extLst>
              <a:ext uri="{FF2B5EF4-FFF2-40B4-BE49-F238E27FC236}">
                <a16:creationId xmlns:a16="http://schemas.microsoft.com/office/drawing/2014/main" id="{12F25311-C057-4D11-38D2-63785FBA3F54}"/>
              </a:ext>
            </a:extLst>
          </p:cNvPr>
          <p:cNvSpPr/>
          <p:nvPr/>
        </p:nvSpPr>
        <p:spPr>
          <a:xfrm>
            <a:off x="8704729" y="1807027"/>
            <a:ext cx="3288869" cy="1608526"/>
          </a:xfrm>
          <a:prstGeom prst="cloudCallout">
            <a:avLst/>
          </a:prstGeom>
          <a:solidFill>
            <a:schemeClr val="bg1"/>
          </a:solidFill>
          <a:ln w="31750">
            <a:solidFill>
              <a:srgbClr val="E679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peech Bubble: Rectangle with Corners Rounded 5">
            <a:extLst>
              <a:ext uri="{FF2B5EF4-FFF2-40B4-BE49-F238E27FC236}">
                <a16:creationId xmlns:a16="http://schemas.microsoft.com/office/drawing/2014/main" id="{42258B97-1479-8C37-F7AA-6399DF1B44E3}"/>
              </a:ext>
            </a:extLst>
          </p:cNvPr>
          <p:cNvSpPr/>
          <p:nvPr/>
        </p:nvSpPr>
        <p:spPr>
          <a:xfrm>
            <a:off x="5746378" y="3406314"/>
            <a:ext cx="3059044" cy="1622887"/>
          </a:xfrm>
          <a:prstGeom prst="wedgeRoundRectCallout">
            <a:avLst/>
          </a:prstGeom>
          <a:solidFill>
            <a:schemeClr val="bg1"/>
          </a:solidFill>
          <a:ln w="31750">
            <a:solidFill>
              <a:srgbClr val="E679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AB728AC5-DAAD-CEB2-7C9C-87136CA97FAB}"/>
              </a:ext>
            </a:extLst>
          </p:cNvPr>
          <p:cNvSpPr txBox="1"/>
          <p:nvPr/>
        </p:nvSpPr>
        <p:spPr>
          <a:xfrm>
            <a:off x="7324164" y="666489"/>
            <a:ext cx="2734235" cy="584775"/>
          </a:xfrm>
          <a:prstGeom prst="rect">
            <a:avLst/>
          </a:prstGeom>
          <a:noFill/>
        </p:spPr>
        <p:txBody>
          <a:bodyPr wrap="square" rtlCol="0">
            <a:spAutoFit/>
          </a:bodyPr>
          <a:lstStyle/>
          <a:p>
            <a:r>
              <a:rPr lang="en-GB" sz="3200"/>
              <a:t>Suffragettes</a:t>
            </a:r>
          </a:p>
        </p:txBody>
      </p:sp>
      <p:sp>
        <p:nvSpPr>
          <p:cNvPr id="8" name="TextBox 7">
            <a:extLst>
              <a:ext uri="{FF2B5EF4-FFF2-40B4-BE49-F238E27FC236}">
                <a16:creationId xmlns:a16="http://schemas.microsoft.com/office/drawing/2014/main" id="{75B6E374-101B-F1CA-22F5-AA72C71C57C0}"/>
              </a:ext>
            </a:extLst>
          </p:cNvPr>
          <p:cNvSpPr txBox="1"/>
          <p:nvPr/>
        </p:nvSpPr>
        <p:spPr>
          <a:xfrm>
            <a:off x="9475694" y="2061074"/>
            <a:ext cx="2639020" cy="1077218"/>
          </a:xfrm>
          <a:prstGeom prst="rect">
            <a:avLst/>
          </a:prstGeom>
          <a:noFill/>
        </p:spPr>
        <p:txBody>
          <a:bodyPr wrap="square" rtlCol="0">
            <a:spAutoFit/>
          </a:bodyPr>
          <a:lstStyle/>
          <a:p>
            <a:r>
              <a:rPr lang="en-GB" sz="3200"/>
              <a:t>Make a protest</a:t>
            </a:r>
          </a:p>
        </p:txBody>
      </p:sp>
      <p:sp>
        <p:nvSpPr>
          <p:cNvPr id="9" name="TextBox 8">
            <a:extLst>
              <a:ext uri="{FF2B5EF4-FFF2-40B4-BE49-F238E27FC236}">
                <a16:creationId xmlns:a16="http://schemas.microsoft.com/office/drawing/2014/main" id="{D2843D9C-8686-5E73-2B10-ADA7F86A86C4}"/>
              </a:ext>
            </a:extLst>
          </p:cNvPr>
          <p:cNvSpPr txBox="1"/>
          <p:nvPr/>
        </p:nvSpPr>
        <p:spPr>
          <a:xfrm>
            <a:off x="5907742" y="3699217"/>
            <a:ext cx="2639020" cy="1077218"/>
          </a:xfrm>
          <a:prstGeom prst="rect">
            <a:avLst/>
          </a:prstGeom>
          <a:noFill/>
        </p:spPr>
        <p:txBody>
          <a:bodyPr wrap="square" rtlCol="0">
            <a:spAutoFit/>
          </a:bodyPr>
          <a:lstStyle/>
          <a:p>
            <a:r>
              <a:rPr lang="en-GB" sz="3200"/>
              <a:t>Be an active Citizen</a:t>
            </a:r>
          </a:p>
        </p:txBody>
      </p:sp>
      <p:sp>
        <p:nvSpPr>
          <p:cNvPr id="10" name="Speech Bubble: Oval 9">
            <a:extLst>
              <a:ext uri="{FF2B5EF4-FFF2-40B4-BE49-F238E27FC236}">
                <a16:creationId xmlns:a16="http://schemas.microsoft.com/office/drawing/2014/main" id="{1D579641-7001-1774-6B3B-822CCB11ADF5}"/>
              </a:ext>
            </a:extLst>
          </p:cNvPr>
          <p:cNvSpPr/>
          <p:nvPr/>
        </p:nvSpPr>
        <p:spPr>
          <a:xfrm>
            <a:off x="8758518" y="4948517"/>
            <a:ext cx="3074894" cy="1407460"/>
          </a:xfrm>
          <a:prstGeom prst="wedgeEllipseCallout">
            <a:avLst/>
          </a:prstGeom>
          <a:solidFill>
            <a:schemeClr val="bg1"/>
          </a:solidFill>
          <a:ln w="31750">
            <a:solidFill>
              <a:srgbClr val="E679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3409BC8-ED01-BF44-D505-09EBD3CD910A}"/>
              </a:ext>
            </a:extLst>
          </p:cNvPr>
          <p:cNvSpPr txBox="1"/>
          <p:nvPr/>
        </p:nvSpPr>
        <p:spPr>
          <a:xfrm>
            <a:off x="9000564" y="5337100"/>
            <a:ext cx="2734235" cy="523220"/>
          </a:xfrm>
          <a:prstGeom prst="rect">
            <a:avLst/>
          </a:prstGeom>
          <a:noFill/>
        </p:spPr>
        <p:txBody>
          <a:bodyPr wrap="square" rtlCol="0">
            <a:spAutoFit/>
          </a:bodyPr>
          <a:lstStyle/>
          <a:p>
            <a:r>
              <a:rPr lang="en-GB" sz="2800"/>
              <a:t>Use your voice</a:t>
            </a:r>
          </a:p>
        </p:txBody>
      </p:sp>
    </p:spTree>
    <p:extLst>
      <p:ext uri="{BB962C8B-B14F-4D97-AF65-F5344CB8AC3E}">
        <p14:creationId xmlns:p14="http://schemas.microsoft.com/office/powerpoint/2010/main" val="216839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p:bldP spid="8" grpId="0"/>
      <p:bldP spid="9" grpId="0"/>
      <p:bldP spid="10"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3BD98-FFA7-68D7-D738-D3605BE6F99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540F307-2AA7-903E-B38B-BE262AFEE5AD}"/>
              </a:ext>
            </a:extLst>
          </p:cNvPr>
          <p:cNvSpPr>
            <a:spLocks noGrp="1"/>
          </p:cNvSpPr>
          <p:nvPr>
            <p:ph type="title"/>
          </p:nvPr>
        </p:nvSpPr>
        <p:spPr>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702663"/>
              <a:gd name="connsiteY0" fmla="*/ 0 h 3078370"/>
              <a:gd name="connsiteX1" fmla="*/ 5702663 w 5702663"/>
              <a:gd name="connsiteY1" fmla="*/ 0 h 3078370"/>
              <a:gd name="connsiteX2" fmla="*/ 5120165 w 5702663"/>
              <a:gd name="connsiteY2" fmla="*/ 3075239 h 3078370"/>
              <a:gd name="connsiteX3" fmla="*/ 0 w 5702663"/>
              <a:gd name="connsiteY3" fmla="*/ 3078370 h 3078370"/>
              <a:gd name="connsiteX4" fmla="*/ 0 w 57026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63" h="3078370">
                <a:moveTo>
                  <a:pt x="0" y="0"/>
                </a:moveTo>
                <a:lnTo>
                  <a:pt x="5702663" y="0"/>
                </a:lnTo>
                <a:lnTo>
                  <a:pt x="5120165" y="3075239"/>
                </a:lnTo>
                <a:lnTo>
                  <a:pt x="0" y="3078370"/>
                </a:lnTo>
                <a:lnTo>
                  <a:pt x="0" y="0"/>
                </a:lnTo>
                <a:close/>
              </a:path>
            </a:pathLst>
          </a:custGeom>
        </p:spPr>
        <p:txBody>
          <a:bodyPr bIns="108000"/>
          <a:lstStyle/>
          <a:p>
            <a:r>
              <a:rPr lang="en-GB" sz="3200"/>
              <a:t>What’s happening in this scene? </a:t>
            </a:r>
            <a:endParaRPr lang="en-GB" sz="3200">
              <a:latin typeface="+mn-lt"/>
            </a:endParaRPr>
          </a:p>
        </p:txBody>
      </p:sp>
      <p:sp>
        <p:nvSpPr>
          <p:cNvPr id="5" name="Text Placeholder 4">
            <a:extLst>
              <a:ext uri="{FF2B5EF4-FFF2-40B4-BE49-F238E27FC236}">
                <a16:creationId xmlns:a16="http://schemas.microsoft.com/office/drawing/2014/main" id="{7EB2D9C4-F065-A53A-EDF6-83DEC1E64FCB}"/>
              </a:ext>
            </a:extLst>
          </p:cNvPr>
          <p:cNvSpPr>
            <a:spLocks noGrp="1"/>
          </p:cNvSpPr>
          <p:nvPr>
            <p:ph type="body" sz="quarter" idx="14"/>
          </p:nvPr>
        </p:nvSpPr>
        <p:spPr>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955" h="6127667">
                <a:moveTo>
                  <a:pt x="0" y="0"/>
                </a:moveTo>
                <a:lnTo>
                  <a:pt x="5702955" y="0"/>
                </a:lnTo>
                <a:lnTo>
                  <a:pt x="5261948" y="6127667"/>
                </a:lnTo>
                <a:lnTo>
                  <a:pt x="0" y="6127221"/>
                </a:lnTo>
                <a:lnTo>
                  <a:pt x="0" y="0"/>
                </a:lnTo>
                <a:close/>
              </a:path>
            </a:pathLst>
          </a:custGeom>
        </p:spPr>
        <p:txBody>
          <a:bodyPr lIns="0" tIns="108000" rIns="0" bIns="0"/>
          <a:lstStyle/>
          <a:p>
            <a:endParaRPr lang="en-GB" sz="1800" b="1">
              <a:latin typeface="+mj-lt"/>
            </a:endParaRPr>
          </a:p>
          <a:p>
            <a:r>
              <a:rPr lang="en-GB" sz="1800" b="1">
                <a:latin typeface="+mj-lt"/>
              </a:rPr>
              <a:t>Elections and representation </a:t>
            </a:r>
            <a:r>
              <a:rPr lang="en-GB" sz="1800"/>
              <a:t>are an important part of politics and democracy - it’s important we have a way of choosing our leaders, and the way our country is led. </a:t>
            </a:r>
          </a:p>
        </p:txBody>
      </p:sp>
      <p:pic>
        <p:nvPicPr>
          <p:cNvPr id="17" name="Picture Placeholder 16">
            <a:extLst>
              <a:ext uri="{FF2B5EF4-FFF2-40B4-BE49-F238E27FC236}">
                <a16:creationId xmlns:a16="http://schemas.microsoft.com/office/drawing/2014/main" id="{ADA1AC70-CBCD-2AE8-F865-71C8A3C653E5}"/>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l="2520" r="2520"/>
          <a:stretch/>
        </p:blipFill>
        <p:spPr/>
      </p:pic>
    </p:spTree>
    <p:extLst>
      <p:ext uri="{BB962C8B-B14F-4D97-AF65-F5344CB8AC3E}">
        <p14:creationId xmlns:p14="http://schemas.microsoft.com/office/powerpoint/2010/main" val="2106196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09463-8649-DBC7-1EA6-EBEC31A8337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DE5C018-C464-9B3F-3749-8B2539F8FE18}"/>
              </a:ext>
            </a:extLst>
          </p:cNvPr>
          <p:cNvSpPr>
            <a:spLocks noGrp="1"/>
          </p:cNvSpPr>
          <p:nvPr>
            <p:ph type="title"/>
          </p:nvPr>
        </p:nvSpPr>
        <p:spPr/>
        <p:txBody>
          <a:bodyPr/>
          <a:lstStyle/>
          <a:p>
            <a:r>
              <a:rPr lang="en-GB"/>
              <a:t>Who are we voting for? </a:t>
            </a:r>
          </a:p>
        </p:txBody>
      </p:sp>
      <p:sp>
        <p:nvSpPr>
          <p:cNvPr id="2" name="Text Placeholder 1">
            <a:extLst>
              <a:ext uri="{FF2B5EF4-FFF2-40B4-BE49-F238E27FC236}">
                <a16:creationId xmlns:a16="http://schemas.microsoft.com/office/drawing/2014/main" id="{A4A16AB6-E5EE-4CAF-D9A4-F1B1317CC9FC}"/>
              </a:ext>
            </a:extLst>
          </p:cNvPr>
          <p:cNvSpPr>
            <a:spLocks noGrp="1"/>
          </p:cNvSpPr>
          <p:nvPr>
            <p:ph type="body" sz="quarter" idx="14"/>
          </p:nvPr>
        </p:nvSpPr>
        <p:spPr/>
        <p:txBody>
          <a:bodyPr/>
          <a:lstStyle/>
          <a:p>
            <a:endParaRPr lang="en-GB"/>
          </a:p>
        </p:txBody>
      </p:sp>
      <p:pic>
        <p:nvPicPr>
          <p:cNvPr id="8" name="Picture Placeholder 7">
            <a:extLst>
              <a:ext uri="{FF2B5EF4-FFF2-40B4-BE49-F238E27FC236}">
                <a16:creationId xmlns:a16="http://schemas.microsoft.com/office/drawing/2014/main" id="{B11DD2F1-CA10-3A7D-EA0A-18F3CDBF35C1}"/>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l="59" r="59"/>
          <a:stretch>
            <a:fillRect/>
          </a:stretch>
        </p:blipFill>
        <p:spPr/>
      </p:pic>
    </p:spTree>
    <p:extLst>
      <p:ext uri="{BB962C8B-B14F-4D97-AF65-F5344CB8AC3E}">
        <p14:creationId xmlns:p14="http://schemas.microsoft.com/office/powerpoint/2010/main" val="1485867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D3D85-05CA-A5EB-FBB1-557C31590F1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CA45F53-417F-AEEB-4255-6CE88C9E355B}"/>
              </a:ext>
            </a:extLst>
          </p:cNvPr>
          <p:cNvSpPr>
            <a:spLocks noGrp="1"/>
          </p:cNvSpPr>
          <p:nvPr>
            <p:ph type="title"/>
          </p:nvPr>
        </p:nvSpPr>
        <p:spPr/>
        <p:txBody>
          <a:bodyPr/>
          <a:lstStyle/>
          <a:p>
            <a:r>
              <a:rPr lang="en-GB"/>
              <a:t>Your</a:t>
            </a:r>
            <a:br>
              <a:rPr lang="en-GB"/>
            </a:br>
            <a:r>
              <a:rPr lang="en-GB"/>
              <a:t>Senedd</a:t>
            </a:r>
            <a:br>
              <a:rPr lang="en-GB"/>
            </a:br>
            <a:r>
              <a:rPr lang="en-GB"/>
              <a:t>is Changing</a:t>
            </a:r>
          </a:p>
        </p:txBody>
      </p:sp>
      <p:sp>
        <p:nvSpPr>
          <p:cNvPr id="12" name="Text Placeholder 11">
            <a:extLst>
              <a:ext uri="{FF2B5EF4-FFF2-40B4-BE49-F238E27FC236}">
                <a16:creationId xmlns:a16="http://schemas.microsoft.com/office/drawing/2014/main" id="{C2A8DF5D-7FB6-A855-0723-42B18EF2E95F}"/>
              </a:ext>
            </a:extLst>
          </p:cNvPr>
          <p:cNvSpPr>
            <a:spLocks noGrp="1"/>
          </p:cNvSpPr>
          <p:nvPr>
            <p:ph type="body" sz="quarter" idx="14"/>
          </p:nvPr>
        </p:nvSpPr>
        <p:spPr/>
        <p:txBody>
          <a:bodyPr/>
          <a:lstStyle/>
          <a:p>
            <a:r>
              <a:rPr lang="en-GB"/>
              <a:t>What you need to know </a:t>
            </a:r>
          </a:p>
        </p:txBody>
      </p:sp>
      <p:pic>
        <p:nvPicPr>
          <p:cNvPr id="19" name="Graphic 18">
            <a:extLst>
              <a:ext uri="{FF2B5EF4-FFF2-40B4-BE49-F238E27FC236}">
                <a16:creationId xmlns:a16="http://schemas.microsoft.com/office/drawing/2014/main" id="{B6A0A662-682D-7D5D-B04E-03B6CCB4102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40981" y="1619652"/>
            <a:ext cx="3061973" cy="3618696"/>
          </a:xfrm>
          <a:prstGeom prst="rect">
            <a:avLst/>
          </a:prstGeom>
        </p:spPr>
      </p:pic>
    </p:spTree>
    <p:extLst>
      <p:ext uri="{BB962C8B-B14F-4D97-AF65-F5344CB8AC3E}">
        <p14:creationId xmlns:p14="http://schemas.microsoft.com/office/powerpoint/2010/main" val="131058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2320E-073E-7C4D-AD5C-353FA7C6CC43}"/>
            </a:ext>
          </a:extLst>
        </p:cNvPr>
        <p:cNvGrpSpPr/>
        <p:nvPr/>
      </p:nvGrpSpPr>
      <p:grpSpPr>
        <a:xfrm>
          <a:off x="0" y="0"/>
          <a:ext cx="0" cy="0"/>
          <a:chOff x="0" y="0"/>
          <a:chExt cx="0" cy="0"/>
        </a:xfrm>
      </p:grpSpPr>
      <p:sp>
        <p:nvSpPr>
          <p:cNvPr id="3" name="Teitl 2">
            <a:extLst>
              <a:ext uri="{FF2B5EF4-FFF2-40B4-BE49-F238E27FC236}">
                <a16:creationId xmlns:a16="http://schemas.microsoft.com/office/drawing/2014/main" id="{C795585C-55E4-C712-6B55-5D4FD4BDE1F1}"/>
              </a:ext>
            </a:extLst>
          </p:cNvPr>
          <p:cNvSpPr>
            <a:spLocks noGrp="1"/>
          </p:cNvSpPr>
          <p:nvPr>
            <p:ph type="title"/>
          </p:nvPr>
        </p:nvSpPr>
        <p:spPr/>
        <p:txBody>
          <a:bodyPr anchor="ctr">
            <a:normAutofit/>
          </a:bodyPr>
          <a:lstStyle/>
          <a:p>
            <a:r>
              <a:rPr lang="en-GB"/>
              <a:t>Members of </a:t>
            </a:r>
            <a:br>
              <a:rPr lang="en-GB"/>
            </a:br>
            <a:r>
              <a:rPr lang="en-GB"/>
              <a:t>the Senedd</a:t>
            </a:r>
          </a:p>
        </p:txBody>
      </p:sp>
      <p:sp>
        <p:nvSpPr>
          <p:cNvPr id="2" name="Content Placeholder 1">
            <a:extLst>
              <a:ext uri="{FF2B5EF4-FFF2-40B4-BE49-F238E27FC236}">
                <a16:creationId xmlns:a16="http://schemas.microsoft.com/office/drawing/2014/main" id="{4EB62D40-530F-2D4D-D5E5-DB105D002099}"/>
              </a:ext>
            </a:extLst>
          </p:cNvPr>
          <p:cNvSpPr>
            <a:spLocks noGrp="1"/>
          </p:cNvSpPr>
          <p:nvPr>
            <p:ph type="body" sz="quarter" idx="11"/>
          </p:nvPr>
        </p:nvSpPr>
        <p:spPr/>
        <p:txBody>
          <a:bodyPr>
            <a:normAutofit fontScale="85000" lnSpcReduction="20000"/>
          </a:bodyPr>
          <a:lstStyle/>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t>Members of the Senedd are elected to represent us and our communities. </a:t>
            </a:r>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t>96 Members of the Senedd</a:t>
            </a:r>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t>16 Constituencies</a:t>
            </a:r>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t>6 Members of the Senedd in each Constituency </a:t>
            </a:r>
          </a:p>
        </p:txBody>
      </p:sp>
      <p:pic>
        <p:nvPicPr>
          <p:cNvPr id="6" name="Picture Placeholder 5">
            <a:extLst>
              <a:ext uri="{FF2B5EF4-FFF2-40B4-BE49-F238E27FC236}">
                <a16:creationId xmlns:a16="http://schemas.microsoft.com/office/drawing/2014/main" id="{8CDFCCE0-45E4-0569-FF41-1D8D481069C3}"/>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1587" b="1587"/>
          <a:stretch/>
        </p:blipFill>
        <p:spPr/>
      </p:pic>
    </p:spTree>
    <p:extLst>
      <p:ext uri="{BB962C8B-B14F-4D97-AF65-F5344CB8AC3E}">
        <p14:creationId xmlns:p14="http://schemas.microsoft.com/office/powerpoint/2010/main" val="3973646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651F-8EB5-F4EA-5924-5B30622D2299}"/>
              </a:ext>
            </a:extLst>
          </p:cNvPr>
          <p:cNvSpPr>
            <a:spLocks noGrp="1"/>
          </p:cNvSpPr>
          <p:nvPr>
            <p:ph type="title"/>
          </p:nvPr>
        </p:nvSpPr>
        <p:spPr/>
        <p:txBody>
          <a:bodyPr/>
          <a:lstStyle/>
          <a:p>
            <a:r>
              <a:rPr lang="en-GB">
                <a:latin typeface="Montserrat Black" panose="00000A00000000000000" pitchFamily="2" charset="0"/>
              </a:rPr>
              <a:t>Political Parties</a:t>
            </a:r>
          </a:p>
        </p:txBody>
      </p:sp>
      <p:sp>
        <p:nvSpPr>
          <p:cNvPr id="9" name="Text Placeholder 8">
            <a:extLst>
              <a:ext uri="{FF2B5EF4-FFF2-40B4-BE49-F238E27FC236}">
                <a16:creationId xmlns:a16="http://schemas.microsoft.com/office/drawing/2014/main" id="{0FC202B3-129B-415A-B6E7-5F2742552BDB}"/>
              </a:ext>
            </a:extLst>
          </p:cNvPr>
          <p:cNvSpPr>
            <a:spLocks noGrp="1"/>
          </p:cNvSpPr>
          <p:nvPr>
            <p:ph type="body" sz="quarter" idx="4294967295"/>
          </p:nvPr>
        </p:nvSpPr>
        <p:spPr>
          <a:xfrm>
            <a:off x="0" y="5205413"/>
            <a:ext cx="3983038" cy="777875"/>
          </a:xfrm>
          <a:prstGeom prst="rect">
            <a:avLst/>
          </a:prstGeom>
        </p:spPr>
        <p:txBody>
          <a:bodyPr/>
          <a:lstStyle/>
          <a:p>
            <a:pPr marL="0" indent="0" algn="ctr">
              <a:buNone/>
            </a:pPr>
            <a:r>
              <a:rPr lang="en-GB" sz="2400">
                <a:solidFill>
                  <a:srgbClr val="0070C0"/>
                </a:solidFill>
              </a:rPr>
              <a:t> </a:t>
            </a:r>
          </a:p>
          <a:p>
            <a:pPr marL="0" indent="0" algn="ctr">
              <a:buNone/>
            </a:pPr>
            <a:endParaRPr lang="en-GB" sz="1600">
              <a:solidFill>
                <a:srgbClr val="00B050"/>
              </a:solidFill>
            </a:endParaRPr>
          </a:p>
        </p:txBody>
      </p:sp>
      <p:sp>
        <p:nvSpPr>
          <p:cNvPr id="11" name="Text Placeholder 10">
            <a:extLst>
              <a:ext uri="{FF2B5EF4-FFF2-40B4-BE49-F238E27FC236}">
                <a16:creationId xmlns:a16="http://schemas.microsoft.com/office/drawing/2014/main" id="{DF57EC2D-4CDF-4F1F-9C63-876A7E6E95DA}"/>
              </a:ext>
            </a:extLst>
          </p:cNvPr>
          <p:cNvSpPr>
            <a:spLocks noGrp="1"/>
          </p:cNvSpPr>
          <p:nvPr>
            <p:ph type="body" sz="quarter" idx="4294967295"/>
          </p:nvPr>
        </p:nvSpPr>
        <p:spPr>
          <a:xfrm>
            <a:off x="0" y="4586288"/>
            <a:ext cx="2527300" cy="777875"/>
          </a:xfrm>
          <a:prstGeom prst="rect">
            <a:avLst/>
          </a:prstGeom>
        </p:spPr>
        <p:txBody>
          <a:bodyPr/>
          <a:lstStyle/>
          <a:p>
            <a:pPr marL="0" indent="0" algn="ctr">
              <a:buNone/>
            </a:pPr>
            <a:endParaRPr lang="en-GB" sz="1600">
              <a:solidFill>
                <a:srgbClr val="0070C0"/>
              </a:solidFill>
            </a:endParaRPr>
          </a:p>
          <a:p>
            <a:pPr marL="0" indent="0" algn="ctr">
              <a:buNone/>
            </a:pPr>
            <a:endParaRPr lang="en-GB" sz="1600" i="1">
              <a:solidFill>
                <a:srgbClr val="0070C0"/>
              </a:solidFill>
            </a:endParaRPr>
          </a:p>
        </p:txBody>
      </p:sp>
      <p:sp>
        <p:nvSpPr>
          <p:cNvPr id="16" name="Text Placeholder 7">
            <a:extLst>
              <a:ext uri="{FF2B5EF4-FFF2-40B4-BE49-F238E27FC236}">
                <a16:creationId xmlns:a16="http://schemas.microsoft.com/office/drawing/2014/main" id="{81B3CBCF-C492-4320-B633-BBBA525E0ED7}"/>
              </a:ext>
            </a:extLst>
          </p:cNvPr>
          <p:cNvSpPr txBox="1">
            <a:spLocks/>
          </p:cNvSpPr>
          <p:nvPr/>
        </p:nvSpPr>
        <p:spPr>
          <a:xfrm>
            <a:off x="2425211" y="1493461"/>
            <a:ext cx="2124939" cy="997735"/>
          </a:xfrm>
          <a:prstGeom prst="rect">
            <a:avLst/>
          </a:prstGeom>
        </p:spPr>
        <p:txBody>
          <a:bodyPr lIns="0" tIns="0" rIns="0" bIns="0" anchor="ctr" anchorCtr="0"/>
          <a:lstStyle>
            <a:lvl1pPr marL="0" indent="0" algn="l" defTabSz="685800" rtl="0" eaLnBrk="1" latinLnBrk="0" hangingPunct="1">
              <a:lnSpc>
                <a:spcPct val="90000"/>
              </a:lnSpc>
              <a:spcBef>
                <a:spcPts val="750"/>
              </a:spcBef>
              <a:buFont typeface="Arial" panose="020B0604020202020204" pitchFamily="34" charset="0"/>
              <a:buNone/>
              <a:defRPr sz="5000" b="1" kern="1200">
                <a:solidFill>
                  <a:srgbClr val="414042"/>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414042"/>
                </a:solidFill>
                <a:effectLst/>
                <a:uLnTx/>
                <a:uFillTx/>
                <a:latin typeface="Montserrat"/>
                <a:ea typeface="+mn-ea"/>
                <a:cs typeface="+mn-cs"/>
              </a:rPr>
              <a:t> </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srgbClr val="414042"/>
              </a:solidFill>
              <a:effectLst/>
              <a:uLnTx/>
              <a:uFillTx/>
              <a:latin typeface="Montserrat"/>
              <a:ea typeface="+mn-ea"/>
              <a:cs typeface="+mn-cs"/>
            </a:endParaRPr>
          </a:p>
        </p:txBody>
      </p:sp>
      <p:sp>
        <p:nvSpPr>
          <p:cNvPr id="23" name="Text Placeholder 7">
            <a:extLst>
              <a:ext uri="{FF2B5EF4-FFF2-40B4-BE49-F238E27FC236}">
                <a16:creationId xmlns:a16="http://schemas.microsoft.com/office/drawing/2014/main" id="{EB8C59A1-06F6-46E5-BA8C-D0F3B6B33DA1}"/>
              </a:ext>
            </a:extLst>
          </p:cNvPr>
          <p:cNvSpPr txBox="1">
            <a:spLocks/>
          </p:cNvSpPr>
          <p:nvPr/>
        </p:nvSpPr>
        <p:spPr>
          <a:xfrm>
            <a:off x="4339487" y="8656"/>
            <a:ext cx="7428835" cy="997735"/>
          </a:xfrm>
          <a:prstGeom prst="rect">
            <a:avLst/>
          </a:prstGeom>
        </p:spPr>
        <p:txBody>
          <a:bodyPr lIns="0" tIns="0" rIns="0" bIns="0" anchor="ctr" anchorCtr="0"/>
          <a:lstStyle>
            <a:lvl1pPr marL="0" indent="0" algn="l" defTabSz="685800" rtl="0" eaLnBrk="1" latinLnBrk="0" hangingPunct="1">
              <a:lnSpc>
                <a:spcPct val="90000"/>
              </a:lnSpc>
              <a:spcBef>
                <a:spcPts val="750"/>
              </a:spcBef>
              <a:buFont typeface="Arial" panose="020B0604020202020204" pitchFamily="34" charset="0"/>
              <a:buNone/>
              <a:defRPr sz="5000" b="1" kern="1200">
                <a:solidFill>
                  <a:srgbClr val="414042"/>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3600" b="1" i="0" u="none" strike="noStrike" kern="1200" cap="none" spc="0" normalizeH="0" baseline="0" noProof="0">
              <a:ln>
                <a:noFill/>
              </a:ln>
              <a:solidFill>
                <a:srgbClr val="414042"/>
              </a:solidFill>
              <a:effectLst/>
              <a:uLnTx/>
              <a:uFillTx/>
              <a:latin typeface="Montserrat"/>
              <a:ea typeface="+mn-ea"/>
              <a:cs typeface="+mn-cs"/>
            </a:endParaRPr>
          </a:p>
        </p:txBody>
      </p:sp>
      <p:sp>
        <p:nvSpPr>
          <p:cNvPr id="26" name="Text Placeholder 7">
            <a:extLst>
              <a:ext uri="{FF2B5EF4-FFF2-40B4-BE49-F238E27FC236}">
                <a16:creationId xmlns:a16="http://schemas.microsoft.com/office/drawing/2014/main" id="{B8C318AD-51C4-49A0-86C5-78849F3987D2}"/>
              </a:ext>
            </a:extLst>
          </p:cNvPr>
          <p:cNvSpPr txBox="1">
            <a:spLocks/>
          </p:cNvSpPr>
          <p:nvPr/>
        </p:nvSpPr>
        <p:spPr>
          <a:xfrm>
            <a:off x="4656325" y="1493461"/>
            <a:ext cx="2124939" cy="997735"/>
          </a:xfrm>
          <a:prstGeom prst="rect">
            <a:avLst/>
          </a:prstGeom>
        </p:spPr>
        <p:txBody>
          <a:bodyPr lIns="0" tIns="0" rIns="0" bIns="0" anchor="ctr" anchorCtr="0"/>
          <a:lstStyle>
            <a:lvl1pPr marL="0" indent="0" algn="l" defTabSz="685800" rtl="0" eaLnBrk="1" latinLnBrk="0" hangingPunct="1">
              <a:lnSpc>
                <a:spcPct val="90000"/>
              </a:lnSpc>
              <a:spcBef>
                <a:spcPts val="750"/>
              </a:spcBef>
              <a:buFont typeface="Arial" panose="020B0604020202020204" pitchFamily="34" charset="0"/>
              <a:buNone/>
              <a:defRPr sz="5000" b="1" kern="1200">
                <a:solidFill>
                  <a:srgbClr val="414042"/>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414042"/>
                </a:solidFill>
                <a:effectLst/>
                <a:uLnTx/>
                <a:uFillTx/>
                <a:latin typeface="Montserrat"/>
                <a:ea typeface="+mn-ea"/>
                <a:cs typeface="+mn-cs"/>
              </a:rPr>
              <a:t> </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srgbClr val="414042"/>
              </a:solidFill>
              <a:effectLst/>
              <a:uLnTx/>
              <a:uFillTx/>
              <a:latin typeface="Montserrat"/>
              <a:ea typeface="+mn-ea"/>
              <a:cs typeface="+mn-cs"/>
            </a:endParaRPr>
          </a:p>
        </p:txBody>
      </p:sp>
      <p:sp>
        <p:nvSpPr>
          <p:cNvPr id="27" name="Text Placeholder 7">
            <a:extLst>
              <a:ext uri="{FF2B5EF4-FFF2-40B4-BE49-F238E27FC236}">
                <a16:creationId xmlns:a16="http://schemas.microsoft.com/office/drawing/2014/main" id="{5CEE9805-04B7-439D-B1B7-C83EF3010720}"/>
              </a:ext>
            </a:extLst>
          </p:cNvPr>
          <p:cNvSpPr txBox="1">
            <a:spLocks/>
          </p:cNvSpPr>
          <p:nvPr/>
        </p:nvSpPr>
        <p:spPr>
          <a:xfrm>
            <a:off x="6991436" y="1493461"/>
            <a:ext cx="2124939" cy="997735"/>
          </a:xfrm>
          <a:prstGeom prst="rect">
            <a:avLst/>
          </a:prstGeom>
        </p:spPr>
        <p:txBody>
          <a:bodyPr lIns="0" tIns="0" rIns="0" bIns="0" anchor="ctr" anchorCtr="0"/>
          <a:lstStyle>
            <a:lvl1pPr marL="0" indent="0" algn="l" defTabSz="685800" rtl="0" eaLnBrk="1" latinLnBrk="0" hangingPunct="1">
              <a:lnSpc>
                <a:spcPct val="90000"/>
              </a:lnSpc>
              <a:spcBef>
                <a:spcPts val="750"/>
              </a:spcBef>
              <a:buFont typeface="Arial" panose="020B0604020202020204" pitchFamily="34" charset="0"/>
              <a:buNone/>
              <a:defRPr sz="5000" b="1" kern="1200">
                <a:solidFill>
                  <a:srgbClr val="414042"/>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414042"/>
                </a:solidFill>
                <a:effectLst/>
                <a:uLnTx/>
                <a:uFillTx/>
                <a:latin typeface="Montserrat"/>
                <a:ea typeface="+mn-ea"/>
                <a:cs typeface="+mn-cs"/>
              </a:rPr>
              <a:t> </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srgbClr val="414042"/>
              </a:solidFill>
              <a:effectLst/>
              <a:uLnTx/>
              <a:uFillTx/>
              <a:latin typeface="Montserrat"/>
              <a:ea typeface="+mn-ea"/>
              <a:cs typeface="+mn-cs"/>
            </a:endParaRPr>
          </a:p>
        </p:txBody>
      </p:sp>
      <p:sp>
        <p:nvSpPr>
          <p:cNvPr id="28" name="Text Placeholder 7">
            <a:extLst>
              <a:ext uri="{FF2B5EF4-FFF2-40B4-BE49-F238E27FC236}">
                <a16:creationId xmlns:a16="http://schemas.microsoft.com/office/drawing/2014/main" id="{FCCFA9F2-A9EF-42BD-92B3-D6AF4FB433D3}"/>
              </a:ext>
            </a:extLst>
          </p:cNvPr>
          <p:cNvSpPr txBox="1">
            <a:spLocks/>
          </p:cNvSpPr>
          <p:nvPr/>
        </p:nvSpPr>
        <p:spPr>
          <a:xfrm>
            <a:off x="9407330" y="1505691"/>
            <a:ext cx="2124939" cy="997735"/>
          </a:xfrm>
          <a:prstGeom prst="rect">
            <a:avLst/>
          </a:prstGeom>
        </p:spPr>
        <p:txBody>
          <a:bodyPr lIns="0" tIns="0" rIns="0" bIns="0" anchor="ctr" anchorCtr="0"/>
          <a:lstStyle>
            <a:lvl1pPr marL="0" indent="0" algn="l" defTabSz="685800" rtl="0" eaLnBrk="1" latinLnBrk="0" hangingPunct="1">
              <a:lnSpc>
                <a:spcPct val="90000"/>
              </a:lnSpc>
              <a:spcBef>
                <a:spcPts val="750"/>
              </a:spcBef>
              <a:buFont typeface="Arial" panose="020B0604020202020204" pitchFamily="34" charset="0"/>
              <a:buNone/>
              <a:defRPr sz="5000" b="1" kern="1200">
                <a:solidFill>
                  <a:srgbClr val="414042"/>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414042"/>
                </a:solidFill>
                <a:effectLst/>
                <a:uLnTx/>
                <a:uFillTx/>
                <a:latin typeface="Montserrat"/>
                <a:ea typeface="+mn-ea"/>
                <a:cs typeface="+mn-cs"/>
              </a:rPr>
              <a:t> </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srgbClr val="414042"/>
              </a:solidFill>
              <a:effectLst/>
              <a:uLnTx/>
              <a:uFillTx/>
              <a:latin typeface="Montserrat"/>
              <a:ea typeface="+mn-ea"/>
              <a:cs typeface="+mn-cs"/>
            </a:endParaRPr>
          </a:p>
        </p:txBody>
      </p:sp>
      <p:sp>
        <p:nvSpPr>
          <p:cNvPr id="20" name="Text Placeholder 10">
            <a:extLst>
              <a:ext uri="{FF2B5EF4-FFF2-40B4-BE49-F238E27FC236}">
                <a16:creationId xmlns:a16="http://schemas.microsoft.com/office/drawing/2014/main" id="{849FD8B8-11F9-407F-8CA1-069B277F9437}"/>
              </a:ext>
            </a:extLst>
          </p:cNvPr>
          <p:cNvSpPr txBox="1">
            <a:spLocks/>
          </p:cNvSpPr>
          <p:nvPr/>
        </p:nvSpPr>
        <p:spPr>
          <a:xfrm>
            <a:off x="6991436" y="4586663"/>
            <a:ext cx="2526840" cy="77787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0070C0"/>
              </a:solidFill>
              <a:effectLst/>
              <a:uLnTx/>
              <a:uFillTx/>
              <a:latin typeface="Montserrat Light"/>
              <a:ea typeface="+mn-ea"/>
              <a:cs typeface="+mn-cs"/>
            </a:endParaRPr>
          </a:p>
        </p:txBody>
      </p:sp>
      <p:pic>
        <p:nvPicPr>
          <p:cNvPr id="6" name="Graphic 5">
            <a:extLst>
              <a:ext uri="{FF2B5EF4-FFF2-40B4-BE49-F238E27FC236}">
                <a16:creationId xmlns:a16="http://schemas.microsoft.com/office/drawing/2014/main" id="{0E95FB5B-5823-9A30-49D5-F8CD7F8D48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74424" y="1074407"/>
            <a:ext cx="4320000" cy="586919"/>
          </a:xfrm>
          <a:prstGeom prst="rect">
            <a:avLst/>
          </a:prstGeom>
        </p:spPr>
      </p:pic>
      <p:pic>
        <p:nvPicPr>
          <p:cNvPr id="10" name="Graphic 9">
            <a:extLst>
              <a:ext uri="{FF2B5EF4-FFF2-40B4-BE49-F238E27FC236}">
                <a16:creationId xmlns:a16="http://schemas.microsoft.com/office/drawing/2014/main" id="{F5609104-AA16-FDD6-E782-01037282F0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3113" y="2157885"/>
            <a:ext cx="4320000" cy="336936"/>
          </a:xfrm>
          <a:prstGeom prst="rect">
            <a:avLst/>
          </a:prstGeom>
        </p:spPr>
      </p:pic>
      <p:pic>
        <p:nvPicPr>
          <p:cNvPr id="15" name="Graphic 14">
            <a:extLst>
              <a:ext uri="{FF2B5EF4-FFF2-40B4-BE49-F238E27FC236}">
                <a16:creationId xmlns:a16="http://schemas.microsoft.com/office/drawing/2014/main" id="{2C8CCC2D-0D13-BA32-72E8-B6A5DF6273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03113" y="2991380"/>
            <a:ext cx="4320000" cy="727129"/>
          </a:xfrm>
          <a:prstGeom prst="rect">
            <a:avLst/>
          </a:prstGeom>
        </p:spPr>
      </p:pic>
      <p:pic>
        <p:nvPicPr>
          <p:cNvPr id="24" name="Graphic 23">
            <a:extLst>
              <a:ext uri="{FF2B5EF4-FFF2-40B4-BE49-F238E27FC236}">
                <a16:creationId xmlns:a16="http://schemas.microsoft.com/office/drawing/2014/main" id="{5F6C3C84-16A6-F17B-AF89-B95EB3A350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32433" y="4608512"/>
            <a:ext cx="2752725" cy="733425"/>
          </a:xfrm>
          <a:prstGeom prst="rect">
            <a:avLst/>
          </a:prstGeom>
        </p:spPr>
      </p:pic>
      <p:pic>
        <p:nvPicPr>
          <p:cNvPr id="29" name="Graphic 28">
            <a:extLst>
              <a:ext uri="{FF2B5EF4-FFF2-40B4-BE49-F238E27FC236}">
                <a16:creationId xmlns:a16="http://schemas.microsoft.com/office/drawing/2014/main" id="{D599CD25-7E3E-AF3F-B080-8807D1A5DB4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00210" y="4215067"/>
            <a:ext cx="1520315" cy="1520315"/>
          </a:xfrm>
          <a:prstGeom prst="rect">
            <a:avLst/>
          </a:prstGeom>
        </p:spPr>
      </p:pic>
      <p:sp>
        <p:nvSpPr>
          <p:cNvPr id="2048" name="Text Placeholder 2047">
            <a:extLst>
              <a:ext uri="{FF2B5EF4-FFF2-40B4-BE49-F238E27FC236}">
                <a16:creationId xmlns:a16="http://schemas.microsoft.com/office/drawing/2014/main" id="{3DA311BC-A4A0-A637-D68F-9E68B20EECF7}"/>
              </a:ext>
            </a:extLst>
          </p:cNvPr>
          <p:cNvSpPr>
            <a:spLocks noGrp="1"/>
          </p:cNvSpPr>
          <p:nvPr>
            <p:ph type="body" sz="quarter" idx="14"/>
          </p:nvPr>
        </p:nvSpPr>
        <p:spPr/>
        <p:txBody>
          <a:bodyPr/>
          <a:lstStyle/>
          <a:p>
            <a:r>
              <a:rPr lang="en-GB"/>
              <a:t>At the moment, there are five political parties in the Senedd.</a:t>
            </a:r>
          </a:p>
        </p:txBody>
      </p:sp>
    </p:spTree>
    <p:extLst>
      <p:ext uri="{BB962C8B-B14F-4D97-AF65-F5344CB8AC3E}">
        <p14:creationId xmlns:p14="http://schemas.microsoft.com/office/powerpoint/2010/main" val="334391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88F12-9284-CE91-24C4-78A9D6CB0A93}"/>
            </a:ext>
          </a:extLst>
        </p:cNvPr>
        <p:cNvGrpSpPr/>
        <p:nvPr/>
      </p:nvGrpSpPr>
      <p:grpSpPr>
        <a:xfrm>
          <a:off x="0" y="0"/>
          <a:ext cx="0" cy="0"/>
          <a:chOff x="0" y="0"/>
          <a:chExt cx="0" cy="0"/>
        </a:xfrm>
      </p:grpSpPr>
      <p:sp>
        <p:nvSpPr>
          <p:cNvPr id="3" name="Teitl 2">
            <a:extLst>
              <a:ext uri="{FF2B5EF4-FFF2-40B4-BE49-F238E27FC236}">
                <a16:creationId xmlns:a16="http://schemas.microsoft.com/office/drawing/2014/main" id="{A3A8B89B-C09D-5979-8748-A15A5CCC2C93}"/>
              </a:ext>
            </a:extLst>
          </p:cNvPr>
          <p:cNvSpPr>
            <a:spLocks noGrp="1"/>
          </p:cNvSpPr>
          <p:nvPr>
            <p:ph type="title"/>
          </p:nvPr>
        </p:nvSpPr>
        <p:spPr/>
        <p:txBody>
          <a:bodyPr anchor="ctr">
            <a:normAutofit/>
          </a:bodyPr>
          <a:lstStyle/>
          <a:p>
            <a:r>
              <a:rPr lang="en-GB"/>
              <a:t>Manifesto </a:t>
            </a:r>
          </a:p>
        </p:txBody>
      </p:sp>
      <p:sp>
        <p:nvSpPr>
          <p:cNvPr id="2" name="Content Placeholder 1">
            <a:extLst>
              <a:ext uri="{FF2B5EF4-FFF2-40B4-BE49-F238E27FC236}">
                <a16:creationId xmlns:a16="http://schemas.microsoft.com/office/drawing/2014/main" id="{74E853B9-7C67-E94B-F041-BA168640EF71}"/>
              </a:ext>
            </a:extLst>
          </p:cNvPr>
          <p:cNvSpPr>
            <a:spLocks noGrp="1"/>
          </p:cNvSpPr>
          <p:nvPr>
            <p:ph type="body" sz="quarter" idx="11"/>
          </p:nvPr>
        </p:nvSpPr>
        <p:spPr/>
        <p:txBody>
          <a:bodyPr>
            <a:normAutofit/>
          </a:bodyPr>
          <a:lstStyle/>
          <a:p>
            <a:r>
              <a:rPr lang="en-GB"/>
              <a:t>A list of promises</a:t>
            </a:r>
          </a:p>
          <a:p>
            <a:endParaRPr lang="en-GB"/>
          </a:p>
          <a:p>
            <a:r>
              <a:rPr lang="en-GB"/>
              <a:t>Outlines what the party stands for and how they plan to effect change. </a:t>
            </a:r>
          </a:p>
          <a:p>
            <a:endParaRPr lang="en-GB"/>
          </a:p>
          <a:p>
            <a:r>
              <a:rPr lang="en-GB"/>
              <a:t>Each party will announce their manifesto in the lead up to the election. </a:t>
            </a:r>
          </a:p>
        </p:txBody>
      </p:sp>
      <p:sp>
        <p:nvSpPr>
          <p:cNvPr id="5" name="Picture Placeholder 4">
            <a:extLst>
              <a:ext uri="{FF2B5EF4-FFF2-40B4-BE49-F238E27FC236}">
                <a16:creationId xmlns:a16="http://schemas.microsoft.com/office/drawing/2014/main" id="{281CB589-82A1-4740-0D4B-DFB3400D98AC}"/>
              </a:ext>
            </a:extLst>
          </p:cNvPr>
          <p:cNvSpPr>
            <a:spLocks noGrp="1"/>
          </p:cNvSpPr>
          <p:nvPr>
            <p:ph type="pic" sz="quarter" idx="13"/>
          </p:nvPr>
        </p:nvSpPr>
        <p:spPr/>
        <p:txBody>
          <a:bodyPr/>
          <a:lstStyle/>
          <a:p>
            <a:endParaRPr lang="en-GB"/>
          </a:p>
        </p:txBody>
      </p:sp>
      <p:pic>
        <p:nvPicPr>
          <p:cNvPr id="4" name="Picture 3">
            <a:extLst>
              <a:ext uri="{FF2B5EF4-FFF2-40B4-BE49-F238E27FC236}">
                <a16:creationId xmlns:a16="http://schemas.microsoft.com/office/drawing/2014/main" id="{E498C33A-4208-ADF5-EBB9-30F4B4BD0C46}"/>
              </a:ext>
            </a:extLst>
          </p:cNvPr>
          <p:cNvPicPr>
            <a:picLocks noChangeAspect="1"/>
          </p:cNvPicPr>
          <p:nvPr/>
        </p:nvPicPr>
        <p:blipFill>
          <a:blip r:embed="rId3"/>
          <a:stretch>
            <a:fillRect/>
          </a:stretch>
        </p:blipFill>
        <p:spPr>
          <a:xfrm>
            <a:off x="6816133" y="361439"/>
            <a:ext cx="4858933" cy="5931922"/>
          </a:xfrm>
          <a:prstGeom prst="rect">
            <a:avLst/>
          </a:prstGeom>
        </p:spPr>
      </p:pic>
    </p:spTree>
    <p:extLst>
      <p:ext uri="{BB962C8B-B14F-4D97-AF65-F5344CB8AC3E}">
        <p14:creationId xmlns:p14="http://schemas.microsoft.com/office/powerpoint/2010/main" val="775232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2CF37-B973-1FFA-31CF-381C74B3AB56}"/>
            </a:ext>
          </a:extLst>
        </p:cNvPr>
        <p:cNvGrpSpPr/>
        <p:nvPr/>
      </p:nvGrpSpPr>
      <p:grpSpPr>
        <a:xfrm>
          <a:off x="0" y="0"/>
          <a:ext cx="0" cy="0"/>
          <a:chOff x="0" y="0"/>
          <a:chExt cx="0" cy="0"/>
        </a:xfrm>
      </p:grpSpPr>
      <p:pic>
        <p:nvPicPr>
          <p:cNvPr id="37" name="Picture 1">
            <a:extLst>
              <a:ext uri="{FF2B5EF4-FFF2-40B4-BE49-F238E27FC236}">
                <a16:creationId xmlns:a16="http://schemas.microsoft.com/office/drawing/2014/main" id="{B838B901-1219-A8FA-4A41-FE46BD80A301}"/>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val="0"/>
              </a:ext>
            </a:extLst>
          </a:blip>
          <a:srcRect/>
          <a:stretch/>
        </p:blipFill>
        <p:spPr>
          <a:xfrm>
            <a:off x="0" y="-4763"/>
            <a:ext cx="12192000" cy="5880101"/>
          </a:xfrm>
          <a:prstGeom prst="rect">
            <a:avLst/>
          </a:prstGeom>
        </p:spPr>
      </p:pic>
    </p:spTree>
    <p:extLst>
      <p:ext uri="{BB962C8B-B14F-4D97-AF65-F5344CB8AC3E}">
        <p14:creationId xmlns:p14="http://schemas.microsoft.com/office/powerpoint/2010/main" val="2892076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39275-600A-3D6C-4D65-50B4907D19C2}"/>
            </a:ext>
          </a:extLst>
        </p:cNvPr>
        <p:cNvGrpSpPr/>
        <p:nvPr/>
      </p:nvGrpSpPr>
      <p:grpSpPr>
        <a:xfrm>
          <a:off x="0" y="0"/>
          <a:ext cx="0" cy="0"/>
          <a:chOff x="0" y="0"/>
          <a:chExt cx="0" cy="0"/>
        </a:xfrm>
      </p:grpSpPr>
      <p:sp>
        <p:nvSpPr>
          <p:cNvPr id="3" name="Teitl 2">
            <a:extLst>
              <a:ext uri="{FF2B5EF4-FFF2-40B4-BE49-F238E27FC236}">
                <a16:creationId xmlns:a16="http://schemas.microsoft.com/office/drawing/2014/main" id="{48878B1F-ADA2-01D4-3155-2E97D8D0F070}"/>
              </a:ext>
            </a:extLst>
          </p:cNvPr>
          <p:cNvSpPr>
            <a:spLocks noGrp="1"/>
          </p:cNvSpPr>
          <p:nvPr>
            <p:ph type="title"/>
          </p:nvPr>
        </p:nvSpPr>
        <p:spPr/>
        <p:txBody>
          <a:bodyPr anchor="ctr">
            <a:normAutofit/>
          </a:bodyPr>
          <a:lstStyle/>
          <a:p>
            <a:r>
              <a:rPr lang="en-GB"/>
              <a:t>Who do I vote for?</a:t>
            </a:r>
          </a:p>
        </p:txBody>
      </p:sp>
      <p:sp>
        <p:nvSpPr>
          <p:cNvPr id="2" name="Content Placeholder 1">
            <a:extLst>
              <a:ext uri="{FF2B5EF4-FFF2-40B4-BE49-F238E27FC236}">
                <a16:creationId xmlns:a16="http://schemas.microsoft.com/office/drawing/2014/main" id="{70438A89-337F-899A-FC3B-4A514AE67BDA}"/>
              </a:ext>
            </a:extLst>
          </p:cNvPr>
          <p:cNvSpPr>
            <a:spLocks noGrp="1"/>
          </p:cNvSpPr>
          <p:nvPr>
            <p:ph type="body" sz="quarter" idx="11"/>
          </p:nvPr>
        </p:nvSpPr>
        <p:spPr/>
        <p:txBody>
          <a:bodyPr>
            <a:normAutofit/>
          </a:bodyPr>
          <a:lstStyle/>
          <a:p>
            <a:r>
              <a:rPr lang="en-GB" sz="2000"/>
              <a:t>Party manifestos will help you to decide who to vote for in the Senedd election. </a:t>
            </a:r>
          </a:p>
          <a:p>
            <a:r>
              <a:rPr lang="en-GB" sz="2000"/>
              <a:t>You should vote for the party whose manifesto you agree with the most. </a:t>
            </a:r>
          </a:p>
          <a:p>
            <a:r>
              <a:rPr lang="en-GB" sz="2000"/>
              <a:t>Vote for the policies that will make life better for you here in Wales. </a:t>
            </a:r>
          </a:p>
        </p:txBody>
      </p:sp>
      <p:pic>
        <p:nvPicPr>
          <p:cNvPr id="8" name="Picture Placeholder 7">
            <a:extLst>
              <a:ext uri="{FF2B5EF4-FFF2-40B4-BE49-F238E27FC236}">
                <a16:creationId xmlns:a16="http://schemas.microsoft.com/office/drawing/2014/main" id="{23CFD49D-433C-F238-AA04-816F445F1283}"/>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p:pic>
    </p:spTree>
    <p:extLst>
      <p:ext uri="{BB962C8B-B14F-4D97-AF65-F5344CB8AC3E}">
        <p14:creationId xmlns:p14="http://schemas.microsoft.com/office/powerpoint/2010/main" val="427852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C5EEB-AE7F-8E31-D8BF-FDDB2D8C5035}"/>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53203A4-D101-3CF4-C1DE-FD2A2AA7C0C1}"/>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p:pic>
      <p:sp>
        <p:nvSpPr>
          <p:cNvPr id="5" name="Title 4">
            <a:extLst>
              <a:ext uri="{FF2B5EF4-FFF2-40B4-BE49-F238E27FC236}">
                <a16:creationId xmlns:a16="http://schemas.microsoft.com/office/drawing/2014/main" id="{D79C576F-D7A0-DA97-7068-E53464E65B8E}"/>
              </a:ext>
            </a:extLst>
          </p:cNvPr>
          <p:cNvSpPr>
            <a:spLocks noGrp="1"/>
          </p:cNvSpPr>
          <p:nvPr>
            <p:ph type="title"/>
          </p:nvPr>
        </p:nvSpPr>
        <p:spPr/>
        <p:txBody>
          <a:bodyPr/>
          <a:lstStyle/>
          <a:p>
            <a:r>
              <a:rPr lang="en-GB"/>
              <a:t>How to find out who’s standing?</a:t>
            </a:r>
          </a:p>
        </p:txBody>
      </p:sp>
      <p:sp>
        <p:nvSpPr>
          <p:cNvPr id="3" name="Text Placeholder 2">
            <a:extLst>
              <a:ext uri="{FF2B5EF4-FFF2-40B4-BE49-F238E27FC236}">
                <a16:creationId xmlns:a16="http://schemas.microsoft.com/office/drawing/2014/main" id="{F935C361-8528-A354-2059-008CCF4F66BB}"/>
              </a:ext>
            </a:extLst>
          </p:cNvPr>
          <p:cNvSpPr>
            <a:spLocks noGrp="1"/>
          </p:cNvSpPr>
          <p:nvPr>
            <p:ph type="body" sz="quarter" idx="14"/>
          </p:nvPr>
        </p:nvSpPr>
        <p:spPr/>
        <p:txBody>
          <a:bodyPr/>
          <a:lstStyle/>
          <a:p>
            <a:r>
              <a:rPr kumimoji="0" lang="en-GB" sz="1800" b="1" i="0" u="none" strike="noStrike" kern="1200" cap="none" spc="0" normalizeH="0" baseline="0" noProof="0">
                <a:ln>
                  <a:noFill/>
                </a:ln>
                <a:solidFill>
                  <a:schemeClr val="bg1"/>
                </a:solidFill>
                <a:effectLst/>
                <a:uLnTx/>
                <a:uFillTx/>
                <a:latin typeface="Montserrat Alternates"/>
                <a:ea typeface="+mj-ea"/>
                <a:cs typeface="+mj-cs"/>
                <a:hlinkClick r:id="rId5">
                  <a:extLst>
                    <a:ext uri="{A12FA001-AC4F-418D-AE19-62706E023703}">
                      <ahyp:hlinkClr xmlns:ahyp="http://schemas.microsoft.com/office/drawing/2018/hyperlinkcolor" val="tx"/>
                    </a:ext>
                  </a:extLst>
                </a:hlinkClick>
              </a:rPr>
              <a:t>Elections in your area | Electoral Commission</a:t>
            </a:r>
            <a:endParaRPr lang="en-GB">
              <a:solidFill>
                <a:schemeClr val="bg1"/>
              </a:solidFill>
            </a:endParaRPr>
          </a:p>
        </p:txBody>
      </p:sp>
    </p:spTree>
    <p:extLst>
      <p:ext uri="{BB962C8B-B14F-4D97-AF65-F5344CB8AC3E}">
        <p14:creationId xmlns:p14="http://schemas.microsoft.com/office/powerpoint/2010/main" val="365098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CCB9A3-D36C-449F-8DA6-B1A32EFA2EA7}"/>
              </a:ext>
            </a:extLst>
          </p:cNvPr>
          <p:cNvSpPr>
            <a:spLocks noGrp="1"/>
          </p:cNvSpPr>
          <p:nvPr>
            <p:ph type="title"/>
          </p:nvPr>
        </p:nvSpPr>
        <p:spPr/>
        <p:txBody>
          <a:bodyPr/>
          <a:lstStyle/>
          <a:p>
            <a:r>
              <a:rPr lang="en-GB"/>
              <a:t>How can you use your voice? </a:t>
            </a:r>
          </a:p>
        </p:txBody>
      </p:sp>
      <p:sp>
        <p:nvSpPr>
          <p:cNvPr id="2" name="Text Placeholder 1">
            <a:extLst>
              <a:ext uri="{FF2B5EF4-FFF2-40B4-BE49-F238E27FC236}">
                <a16:creationId xmlns:a16="http://schemas.microsoft.com/office/drawing/2014/main" id="{F48E8930-ABEF-C913-2858-0607513A5352}"/>
              </a:ext>
            </a:extLst>
          </p:cNvPr>
          <p:cNvSpPr>
            <a:spLocks noGrp="1"/>
          </p:cNvSpPr>
          <p:nvPr>
            <p:ph type="body" sz="quarter" idx="14"/>
          </p:nvPr>
        </p:nvSpPr>
        <p:spPr/>
        <p:txBody>
          <a:bodyPr/>
          <a:lstStyle/>
          <a:p>
            <a:endParaRPr lang="en-GB"/>
          </a:p>
        </p:txBody>
      </p:sp>
      <p:pic>
        <p:nvPicPr>
          <p:cNvPr id="8" name="Picture Placeholder 7">
            <a:extLst>
              <a:ext uri="{FF2B5EF4-FFF2-40B4-BE49-F238E27FC236}">
                <a16:creationId xmlns:a16="http://schemas.microsoft.com/office/drawing/2014/main" id="{C9CDA609-3CF1-D317-01BD-238D28A12EC6}"/>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l="59" r="59"/>
          <a:stretch>
            <a:fillRect/>
          </a:stretch>
        </p:blipFill>
        <p:spPr/>
      </p:pic>
    </p:spTree>
    <p:extLst>
      <p:ext uri="{BB962C8B-B14F-4D97-AF65-F5344CB8AC3E}">
        <p14:creationId xmlns:p14="http://schemas.microsoft.com/office/powerpoint/2010/main" val="4252949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a:extLst>
              <a:ext uri="{FF2B5EF4-FFF2-40B4-BE49-F238E27FC236}">
                <a16:creationId xmlns:a16="http://schemas.microsoft.com/office/drawing/2014/main" id="{BE41D48D-31B8-0984-49A3-F42E33E98818}"/>
              </a:ext>
            </a:extLst>
          </p:cNvPr>
          <p:cNvPicPr>
            <a:picLocks noGrp="1" noChangeAspect="1"/>
          </p:cNvPicPr>
          <p:nvPr>
            <p:ph type="pic" sz="quarter" idx="14"/>
          </p:nvPr>
        </p:nvPicPr>
        <p:blipFill>
          <a:blip r:embed="rId3">
            <a:extLst>
              <a:ext uri="{96DAC541-7B7A-43D3-8B79-37D633B846F1}">
                <asvg:svgBlip xmlns:asvg="http://schemas.microsoft.com/office/drawing/2016/SVG/main" r:embed="rId4"/>
              </a:ext>
            </a:extLst>
          </a:blip>
          <a:srcRect l="-18750" t="-18750" r="-18750" b="-18750"/>
          <a:stretch>
            <a:fillRect/>
          </a:stretch>
        </p:blipFill>
        <p:spPr>
          <a:xfrm>
            <a:off x="6860471" y="2765399"/>
            <a:ext cx="1980000" cy="1980000"/>
          </a:xfrm>
        </p:spPr>
      </p:pic>
      <p:pic>
        <p:nvPicPr>
          <p:cNvPr id="26" name="Picture Placeholder 25">
            <a:extLst>
              <a:ext uri="{FF2B5EF4-FFF2-40B4-BE49-F238E27FC236}">
                <a16:creationId xmlns:a16="http://schemas.microsoft.com/office/drawing/2014/main" id="{AFA7FE32-43BD-9788-4180-55E5A6CEFC32}"/>
              </a:ext>
            </a:extLst>
          </p:cNvPr>
          <p:cNvPicPr>
            <a:picLocks noGrp="1" noChangeAspect="1"/>
          </p:cNvPicPr>
          <p:nvPr>
            <p:ph type="pic" sz="quarter" idx="15"/>
          </p:nvPr>
        </p:nvPicPr>
        <p:blipFill>
          <a:blip r:embed="rId5">
            <a:extLst>
              <a:ext uri="{96DAC541-7B7A-43D3-8B79-37D633B846F1}">
                <asvg:svgBlip xmlns:asvg="http://schemas.microsoft.com/office/drawing/2016/SVG/main" r:embed="rId6"/>
              </a:ext>
            </a:extLst>
          </a:blip>
          <a:srcRect l="-18750" t="-24324" r="-18750" b="-24324"/>
          <a:stretch>
            <a:fillRect/>
          </a:stretch>
        </p:blipFill>
        <p:spPr>
          <a:xfrm>
            <a:off x="3597717" y="2765399"/>
            <a:ext cx="1980000" cy="1980000"/>
          </a:xfrm>
        </p:spPr>
      </p:pic>
      <p:pic>
        <p:nvPicPr>
          <p:cNvPr id="24" name="Picture Placeholder 23">
            <a:extLst>
              <a:ext uri="{FF2B5EF4-FFF2-40B4-BE49-F238E27FC236}">
                <a16:creationId xmlns:a16="http://schemas.microsoft.com/office/drawing/2014/main" id="{D3BF5799-EA83-7CD8-57FE-F3468B00085D}"/>
              </a:ext>
            </a:extLst>
          </p:cNvPr>
          <p:cNvPicPr>
            <a:picLocks noGrp="1" noChangeAspect="1"/>
          </p:cNvPicPr>
          <p:nvPr>
            <p:ph type="pic" sz="quarter" idx="16"/>
          </p:nvPr>
        </p:nvPicPr>
        <p:blipFill>
          <a:blip r:embed="rId7">
            <a:extLst>
              <a:ext uri="{96DAC541-7B7A-43D3-8B79-37D633B846F1}">
                <asvg:svgBlip xmlns:asvg="http://schemas.microsoft.com/office/drawing/2016/SVG/main" r:embed="rId8"/>
              </a:ext>
            </a:extLst>
          </a:blip>
          <a:srcRect l="-18750" t="-18750" r="-18750" b="-18750"/>
          <a:stretch>
            <a:fillRect/>
          </a:stretch>
        </p:blipFill>
        <p:spPr>
          <a:xfrm>
            <a:off x="371475" y="2765399"/>
            <a:ext cx="1980000" cy="1980000"/>
          </a:xfrm>
        </p:spPr>
      </p:pic>
      <p:sp>
        <p:nvSpPr>
          <p:cNvPr id="8" name="Text Placeholder 7">
            <a:extLst>
              <a:ext uri="{FF2B5EF4-FFF2-40B4-BE49-F238E27FC236}">
                <a16:creationId xmlns:a16="http://schemas.microsoft.com/office/drawing/2014/main" id="{E299FF33-0FB9-8F14-52DB-7A13505634BF}"/>
              </a:ext>
            </a:extLst>
          </p:cNvPr>
          <p:cNvSpPr>
            <a:spLocks noGrp="1"/>
          </p:cNvSpPr>
          <p:nvPr>
            <p:ph type="body" sz="quarter" idx="19"/>
          </p:nvPr>
        </p:nvSpPr>
        <p:spPr/>
        <p:txBody>
          <a:bodyPr/>
          <a:lstStyle/>
          <a:p>
            <a:r>
              <a:rPr lang="en-GB">
                <a:latin typeface="Montserrat Alternates Black" panose="00000A00000000000000" pitchFamily="2" charset="0"/>
              </a:rPr>
              <a:t>Election</a:t>
            </a:r>
            <a:r>
              <a:rPr lang="en-GB"/>
              <a:t> </a:t>
            </a:r>
          </a:p>
        </p:txBody>
      </p:sp>
      <p:sp>
        <p:nvSpPr>
          <p:cNvPr id="18" name="Text Placeholder 17">
            <a:extLst>
              <a:ext uri="{FF2B5EF4-FFF2-40B4-BE49-F238E27FC236}">
                <a16:creationId xmlns:a16="http://schemas.microsoft.com/office/drawing/2014/main" id="{101D444C-6504-A4B1-1764-1040AAF5D840}"/>
              </a:ext>
            </a:extLst>
          </p:cNvPr>
          <p:cNvSpPr>
            <a:spLocks noGrp="1"/>
          </p:cNvSpPr>
          <p:nvPr>
            <p:ph type="body" sz="quarter" idx="20"/>
          </p:nvPr>
        </p:nvSpPr>
        <p:spPr/>
        <p:txBody>
          <a:bodyPr/>
          <a:lstStyle/>
          <a:p>
            <a:r>
              <a:rPr lang="en-GB">
                <a:latin typeface="+mj-lt"/>
              </a:rPr>
              <a:t>Email</a:t>
            </a:r>
          </a:p>
        </p:txBody>
      </p:sp>
      <p:sp>
        <p:nvSpPr>
          <p:cNvPr id="19" name="Text Placeholder 18">
            <a:extLst>
              <a:ext uri="{FF2B5EF4-FFF2-40B4-BE49-F238E27FC236}">
                <a16:creationId xmlns:a16="http://schemas.microsoft.com/office/drawing/2014/main" id="{4FFDDAA6-5006-3C5C-6D09-857546728065}"/>
              </a:ext>
            </a:extLst>
          </p:cNvPr>
          <p:cNvSpPr>
            <a:spLocks noGrp="1"/>
          </p:cNvSpPr>
          <p:nvPr>
            <p:ph type="body" sz="quarter" idx="21"/>
          </p:nvPr>
        </p:nvSpPr>
        <p:spPr/>
        <p:txBody>
          <a:bodyPr/>
          <a:lstStyle/>
          <a:p>
            <a:r>
              <a:rPr lang="en-GB">
                <a:latin typeface="+mj-lt"/>
              </a:rPr>
              <a:t>Meeting</a:t>
            </a:r>
          </a:p>
        </p:txBody>
      </p:sp>
      <p:sp>
        <p:nvSpPr>
          <p:cNvPr id="20" name="Text Placeholder 19">
            <a:extLst>
              <a:ext uri="{FF2B5EF4-FFF2-40B4-BE49-F238E27FC236}">
                <a16:creationId xmlns:a16="http://schemas.microsoft.com/office/drawing/2014/main" id="{FEECC3FD-4548-CA30-F11E-A12B33180803}"/>
              </a:ext>
            </a:extLst>
          </p:cNvPr>
          <p:cNvSpPr>
            <a:spLocks noGrp="1"/>
          </p:cNvSpPr>
          <p:nvPr>
            <p:ph type="body" sz="quarter" idx="23"/>
          </p:nvPr>
        </p:nvSpPr>
        <p:spPr/>
        <p:txBody>
          <a:bodyPr/>
          <a:lstStyle/>
          <a:p>
            <a:r>
              <a:rPr lang="en-GB">
                <a:latin typeface="+mj-lt"/>
              </a:rPr>
              <a:t>Petition</a:t>
            </a:r>
          </a:p>
        </p:txBody>
      </p:sp>
      <p:sp>
        <p:nvSpPr>
          <p:cNvPr id="2" name="Title 1">
            <a:extLst>
              <a:ext uri="{FF2B5EF4-FFF2-40B4-BE49-F238E27FC236}">
                <a16:creationId xmlns:a16="http://schemas.microsoft.com/office/drawing/2014/main" id="{EAE144E1-0C1D-A11A-3BB3-48A4283F679B}"/>
              </a:ext>
            </a:extLst>
          </p:cNvPr>
          <p:cNvSpPr>
            <a:spLocks noGrp="1"/>
          </p:cNvSpPr>
          <p:nvPr>
            <p:ph type="title"/>
          </p:nvPr>
        </p:nvSpPr>
        <p:spPr/>
        <p:txBody>
          <a:bodyPr/>
          <a:lstStyle/>
          <a:p>
            <a:r>
              <a:rPr lang="en-GB" sz="2700">
                <a:latin typeface="Montserrat Black" panose="00000A00000000000000" pitchFamily="2" charset="0"/>
              </a:rPr>
              <a:t>Use your voice </a:t>
            </a:r>
          </a:p>
        </p:txBody>
      </p:sp>
      <p:sp>
        <p:nvSpPr>
          <p:cNvPr id="3" name="Text Placeholder 2">
            <a:extLst>
              <a:ext uri="{FF2B5EF4-FFF2-40B4-BE49-F238E27FC236}">
                <a16:creationId xmlns:a16="http://schemas.microsoft.com/office/drawing/2014/main" id="{D5B714C5-B770-EB0A-3DBB-297AC21FE732}"/>
              </a:ext>
            </a:extLst>
          </p:cNvPr>
          <p:cNvSpPr>
            <a:spLocks noGrp="1"/>
          </p:cNvSpPr>
          <p:nvPr>
            <p:ph type="body" sz="quarter" idx="11"/>
          </p:nvPr>
        </p:nvSpPr>
        <p:spPr/>
        <p:txBody>
          <a:bodyPr/>
          <a:lstStyle/>
          <a:p>
            <a:r>
              <a:rPr lang="en-GB"/>
              <a:t>There are lots of ways you can use your voice:</a:t>
            </a:r>
          </a:p>
        </p:txBody>
      </p:sp>
      <p:pic>
        <p:nvPicPr>
          <p:cNvPr id="32" name="Picture Placeholder 31">
            <a:extLst>
              <a:ext uri="{FF2B5EF4-FFF2-40B4-BE49-F238E27FC236}">
                <a16:creationId xmlns:a16="http://schemas.microsoft.com/office/drawing/2014/main" id="{1662DA3A-C0BE-6306-2BBC-4491B5E55AB3}"/>
              </a:ext>
            </a:extLst>
          </p:cNvPr>
          <p:cNvPicPr>
            <a:picLocks noGrp="1" noChangeAspect="1"/>
          </p:cNvPicPr>
          <p:nvPr>
            <p:ph type="pic" sz="quarter" idx="18"/>
          </p:nvPr>
        </p:nvPicPr>
        <p:blipFill>
          <a:blip r:embed="rId9">
            <a:extLst>
              <a:ext uri="{96DAC541-7B7A-43D3-8B79-37D633B846F1}">
                <asvg:svgBlip xmlns:asvg="http://schemas.microsoft.com/office/drawing/2016/SVG/main" r:embed="rId10"/>
              </a:ext>
            </a:extLst>
          </a:blip>
          <a:srcRect l="-18750" t="-18750" r="-18750" b="-18750"/>
          <a:stretch>
            <a:fillRect/>
          </a:stretch>
        </p:blipFill>
        <p:spPr>
          <a:xfrm>
            <a:off x="9838144" y="2765399"/>
            <a:ext cx="1980000" cy="1980000"/>
          </a:xfrm>
        </p:spPr>
      </p:pic>
    </p:spTree>
    <p:extLst>
      <p:ext uri="{BB962C8B-B14F-4D97-AF65-F5344CB8AC3E}">
        <p14:creationId xmlns:p14="http://schemas.microsoft.com/office/powerpoint/2010/main" val="163610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33E0A-1F41-E2E6-EBC6-4FD74E3DA2E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F417219-7155-AD0C-10F3-85B58D4AD0E7}"/>
              </a:ext>
            </a:extLst>
          </p:cNvPr>
          <p:cNvSpPr>
            <a:spLocks noGrp="1"/>
          </p:cNvSpPr>
          <p:nvPr>
            <p:ph type="title"/>
          </p:nvPr>
        </p:nvSpPr>
        <p:spPr/>
        <p:txBody>
          <a:bodyPr/>
          <a:lstStyle/>
          <a:p>
            <a:r>
              <a:rPr lang="en-GB"/>
              <a:t>Contact your Members of the Senedd</a:t>
            </a:r>
          </a:p>
        </p:txBody>
      </p:sp>
      <p:sp>
        <p:nvSpPr>
          <p:cNvPr id="12" name="Text Placeholder 11">
            <a:extLst>
              <a:ext uri="{FF2B5EF4-FFF2-40B4-BE49-F238E27FC236}">
                <a16:creationId xmlns:a16="http://schemas.microsoft.com/office/drawing/2014/main" id="{DF730660-576C-69E1-D9EE-ED2368B9D216}"/>
              </a:ext>
            </a:extLst>
          </p:cNvPr>
          <p:cNvSpPr>
            <a:spLocks noGrp="1"/>
          </p:cNvSpPr>
          <p:nvPr>
            <p:ph type="body" sz="quarter" idx="14"/>
          </p:nvPr>
        </p:nvSpPr>
        <p:spPr/>
        <p:txBody>
          <a:bodyPr/>
          <a:lstStyle/>
          <a:p>
            <a:r>
              <a:rPr lang="en-GB"/>
              <a:t>Scan the QR code or visit </a:t>
            </a:r>
            <a:r>
              <a:rPr lang="en-GB" err="1">
                <a:latin typeface="+mj-lt"/>
              </a:rPr>
              <a:t>senedd.wales</a:t>
            </a:r>
            <a:r>
              <a:rPr lang="en-GB">
                <a:latin typeface="+mj-lt"/>
              </a:rPr>
              <a:t>/members</a:t>
            </a:r>
          </a:p>
        </p:txBody>
      </p:sp>
      <p:pic>
        <p:nvPicPr>
          <p:cNvPr id="19" name="Graphic 18">
            <a:extLst>
              <a:ext uri="{FF2B5EF4-FFF2-40B4-BE49-F238E27FC236}">
                <a16:creationId xmlns:a16="http://schemas.microsoft.com/office/drawing/2014/main" id="{D1530196-48AA-F93E-D7A5-8DFBC6173C4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40981" y="1619652"/>
            <a:ext cx="3061973" cy="3618696"/>
          </a:xfrm>
          <a:prstGeom prst="rect">
            <a:avLst/>
          </a:prstGeom>
        </p:spPr>
      </p:pic>
    </p:spTree>
    <p:extLst>
      <p:ext uri="{BB962C8B-B14F-4D97-AF65-F5344CB8AC3E}">
        <p14:creationId xmlns:p14="http://schemas.microsoft.com/office/powerpoint/2010/main" val="149059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D2A5F-D3F8-AD8B-2FC9-8DDC446F8F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41C43B-BA96-CD70-D80D-6A068C49C82E}"/>
              </a:ext>
            </a:extLst>
          </p:cNvPr>
          <p:cNvSpPr>
            <a:spLocks noGrp="1"/>
          </p:cNvSpPr>
          <p:nvPr>
            <p:ph type="title"/>
          </p:nvPr>
        </p:nvSpPr>
        <p:spPr/>
        <p:txBody>
          <a:bodyPr/>
          <a:lstStyle/>
          <a:p>
            <a:r>
              <a:rPr lang="en-GB" sz="2700">
                <a:latin typeface="Montserrat Black" panose="00000A00000000000000" pitchFamily="2" charset="0"/>
              </a:rPr>
              <a:t>Petitions</a:t>
            </a:r>
            <a:endParaRPr lang="en-US" sz="2700">
              <a:latin typeface="Montserrat Black" panose="00000A00000000000000" pitchFamily="2" charset="0"/>
            </a:endParaRPr>
          </a:p>
        </p:txBody>
      </p:sp>
      <p:sp>
        <p:nvSpPr>
          <p:cNvPr id="41" name="Text Placeholder 40">
            <a:extLst>
              <a:ext uri="{FF2B5EF4-FFF2-40B4-BE49-F238E27FC236}">
                <a16:creationId xmlns:a16="http://schemas.microsoft.com/office/drawing/2014/main" id="{A922366C-9C49-238F-BD0F-C5E7C503C6B0}"/>
              </a:ext>
            </a:extLst>
          </p:cNvPr>
          <p:cNvSpPr>
            <a:spLocks noGrp="1"/>
          </p:cNvSpPr>
          <p:nvPr>
            <p:ph type="body" sz="quarter" idx="11"/>
          </p:nvPr>
        </p:nvSpPr>
        <p:spPr/>
        <p:txBody>
          <a:bodyPr/>
          <a:lstStyle/>
          <a:p>
            <a:r>
              <a:rPr lang="en-GB"/>
              <a:t>Young people can begin petitions to be sent to the Senedd </a:t>
            </a:r>
          </a:p>
          <a:p>
            <a:endParaRPr lang="en-GB"/>
          </a:p>
          <a:p>
            <a:r>
              <a:rPr lang="en-GB"/>
              <a:t> Live petitions:</a:t>
            </a:r>
          </a:p>
          <a:p>
            <a:pPr lvl="0"/>
            <a:r>
              <a:rPr lang="en-GB" b="1">
                <a:solidFill>
                  <a:srgbClr val="757578"/>
                </a:solidFill>
                <a:latin typeface="+mj-lt"/>
                <a:hlinkClick r:id="rId3">
                  <a:extLst>
                    <a:ext uri="{A12FA001-AC4F-418D-AE19-62706E023703}">
                      <ahyp:hlinkClr xmlns:ahyp="http://schemas.microsoft.com/office/drawing/2018/hyperlinkcolor" val="tx"/>
                    </a:ext>
                  </a:extLst>
                </a:hlinkClick>
              </a:rPr>
              <a:t>https://deisebau.senedd.cymru</a:t>
            </a:r>
            <a:r>
              <a:rPr lang="en-GB" b="1">
                <a:solidFill>
                  <a:srgbClr val="757578"/>
                </a:solidFill>
                <a:latin typeface="+mj-lt"/>
              </a:rPr>
              <a:t> </a:t>
            </a:r>
          </a:p>
          <a:p>
            <a:pPr lvl="0"/>
            <a:r>
              <a:rPr lang="en-GB" b="1">
                <a:solidFill>
                  <a:srgbClr val="757578"/>
                </a:solidFill>
                <a:latin typeface="+mj-lt"/>
                <a:hlinkClick r:id="rId4">
                  <a:extLst>
                    <a:ext uri="{A12FA001-AC4F-418D-AE19-62706E023703}">
                      <ahyp:hlinkClr xmlns:ahyp="http://schemas.microsoft.com/office/drawing/2018/hyperlinkcolor" val="tx"/>
                    </a:ext>
                  </a:extLst>
                </a:hlinkClick>
              </a:rPr>
              <a:t>https://petitions.senedd.wales</a:t>
            </a:r>
            <a:r>
              <a:rPr lang="en-GB" b="1">
                <a:solidFill>
                  <a:srgbClr val="757578"/>
                </a:solidFill>
                <a:latin typeface="+mj-lt"/>
              </a:rPr>
              <a:t>  </a:t>
            </a:r>
          </a:p>
          <a:p>
            <a:endParaRPr lang="en-GB"/>
          </a:p>
        </p:txBody>
      </p:sp>
      <p:pic>
        <p:nvPicPr>
          <p:cNvPr id="6" name="Picture Placeholder 5">
            <a:extLst>
              <a:ext uri="{FF2B5EF4-FFF2-40B4-BE49-F238E27FC236}">
                <a16:creationId xmlns:a16="http://schemas.microsoft.com/office/drawing/2014/main" id="{4ADA7F06-F3CC-C06A-7346-37BADE599862}"/>
              </a:ext>
            </a:extLst>
          </p:cNvPr>
          <p:cNvPicPr>
            <a:picLocks noGrp="1" noChangeAspect="1"/>
          </p:cNvPicPr>
          <p:nvPr>
            <p:ph type="pic" sz="quarter" idx="13"/>
          </p:nvPr>
        </p:nvPicPr>
        <p:blipFill>
          <a:blip r:embed="rId5">
            <a:extLst>
              <a:ext uri="{96DAC541-7B7A-43D3-8B79-37D633B846F1}">
                <asvg:svgBlip xmlns:asvg="http://schemas.microsoft.com/office/drawing/2016/SVG/main" r:embed="rId6"/>
              </a:ext>
            </a:extLst>
          </a:blip>
          <a:srcRect t="33" b="33"/>
          <a:stretch>
            <a:fillRect/>
          </a:stretch>
        </p:blipFill>
        <p:spPr/>
      </p:pic>
    </p:spTree>
    <p:extLst>
      <p:ext uri="{BB962C8B-B14F-4D97-AF65-F5344CB8AC3E}">
        <p14:creationId xmlns:p14="http://schemas.microsoft.com/office/powerpoint/2010/main" val="3827991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6DD9D-467B-03FA-8536-3329FED60A80}"/>
            </a:ext>
          </a:extLst>
        </p:cNvPr>
        <p:cNvGrpSpPr/>
        <p:nvPr/>
      </p:nvGrpSpPr>
      <p:grpSpPr>
        <a:xfrm>
          <a:off x="0" y="0"/>
          <a:ext cx="0" cy="0"/>
          <a:chOff x="0" y="0"/>
          <a:chExt cx="0" cy="0"/>
        </a:xfrm>
      </p:grpSpPr>
      <p:sp>
        <p:nvSpPr>
          <p:cNvPr id="17" name="Title 2">
            <a:extLst>
              <a:ext uri="{FF2B5EF4-FFF2-40B4-BE49-F238E27FC236}">
                <a16:creationId xmlns:a16="http://schemas.microsoft.com/office/drawing/2014/main" id="{0300E40A-D252-2783-D509-028B6F94F7EB}"/>
              </a:ext>
            </a:extLst>
          </p:cNvPr>
          <p:cNvSpPr txBox="1">
            <a:spLocks/>
          </p:cNvSpPr>
          <p:nvPr/>
        </p:nvSpPr>
        <p:spPr>
          <a:xfrm>
            <a:off x="479376" y="260648"/>
            <a:ext cx="11449051" cy="1223785"/>
          </a:xfrm>
          <a:prstGeom prst="rect">
            <a:avLst/>
          </a:prstGeom>
        </p:spPr>
        <p:txBody>
          <a:bodyPr lIns="0" tIns="0" rIns="0" bIns="0" anchor="ctr" anchorCtr="0"/>
          <a:lstStyle>
            <a:lvl1pPr algn="l" defTabSz="914400" rtl="0" eaLnBrk="1" latinLnBrk="0" hangingPunct="1">
              <a:lnSpc>
                <a:spcPct val="110000"/>
              </a:lnSpc>
              <a:spcBef>
                <a:spcPts val="600"/>
              </a:spcBef>
              <a:spcAft>
                <a:spcPts val="600"/>
              </a:spcAft>
              <a:buNone/>
              <a:defRPr sz="3200" b="1" kern="1200">
                <a:solidFill>
                  <a:srgbClr val="FFFFFF"/>
                </a:solidFill>
                <a:latin typeface="+mj-lt"/>
                <a:ea typeface="+mj-ea"/>
                <a:cs typeface="+mj-cs"/>
              </a:defRPr>
            </a:lvl1pPr>
          </a:lstStyle>
          <a:p>
            <a:pPr marL="0" marR="0" lvl="0" indent="0" algn="l" defTabSz="914400" rtl="0" eaLnBrk="1" fontAlgn="auto" latinLnBrk="0" hangingPunct="1">
              <a:lnSpc>
                <a:spcPct val="110000"/>
              </a:lnSpc>
              <a:spcBef>
                <a:spcPts val="600"/>
              </a:spcBef>
              <a:spcAft>
                <a:spcPts val="600"/>
              </a:spcAft>
              <a:buClrTx/>
              <a:buSzTx/>
              <a:buFontTx/>
              <a:buNone/>
              <a:tabLst/>
              <a:defRPr/>
            </a:pPr>
            <a:endParaRPr kumimoji="0" lang="en-GB" sz="3200" b="0" i="0" u="none" strike="noStrike" kern="1200" cap="none" spc="0" normalizeH="0" baseline="0" noProof="0">
              <a:ln>
                <a:noFill/>
              </a:ln>
              <a:solidFill>
                <a:srgbClr val="FFFFFF"/>
              </a:solidFill>
              <a:effectLst/>
              <a:uLnTx/>
              <a:uFillTx/>
              <a:latin typeface="Montserrat Alternates Black"/>
              <a:ea typeface="+mj-ea"/>
              <a:cs typeface="+mj-cs"/>
            </a:endParaRPr>
          </a:p>
        </p:txBody>
      </p:sp>
      <p:sp>
        <p:nvSpPr>
          <p:cNvPr id="2" name="Title 1">
            <a:extLst>
              <a:ext uri="{FF2B5EF4-FFF2-40B4-BE49-F238E27FC236}">
                <a16:creationId xmlns:a16="http://schemas.microsoft.com/office/drawing/2014/main" id="{A8609E13-906C-CB31-3D16-6B1FA9098973}"/>
              </a:ext>
            </a:extLst>
          </p:cNvPr>
          <p:cNvSpPr>
            <a:spLocks noGrp="1"/>
          </p:cNvSpPr>
          <p:nvPr>
            <p:ph type="title"/>
          </p:nvPr>
        </p:nvSpPr>
        <p:spPr>
          <a:xfrm>
            <a:off x="371475" y="333375"/>
            <a:ext cx="11449050" cy="1325563"/>
          </a:xfrm>
        </p:spPr>
        <p:txBody>
          <a:bodyPr/>
          <a:lstStyle/>
          <a:p>
            <a:r>
              <a:rPr lang="en-GB">
                <a:latin typeface="Montserrat Black" panose="00000A00000000000000" pitchFamily="2" charset="0"/>
              </a:rPr>
              <a:t>Will you vote in the 7 May 2026 Senedd Election?</a:t>
            </a:r>
          </a:p>
        </p:txBody>
      </p:sp>
      <p:sp>
        <p:nvSpPr>
          <p:cNvPr id="3" name="Text Placeholder 2">
            <a:extLst>
              <a:ext uri="{FF2B5EF4-FFF2-40B4-BE49-F238E27FC236}">
                <a16:creationId xmlns:a16="http://schemas.microsoft.com/office/drawing/2014/main" id="{B6B16D3C-96D4-62F6-668F-AEFD48151C12}"/>
              </a:ext>
            </a:extLst>
          </p:cNvPr>
          <p:cNvSpPr>
            <a:spLocks noGrp="1"/>
          </p:cNvSpPr>
          <p:nvPr>
            <p:ph type="body" sz="quarter" idx="11"/>
          </p:nvPr>
        </p:nvSpPr>
        <p:spPr>
          <a:xfrm>
            <a:off x="371475" y="1694938"/>
            <a:ext cx="5364163" cy="977991"/>
          </a:xfrm>
        </p:spPr>
        <p:txBody>
          <a:bodyPr/>
          <a:lstStyle/>
          <a:p>
            <a:r>
              <a:rPr lang="en-GB"/>
              <a:t>Yes</a:t>
            </a:r>
          </a:p>
        </p:txBody>
      </p:sp>
      <p:sp>
        <p:nvSpPr>
          <p:cNvPr id="4" name="Text Placeholder 3">
            <a:extLst>
              <a:ext uri="{FF2B5EF4-FFF2-40B4-BE49-F238E27FC236}">
                <a16:creationId xmlns:a16="http://schemas.microsoft.com/office/drawing/2014/main" id="{1D2C1A1D-839C-57A7-BA95-F4BCE0B3C267}"/>
              </a:ext>
            </a:extLst>
          </p:cNvPr>
          <p:cNvSpPr>
            <a:spLocks noGrp="1"/>
          </p:cNvSpPr>
          <p:nvPr>
            <p:ph type="body" sz="quarter" idx="12"/>
          </p:nvPr>
        </p:nvSpPr>
        <p:spPr>
          <a:xfrm>
            <a:off x="6453982" y="1694938"/>
            <a:ext cx="5364163" cy="977991"/>
          </a:xfrm>
        </p:spPr>
        <p:txBody>
          <a:bodyPr/>
          <a:lstStyle/>
          <a:p>
            <a:r>
              <a:rPr lang="en-GB"/>
              <a:t>No</a:t>
            </a:r>
          </a:p>
        </p:txBody>
      </p:sp>
      <p:pic>
        <p:nvPicPr>
          <p:cNvPr id="7" name="Picture Placeholder 6">
            <a:extLst>
              <a:ext uri="{FF2B5EF4-FFF2-40B4-BE49-F238E27FC236}">
                <a16:creationId xmlns:a16="http://schemas.microsoft.com/office/drawing/2014/main" id="{6899DDB6-A26A-A265-FB7A-1DEA0924AFFB}"/>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29" b="29"/>
          <a:stretch>
            <a:fillRect/>
          </a:stretch>
        </p:blipFill>
        <p:spPr/>
      </p:pic>
      <p:pic>
        <p:nvPicPr>
          <p:cNvPr id="10" name="Picture Placeholder 9">
            <a:extLst>
              <a:ext uri="{FF2B5EF4-FFF2-40B4-BE49-F238E27FC236}">
                <a16:creationId xmlns:a16="http://schemas.microsoft.com/office/drawing/2014/main" id="{4B3DE86A-0423-3505-F8C5-A5DDB777CBF3}"/>
              </a:ext>
            </a:extLst>
          </p:cNvPr>
          <p:cNvPicPr>
            <a:picLocks noGrp="1" noChangeAspect="1"/>
          </p:cNvPicPr>
          <p:nvPr>
            <p:ph type="pic" sz="quarter" idx="14"/>
          </p:nvPr>
        </p:nvPicPr>
        <p:blipFill>
          <a:blip r:embed="rId5">
            <a:extLst>
              <a:ext uri="{96DAC541-7B7A-43D3-8B79-37D633B846F1}">
                <asvg:svgBlip xmlns:asvg="http://schemas.microsoft.com/office/drawing/2016/SVG/main" r:embed="rId6"/>
              </a:ext>
            </a:extLst>
          </a:blip>
          <a:srcRect/>
          <a:stretch>
            <a:fillRect/>
          </a:stretch>
        </p:blipFill>
        <p:spPr/>
      </p:pic>
    </p:spTree>
    <p:extLst>
      <p:ext uri="{BB962C8B-B14F-4D97-AF65-F5344CB8AC3E}">
        <p14:creationId xmlns:p14="http://schemas.microsoft.com/office/powerpoint/2010/main" val="740214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DFC9B1-536A-4535-95C6-6B4BD88E6D43}"/>
              </a:ext>
            </a:extLst>
          </p:cNvPr>
          <p:cNvSpPr>
            <a:spLocks noGrp="1"/>
          </p:cNvSpPr>
          <p:nvPr>
            <p:ph type="title"/>
          </p:nvPr>
        </p:nvSpPr>
        <p:spPr/>
        <p:txBody>
          <a:bodyPr/>
          <a:lstStyle/>
          <a:p>
            <a:br>
              <a:rPr lang="en-GB"/>
            </a:br>
            <a:r>
              <a:rPr lang="en-GB">
                <a:latin typeface="Montserrat Black" panose="00000A00000000000000" pitchFamily="2" charset="0"/>
              </a:rPr>
              <a:t>Any questions?</a:t>
            </a:r>
          </a:p>
        </p:txBody>
      </p:sp>
      <p:sp>
        <p:nvSpPr>
          <p:cNvPr id="2" name="Text Placeholder 1">
            <a:extLst>
              <a:ext uri="{FF2B5EF4-FFF2-40B4-BE49-F238E27FC236}">
                <a16:creationId xmlns:a16="http://schemas.microsoft.com/office/drawing/2014/main" id="{95F3346D-C08B-EF72-80ED-CEB715D6FE0A}"/>
              </a:ext>
            </a:extLst>
          </p:cNvPr>
          <p:cNvSpPr>
            <a:spLocks noGrp="1"/>
          </p:cNvSpPr>
          <p:nvPr>
            <p:ph type="body" sz="quarter" idx="14"/>
          </p:nvPr>
        </p:nvSpPr>
        <p:spPr/>
        <p:txBody>
          <a:bodyPr/>
          <a:lstStyle/>
          <a:p>
            <a:endParaRPr lang="en-GB"/>
          </a:p>
        </p:txBody>
      </p:sp>
      <p:pic>
        <p:nvPicPr>
          <p:cNvPr id="8" name="Picture Placeholder 7">
            <a:extLst>
              <a:ext uri="{FF2B5EF4-FFF2-40B4-BE49-F238E27FC236}">
                <a16:creationId xmlns:a16="http://schemas.microsoft.com/office/drawing/2014/main" id="{44A36298-D67D-F09C-5212-88A8EEB43268}"/>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l="59" r="59"/>
          <a:stretch>
            <a:fillRect/>
          </a:stretch>
        </p:blipFill>
        <p:spPr/>
      </p:pic>
    </p:spTree>
    <p:extLst>
      <p:ext uri="{BB962C8B-B14F-4D97-AF65-F5344CB8AC3E}">
        <p14:creationId xmlns:p14="http://schemas.microsoft.com/office/powerpoint/2010/main" val="2428381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65ECE-8837-8E9E-B04C-828257AAC27F}"/>
            </a:ext>
          </a:extLst>
        </p:cNvPr>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C2DA63EC-420E-CB44-A88E-126DC061B53F}"/>
              </a:ext>
            </a:extLst>
          </p:cNvPr>
          <p:cNvPicPr>
            <a:picLocks noChangeAspect="1"/>
          </p:cNvPicPr>
          <p:nvPr/>
        </p:nvPicPr>
        <p:blipFill>
          <a:blip r:embed="rId4"/>
          <a:stretch>
            <a:fillRect/>
          </a:stretch>
        </p:blipFill>
        <p:spPr>
          <a:xfrm>
            <a:off x="0" y="0"/>
            <a:ext cx="12165757" cy="6857999"/>
          </a:xfrm>
          <a:prstGeom prst="rect">
            <a:avLst/>
          </a:prstGeom>
        </p:spPr>
      </p:pic>
    </p:spTree>
    <p:extLst>
      <p:ext uri="{BB962C8B-B14F-4D97-AF65-F5344CB8AC3E}">
        <p14:creationId xmlns:p14="http://schemas.microsoft.com/office/powerpoint/2010/main" val="3498466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0214C-B9D9-BD35-1EB8-5FCD6B3F8B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130857-3439-4C6C-AE55-7D8D83DE2042}"/>
              </a:ext>
            </a:extLst>
          </p:cNvPr>
          <p:cNvSpPr>
            <a:spLocks noGrp="1"/>
          </p:cNvSpPr>
          <p:nvPr>
            <p:ph type="title"/>
          </p:nvPr>
        </p:nvSpPr>
        <p:spPr/>
        <p:txBody>
          <a:bodyPr/>
          <a:lstStyle/>
          <a:p>
            <a:r>
              <a:rPr lang="en-GB"/>
              <a:t>Senedd Election 2026</a:t>
            </a:r>
          </a:p>
        </p:txBody>
      </p:sp>
      <p:sp>
        <p:nvSpPr>
          <p:cNvPr id="5" name="Text Placeholder 4">
            <a:extLst>
              <a:ext uri="{FF2B5EF4-FFF2-40B4-BE49-F238E27FC236}">
                <a16:creationId xmlns:a16="http://schemas.microsoft.com/office/drawing/2014/main" id="{CBE49818-441F-BEBB-05AF-21A95D45CDC8}"/>
              </a:ext>
            </a:extLst>
          </p:cNvPr>
          <p:cNvSpPr>
            <a:spLocks noGrp="1"/>
          </p:cNvSpPr>
          <p:nvPr>
            <p:ph type="body" sz="quarter" idx="11"/>
          </p:nvPr>
        </p:nvSpPr>
        <p:spPr/>
        <p:txBody>
          <a:bodyPr/>
          <a:lstStyle/>
          <a:p>
            <a:r>
              <a:rPr lang="en-GB"/>
              <a:t>The next Senedd Election will be on 7 May 2026.</a:t>
            </a:r>
          </a:p>
          <a:p>
            <a:endParaRPr lang="en-GB"/>
          </a:p>
          <a:p>
            <a:r>
              <a:rPr lang="en-GB"/>
              <a:t>If you’re 16 by the 7 May – you will be eligible to vote in this election. </a:t>
            </a:r>
          </a:p>
          <a:p>
            <a:endParaRPr lang="en-GB"/>
          </a:p>
          <a:p>
            <a:r>
              <a:rPr lang="en-GB"/>
              <a:t>What will we be voting for in this election? </a:t>
            </a:r>
          </a:p>
        </p:txBody>
      </p:sp>
      <p:pic>
        <p:nvPicPr>
          <p:cNvPr id="8" name="Picture Placeholder 7" descr="A person putting a ballot into a box&#10;&#10;AI-generated content may be incorrect.">
            <a:extLst>
              <a:ext uri="{FF2B5EF4-FFF2-40B4-BE49-F238E27FC236}">
                <a16:creationId xmlns:a16="http://schemas.microsoft.com/office/drawing/2014/main" id="{940D7CF6-2793-2E8E-830C-CBEA0BCA985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8" r="48"/>
          <a:stretch>
            <a:fillRect/>
          </a:stretch>
        </p:blipFill>
        <p:spPr/>
      </p:pic>
    </p:spTree>
    <p:extLst>
      <p:ext uri="{BB962C8B-B14F-4D97-AF65-F5344CB8AC3E}">
        <p14:creationId xmlns:p14="http://schemas.microsoft.com/office/powerpoint/2010/main" val="4173430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CCB9A3-D36C-449F-8DA6-B1A32EFA2EA7}"/>
              </a:ext>
            </a:extLst>
          </p:cNvPr>
          <p:cNvSpPr>
            <a:spLocks noGrp="1"/>
          </p:cNvSpPr>
          <p:nvPr>
            <p:ph type="title"/>
          </p:nvPr>
        </p:nvSpPr>
        <p:spPr/>
        <p:txBody>
          <a:bodyPr/>
          <a:lstStyle/>
          <a:p>
            <a:r>
              <a:rPr lang="en-GB"/>
              <a:t>Why do we vote?</a:t>
            </a:r>
          </a:p>
        </p:txBody>
      </p:sp>
      <p:sp>
        <p:nvSpPr>
          <p:cNvPr id="2" name="Text Placeholder 1">
            <a:extLst>
              <a:ext uri="{FF2B5EF4-FFF2-40B4-BE49-F238E27FC236}">
                <a16:creationId xmlns:a16="http://schemas.microsoft.com/office/drawing/2014/main" id="{06C73B06-BFE1-4F37-C37A-FF192E266EC7}"/>
              </a:ext>
            </a:extLst>
          </p:cNvPr>
          <p:cNvSpPr>
            <a:spLocks noGrp="1"/>
          </p:cNvSpPr>
          <p:nvPr>
            <p:ph type="body" sz="quarter" idx="14"/>
          </p:nvPr>
        </p:nvSpPr>
        <p:spPr/>
        <p:txBody>
          <a:bodyPr/>
          <a:lstStyle/>
          <a:p>
            <a:endParaRPr lang="en-GB"/>
          </a:p>
        </p:txBody>
      </p:sp>
      <p:pic>
        <p:nvPicPr>
          <p:cNvPr id="8" name="Picture Placeholder 7">
            <a:extLst>
              <a:ext uri="{FF2B5EF4-FFF2-40B4-BE49-F238E27FC236}">
                <a16:creationId xmlns:a16="http://schemas.microsoft.com/office/drawing/2014/main" id="{0D04D5F3-3714-A8B5-4245-38F50A37FAAD}"/>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l="59" r="59"/>
          <a:stretch>
            <a:fillRect/>
          </a:stretch>
        </p:blipFill>
        <p:spPr/>
      </p:pic>
    </p:spTree>
    <p:extLst>
      <p:ext uri="{BB962C8B-B14F-4D97-AF65-F5344CB8AC3E}">
        <p14:creationId xmlns:p14="http://schemas.microsoft.com/office/powerpoint/2010/main" val="2883494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F6B3AE19-B7C1-B264-9A4A-C49D082890A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696" r="16696"/>
          <a:stretch/>
        </p:blipFill>
        <p:spPr>
          <a:xfrm>
            <a:off x="2419995" y="2796435"/>
            <a:ext cx="2700000" cy="2700000"/>
          </a:xfrm>
        </p:spPr>
      </p:pic>
      <p:pic>
        <p:nvPicPr>
          <p:cNvPr id="13" name="Picture Placeholder 12">
            <a:extLst>
              <a:ext uri="{FF2B5EF4-FFF2-40B4-BE49-F238E27FC236}">
                <a16:creationId xmlns:a16="http://schemas.microsoft.com/office/drawing/2014/main" id="{A757B23F-E706-0050-8565-10A5768B23EA}"/>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6734" r="16734"/>
          <a:stretch/>
        </p:blipFill>
        <p:spPr>
          <a:xfrm>
            <a:off x="8172561" y="2796435"/>
            <a:ext cx="2700000" cy="2700000"/>
          </a:xfrm>
        </p:spPr>
      </p:pic>
      <p:sp>
        <p:nvSpPr>
          <p:cNvPr id="10" name="Title 9">
            <a:extLst>
              <a:ext uri="{FF2B5EF4-FFF2-40B4-BE49-F238E27FC236}">
                <a16:creationId xmlns:a16="http://schemas.microsoft.com/office/drawing/2014/main" id="{704A1074-2B95-33E6-C364-44B9F3E63654}"/>
              </a:ext>
            </a:extLst>
          </p:cNvPr>
          <p:cNvSpPr>
            <a:spLocks noGrp="1"/>
          </p:cNvSpPr>
          <p:nvPr>
            <p:ph type="title"/>
          </p:nvPr>
        </p:nvSpPr>
        <p:spPr/>
        <p:txBody>
          <a:bodyPr/>
          <a:lstStyle/>
          <a:p>
            <a:r>
              <a:rPr lang="en-GB" b="1" kern="0">
                <a:solidFill>
                  <a:srgbClr val="E6791E"/>
                </a:solidFill>
              </a:rPr>
              <a:t>What is the Senedd responsible for and what will you be voting for?</a:t>
            </a:r>
            <a:endParaRPr lang="en-GB">
              <a:solidFill>
                <a:srgbClr val="E6791E"/>
              </a:solidFill>
            </a:endParaRPr>
          </a:p>
        </p:txBody>
      </p:sp>
      <p:sp>
        <p:nvSpPr>
          <p:cNvPr id="7" name="Text Placeholder 6">
            <a:extLst>
              <a:ext uri="{FF2B5EF4-FFF2-40B4-BE49-F238E27FC236}">
                <a16:creationId xmlns:a16="http://schemas.microsoft.com/office/drawing/2014/main" id="{823A4E1A-B0ED-37FE-286A-46A89702C8BF}"/>
              </a:ext>
            </a:extLst>
          </p:cNvPr>
          <p:cNvSpPr>
            <a:spLocks noGrp="1"/>
          </p:cNvSpPr>
          <p:nvPr>
            <p:ph type="body" sz="quarter" idx="11"/>
          </p:nvPr>
        </p:nvSpPr>
        <p:spPr/>
        <p:txBody>
          <a:bodyPr/>
          <a:lstStyle/>
          <a:p>
            <a:r>
              <a:rPr lang="en-GB"/>
              <a:t>UK Parliament</a:t>
            </a:r>
          </a:p>
        </p:txBody>
      </p:sp>
      <p:sp>
        <p:nvSpPr>
          <p:cNvPr id="8" name="Text Placeholder 7">
            <a:extLst>
              <a:ext uri="{FF2B5EF4-FFF2-40B4-BE49-F238E27FC236}">
                <a16:creationId xmlns:a16="http://schemas.microsoft.com/office/drawing/2014/main" id="{62F46AB6-7425-FE78-F81F-9330F6306AAC}"/>
              </a:ext>
            </a:extLst>
          </p:cNvPr>
          <p:cNvSpPr>
            <a:spLocks noGrp="1"/>
          </p:cNvSpPr>
          <p:nvPr>
            <p:ph type="body" sz="quarter" idx="12"/>
          </p:nvPr>
        </p:nvSpPr>
        <p:spPr/>
        <p:txBody>
          <a:bodyPr/>
          <a:lstStyle/>
          <a:p>
            <a:r>
              <a:rPr lang="en-GB"/>
              <a:t>Welsh Parliament</a:t>
            </a:r>
          </a:p>
        </p:txBody>
      </p:sp>
      <p:pic>
        <p:nvPicPr>
          <p:cNvPr id="3" name="Picture 4" descr="Download Map Of Wales - Wales Map Clipart - Png Download (#5515620 ...">
            <a:extLst>
              <a:ext uri="{FF2B5EF4-FFF2-40B4-BE49-F238E27FC236}">
                <a16:creationId xmlns:a16="http://schemas.microsoft.com/office/drawing/2014/main" id="{02AB8C02-BA94-A317-BDE4-643F8F8BBF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2614" y="2916008"/>
            <a:ext cx="2084192" cy="25804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UK Map PNG Transparent Images - PNG All">
            <a:extLst>
              <a:ext uri="{FF2B5EF4-FFF2-40B4-BE49-F238E27FC236}">
                <a16:creationId xmlns:a16="http://schemas.microsoft.com/office/drawing/2014/main" id="{4DF51B09-F37E-6888-1DD0-9C195BD7F3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062" y="2856222"/>
            <a:ext cx="2131657" cy="2580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608397"/>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141863A9-6F81-9D79-EE1E-EDD0695E543C}"/>
              </a:ext>
            </a:extLst>
          </p:cNvPr>
          <p:cNvSpPr>
            <a:spLocks noGrp="1"/>
          </p:cNvSpPr>
          <p:nvPr>
            <p:ph type="body" sz="quarter" idx="19"/>
          </p:nvPr>
        </p:nvSpPr>
        <p:spPr/>
        <p:txBody>
          <a:bodyPr/>
          <a:lstStyle/>
          <a:p>
            <a:r>
              <a:rPr lang="en-GB"/>
              <a:t>The Welsh</a:t>
            </a:r>
          </a:p>
          <a:p>
            <a:r>
              <a:rPr lang="en-GB"/>
              <a:t>Language</a:t>
            </a:r>
          </a:p>
        </p:txBody>
      </p:sp>
      <p:pic>
        <p:nvPicPr>
          <p:cNvPr id="27" name="Picture Placeholder 26">
            <a:extLst>
              <a:ext uri="{FF2B5EF4-FFF2-40B4-BE49-F238E27FC236}">
                <a16:creationId xmlns:a16="http://schemas.microsoft.com/office/drawing/2014/main" id="{1C3C8D20-0365-8EC6-D540-B1BF7C5FAE2C}"/>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a:stretch/>
        </p:blipFill>
        <p:spPr/>
      </p:pic>
      <p:pic>
        <p:nvPicPr>
          <p:cNvPr id="29" name="Picture Placeholder 28">
            <a:extLst>
              <a:ext uri="{FF2B5EF4-FFF2-40B4-BE49-F238E27FC236}">
                <a16:creationId xmlns:a16="http://schemas.microsoft.com/office/drawing/2014/main" id="{5D89E1AC-22DB-0970-1ABF-9A675D4235F4}"/>
              </a:ext>
            </a:extLst>
          </p:cNvPr>
          <p:cNvPicPr>
            <a:picLocks noGrp="1" noChangeAspect="1"/>
          </p:cNvPicPr>
          <p:nvPr>
            <p:ph type="pic" sz="quarter" idx="25"/>
          </p:nvPr>
        </p:nvPicPr>
        <p:blipFill>
          <a:blip r:embed="rId5">
            <a:extLst>
              <a:ext uri="{96DAC541-7B7A-43D3-8B79-37D633B846F1}">
                <asvg:svgBlip xmlns:asvg="http://schemas.microsoft.com/office/drawing/2016/SVG/main" r:embed="rId6"/>
              </a:ext>
            </a:extLst>
          </a:blip>
          <a:srcRect/>
          <a:stretch/>
        </p:blipFill>
        <p:spPr/>
      </p:pic>
      <p:pic>
        <p:nvPicPr>
          <p:cNvPr id="53" name="Picture Placeholder 52">
            <a:extLst>
              <a:ext uri="{FF2B5EF4-FFF2-40B4-BE49-F238E27FC236}">
                <a16:creationId xmlns:a16="http://schemas.microsoft.com/office/drawing/2014/main" id="{A977BD2C-EA00-4065-B4E5-79F2BB06F45F}"/>
              </a:ext>
            </a:extLst>
          </p:cNvPr>
          <p:cNvPicPr>
            <a:picLocks noGrp="1" noChangeAspect="1"/>
          </p:cNvPicPr>
          <p:nvPr>
            <p:ph type="pic" sz="quarter" idx="26"/>
          </p:nvPr>
        </p:nvPicPr>
        <p:blipFill>
          <a:blip r:embed="rId7">
            <a:extLst>
              <a:ext uri="{96DAC541-7B7A-43D3-8B79-37D633B846F1}">
                <asvg:svgBlip xmlns:asvg="http://schemas.microsoft.com/office/drawing/2016/SVG/main" r:embed="rId8"/>
              </a:ext>
            </a:extLst>
          </a:blip>
          <a:srcRect/>
          <a:stretch/>
        </p:blipFill>
        <p:spPr/>
      </p:pic>
      <p:pic>
        <p:nvPicPr>
          <p:cNvPr id="55" name="Picture Placeholder 54">
            <a:extLst>
              <a:ext uri="{FF2B5EF4-FFF2-40B4-BE49-F238E27FC236}">
                <a16:creationId xmlns:a16="http://schemas.microsoft.com/office/drawing/2014/main" id="{BF4659A8-4300-E4BD-F3B8-EE579CB5E0B0}"/>
              </a:ext>
            </a:extLst>
          </p:cNvPr>
          <p:cNvPicPr>
            <a:picLocks noGrp="1" noChangeAspect="1"/>
          </p:cNvPicPr>
          <p:nvPr>
            <p:ph type="pic" sz="quarter" idx="27"/>
          </p:nvPr>
        </p:nvPicPr>
        <p:blipFill>
          <a:blip r:embed="rId9">
            <a:extLst>
              <a:ext uri="{96DAC541-7B7A-43D3-8B79-37D633B846F1}">
                <asvg:svgBlip xmlns:asvg="http://schemas.microsoft.com/office/drawing/2016/SVG/main" r:embed="rId10"/>
              </a:ext>
            </a:extLst>
          </a:blip>
          <a:srcRect/>
          <a:stretch/>
        </p:blipFill>
        <p:spPr/>
      </p:pic>
      <p:pic>
        <p:nvPicPr>
          <p:cNvPr id="61" name="Picture Placeholder 60">
            <a:extLst>
              <a:ext uri="{FF2B5EF4-FFF2-40B4-BE49-F238E27FC236}">
                <a16:creationId xmlns:a16="http://schemas.microsoft.com/office/drawing/2014/main" id="{1F3D6776-99CE-0770-BFB2-DCCE2C230C69}"/>
              </a:ext>
            </a:extLst>
          </p:cNvPr>
          <p:cNvPicPr>
            <a:picLocks noGrp="1" noChangeAspect="1"/>
          </p:cNvPicPr>
          <p:nvPr>
            <p:ph type="pic" sz="quarter" idx="28"/>
          </p:nvPr>
        </p:nvPicPr>
        <p:blipFill>
          <a:blip r:embed="rId11">
            <a:extLst>
              <a:ext uri="{96DAC541-7B7A-43D3-8B79-37D633B846F1}">
                <asvg:svgBlip xmlns:asvg="http://schemas.microsoft.com/office/drawing/2016/SVG/main" r:embed="rId12"/>
              </a:ext>
            </a:extLst>
          </a:blip>
          <a:srcRect/>
          <a:stretch/>
        </p:blipFill>
        <p:spPr/>
      </p:pic>
      <p:pic>
        <p:nvPicPr>
          <p:cNvPr id="59" name="Picture Placeholder 58">
            <a:extLst>
              <a:ext uri="{FF2B5EF4-FFF2-40B4-BE49-F238E27FC236}">
                <a16:creationId xmlns:a16="http://schemas.microsoft.com/office/drawing/2014/main" id="{09EE1183-1FEE-9874-EDB2-2707132282D5}"/>
              </a:ext>
            </a:extLst>
          </p:cNvPr>
          <p:cNvPicPr>
            <a:picLocks noGrp="1" noChangeAspect="1"/>
          </p:cNvPicPr>
          <p:nvPr>
            <p:ph type="pic" sz="quarter" idx="29"/>
          </p:nvPr>
        </p:nvPicPr>
        <p:blipFill>
          <a:blip r:embed="rId13">
            <a:extLst>
              <a:ext uri="{96DAC541-7B7A-43D3-8B79-37D633B846F1}">
                <asvg:svgBlip xmlns:asvg="http://schemas.microsoft.com/office/drawing/2016/SVG/main" r:embed="rId14"/>
              </a:ext>
            </a:extLst>
          </a:blip>
          <a:srcRect/>
          <a:stretch/>
        </p:blipFill>
        <p:spPr/>
      </p:pic>
      <p:sp>
        <p:nvSpPr>
          <p:cNvPr id="35" name="Text Placeholder 34">
            <a:extLst>
              <a:ext uri="{FF2B5EF4-FFF2-40B4-BE49-F238E27FC236}">
                <a16:creationId xmlns:a16="http://schemas.microsoft.com/office/drawing/2014/main" id="{A0581DFC-E090-9F27-1B0F-ACF319786DFE}"/>
              </a:ext>
            </a:extLst>
          </p:cNvPr>
          <p:cNvSpPr>
            <a:spLocks noGrp="1"/>
          </p:cNvSpPr>
          <p:nvPr>
            <p:ph type="body" sz="quarter" idx="30"/>
          </p:nvPr>
        </p:nvSpPr>
        <p:spPr/>
        <p:txBody>
          <a:bodyPr/>
          <a:lstStyle/>
          <a:p>
            <a:r>
              <a:rPr lang="en-GB"/>
              <a:t>Benefits</a:t>
            </a:r>
          </a:p>
        </p:txBody>
      </p:sp>
      <p:sp>
        <p:nvSpPr>
          <p:cNvPr id="36" name="Text Placeholder 35">
            <a:extLst>
              <a:ext uri="{FF2B5EF4-FFF2-40B4-BE49-F238E27FC236}">
                <a16:creationId xmlns:a16="http://schemas.microsoft.com/office/drawing/2014/main" id="{086749BB-C9CF-0BC9-66CA-C293124F86F8}"/>
              </a:ext>
            </a:extLst>
          </p:cNvPr>
          <p:cNvSpPr>
            <a:spLocks noGrp="1"/>
          </p:cNvSpPr>
          <p:nvPr>
            <p:ph type="body" sz="quarter" idx="31"/>
          </p:nvPr>
        </p:nvSpPr>
        <p:spPr/>
        <p:txBody>
          <a:bodyPr/>
          <a:lstStyle/>
          <a:p>
            <a:r>
              <a:rPr lang="en-GB"/>
              <a:t>Sports</a:t>
            </a:r>
          </a:p>
        </p:txBody>
      </p:sp>
      <p:sp>
        <p:nvSpPr>
          <p:cNvPr id="37" name="Text Placeholder 36">
            <a:extLst>
              <a:ext uri="{FF2B5EF4-FFF2-40B4-BE49-F238E27FC236}">
                <a16:creationId xmlns:a16="http://schemas.microsoft.com/office/drawing/2014/main" id="{E5F62CD5-DA52-20EF-2A37-EF04880B3880}"/>
              </a:ext>
            </a:extLst>
          </p:cNvPr>
          <p:cNvSpPr>
            <a:spLocks noGrp="1"/>
          </p:cNvSpPr>
          <p:nvPr>
            <p:ph type="body" sz="quarter" idx="32"/>
          </p:nvPr>
        </p:nvSpPr>
        <p:spPr/>
        <p:txBody>
          <a:bodyPr/>
          <a:lstStyle/>
          <a:p>
            <a:r>
              <a:rPr lang="en-GB"/>
              <a:t>Tourism</a:t>
            </a:r>
          </a:p>
        </p:txBody>
      </p:sp>
      <p:sp>
        <p:nvSpPr>
          <p:cNvPr id="38" name="Text Placeholder 37">
            <a:extLst>
              <a:ext uri="{FF2B5EF4-FFF2-40B4-BE49-F238E27FC236}">
                <a16:creationId xmlns:a16="http://schemas.microsoft.com/office/drawing/2014/main" id="{E567F8E6-9DC2-7ED6-6ED6-69C219A05D7A}"/>
              </a:ext>
            </a:extLst>
          </p:cNvPr>
          <p:cNvSpPr>
            <a:spLocks noGrp="1"/>
          </p:cNvSpPr>
          <p:nvPr>
            <p:ph type="body" sz="quarter" idx="33"/>
          </p:nvPr>
        </p:nvSpPr>
        <p:spPr/>
        <p:txBody>
          <a:bodyPr/>
          <a:lstStyle/>
          <a:p>
            <a:r>
              <a:rPr lang="en-GB"/>
              <a:t>Health</a:t>
            </a:r>
          </a:p>
        </p:txBody>
      </p:sp>
      <p:sp>
        <p:nvSpPr>
          <p:cNvPr id="39" name="Text Placeholder 38">
            <a:extLst>
              <a:ext uri="{FF2B5EF4-FFF2-40B4-BE49-F238E27FC236}">
                <a16:creationId xmlns:a16="http://schemas.microsoft.com/office/drawing/2014/main" id="{C61C18AC-B7C0-77A5-87C3-4994E1EA5999}"/>
              </a:ext>
            </a:extLst>
          </p:cNvPr>
          <p:cNvSpPr>
            <a:spLocks noGrp="1"/>
          </p:cNvSpPr>
          <p:nvPr>
            <p:ph type="body" sz="quarter" idx="35"/>
          </p:nvPr>
        </p:nvSpPr>
        <p:spPr/>
        <p:txBody>
          <a:bodyPr/>
          <a:lstStyle/>
          <a:p>
            <a:r>
              <a:rPr lang="en-GB"/>
              <a:t>Food</a:t>
            </a:r>
          </a:p>
        </p:txBody>
      </p:sp>
      <p:sp>
        <p:nvSpPr>
          <p:cNvPr id="40" name="Text Placeholder 39">
            <a:extLst>
              <a:ext uri="{FF2B5EF4-FFF2-40B4-BE49-F238E27FC236}">
                <a16:creationId xmlns:a16="http://schemas.microsoft.com/office/drawing/2014/main" id="{772A191A-2542-C8A8-8469-8AA1EACDF03F}"/>
              </a:ext>
            </a:extLst>
          </p:cNvPr>
          <p:cNvSpPr>
            <a:spLocks noGrp="1"/>
          </p:cNvSpPr>
          <p:nvPr>
            <p:ph type="body" sz="quarter" idx="36"/>
          </p:nvPr>
        </p:nvSpPr>
        <p:spPr/>
        <p:txBody>
          <a:bodyPr/>
          <a:lstStyle/>
          <a:p>
            <a:r>
              <a:rPr lang="en-GB"/>
              <a:t>Immigration</a:t>
            </a:r>
          </a:p>
        </p:txBody>
      </p:sp>
      <p:pic>
        <p:nvPicPr>
          <p:cNvPr id="71" name="Picture Placeholder 70">
            <a:extLst>
              <a:ext uri="{FF2B5EF4-FFF2-40B4-BE49-F238E27FC236}">
                <a16:creationId xmlns:a16="http://schemas.microsoft.com/office/drawing/2014/main" id="{23AF5845-22E3-5B8D-71A9-8A2864831FBE}"/>
              </a:ext>
            </a:extLst>
          </p:cNvPr>
          <p:cNvPicPr>
            <a:picLocks noGrp="1" noChangeAspect="1"/>
          </p:cNvPicPr>
          <p:nvPr>
            <p:ph type="pic" sz="quarter" idx="37"/>
          </p:nvPr>
        </p:nvPicPr>
        <p:blipFill>
          <a:blip r:embed="rId15">
            <a:extLst>
              <a:ext uri="{96DAC541-7B7A-43D3-8B79-37D633B846F1}">
                <asvg:svgBlip xmlns:asvg="http://schemas.microsoft.com/office/drawing/2016/SVG/main" r:embed="rId16"/>
              </a:ext>
            </a:extLst>
          </a:blip>
          <a:srcRect/>
          <a:stretch/>
        </p:blipFill>
        <p:spPr/>
      </p:pic>
      <p:pic>
        <p:nvPicPr>
          <p:cNvPr id="65" name="Picture Placeholder 64">
            <a:extLst>
              <a:ext uri="{FF2B5EF4-FFF2-40B4-BE49-F238E27FC236}">
                <a16:creationId xmlns:a16="http://schemas.microsoft.com/office/drawing/2014/main" id="{40E8BAEE-4501-6F81-E235-577619A0BD71}"/>
              </a:ext>
            </a:extLst>
          </p:cNvPr>
          <p:cNvPicPr>
            <a:picLocks noGrp="1" noChangeAspect="1"/>
          </p:cNvPicPr>
          <p:nvPr>
            <p:ph type="pic" sz="quarter" idx="38"/>
          </p:nvPr>
        </p:nvPicPr>
        <p:blipFill>
          <a:blip r:embed="rId17">
            <a:extLst>
              <a:ext uri="{96DAC541-7B7A-43D3-8B79-37D633B846F1}">
                <asvg:svgBlip xmlns:asvg="http://schemas.microsoft.com/office/drawing/2016/SVG/main" r:embed="rId18"/>
              </a:ext>
            </a:extLst>
          </a:blip>
          <a:srcRect/>
          <a:stretch/>
        </p:blipFill>
        <p:spPr/>
      </p:pic>
      <p:pic>
        <p:nvPicPr>
          <p:cNvPr id="63" name="Picture Placeholder 62">
            <a:extLst>
              <a:ext uri="{FF2B5EF4-FFF2-40B4-BE49-F238E27FC236}">
                <a16:creationId xmlns:a16="http://schemas.microsoft.com/office/drawing/2014/main" id="{ACC27B92-CBF2-EF54-EC4E-25DDC9D1CC9A}"/>
              </a:ext>
            </a:extLst>
          </p:cNvPr>
          <p:cNvPicPr>
            <a:picLocks noGrp="1" noChangeAspect="1"/>
          </p:cNvPicPr>
          <p:nvPr>
            <p:ph type="pic" sz="quarter" idx="39"/>
          </p:nvPr>
        </p:nvPicPr>
        <p:blipFill>
          <a:blip r:embed="rId19">
            <a:extLst>
              <a:ext uri="{96DAC541-7B7A-43D3-8B79-37D633B846F1}">
                <asvg:svgBlip xmlns:asvg="http://schemas.microsoft.com/office/drawing/2016/SVG/main" r:embed="rId20"/>
              </a:ext>
            </a:extLst>
          </a:blip>
          <a:srcRect/>
          <a:stretch/>
        </p:blipFill>
        <p:spPr/>
      </p:pic>
      <p:pic>
        <p:nvPicPr>
          <p:cNvPr id="67" name="Picture Placeholder 66">
            <a:extLst>
              <a:ext uri="{FF2B5EF4-FFF2-40B4-BE49-F238E27FC236}">
                <a16:creationId xmlns:a16="http://schemas.microsoft.com/office/drawing/2014/main" id="{8201D987-B63E-FE5A-2C52-CB0396067A7C}"/>
              </a:ext>
            </a:extLst>
          </p:cNvPr>
          <p:cNvPicPr>
            <a:picLocks noGrp="1" noChangeAspect="1"/>
          </p:cNvPicPr>
          <p:nvPr>
            <p:ph type="pic" sz="quarter" idx="40"/>
          </p:nvPr>
        </p:nvPicPr>
        <p:blipFill>
          <a:blip r:embed="rId21">
            <a:extLst>
              <a:ext uri="{96DAC541-7B7A-43D3-8B79-37D633B846F1}">
                <asvg:svgBlip xmlns:asvg="http://schemas.microsoft.com/office/drawing/2016/SVG/main" r:embed="rId22"/>
              </a:ext>
            </a:extLst>
          </a:blip>
          <a:srcRect/>
          <a:stretch/>
        </p:blipFill>
        <p:spPr/>
      </p:pic>
      <p:pic>
        <p:nvPicPr>
          <p:cNvPr id="57" name="Picture Placeholder 56">
            <a:extLst>
              <a:ext uri="{FF2B5EF4-FFF2-40B4-BE49-F238E27FC236}">
                <a16:creationId xmlns:a16="http://schemas.microsoft.com/office/drawing/2014/main" id="{7388E849-4331-2067-DB4D-69126D0787A0}"/>
              </a:ext>
            </a:extLst>
          </p:cNvPr>
          <p:cNvPicPr>
            <a:picLocks noGrp="1" noChangeAspect="1"/>
          </p:cNvPicPr>
          <p:nvPr>
            <p:ph type="pic" sz="quarter" idx="41"/>
          </p:nvPr>
        </p:nvPicPr>
        <p:blipFill>
          <a:blip r:embed="rId23">
            <a:extLst>
              <a:ext uri="{96DAC541-7B7A-43D3-8B79-37D633B846F1}">
                <asvg:svgBlip xmlns:asvg="http://schemas.microsoft.com/office/drawing/2016/SVG/main" r:embed="rId24"/>
              </a:ext>
            </a:extLst>
          </a:blip>
          <a:srcRect/>
          <a:stretch/>
        </p:blipFill>
        <p:spPr/>
      </p:pic>
      <p:pic>
        <p:nvPicPr>
          <p:cNvPr id="69" name="Picture Placeholder 68">
            <a:extLst>
              <a:ext uri="{FF2B5EF4-FFF2-40B4-BE49-F238E27FC236}">
                <a16:creationId xmlns:a16="http://schemas.microsoft.com/office/drawing/2014/main" id="{7370FD91-4CBF-76F2-5650-F794DB77D22E}"/>
              </a:ext>
            </a:extLst>
          </p:cNvPr>
          <p:cNvPicPr>
            <a:picLocks noGrp="1" noChangeAspect="1"/>
          </p:cNvPicPr>
          <p:nvPr>
            <p:ph type="pic" sz="quarter" idx="42"/>
          </p:nvPr>
        </p:nvPicPr>
        <p:blipFill>
          <a:blip r:embed="rId25">
            <a:extLst>
              <a:ext uri="{96DAC541-7B7A-43D3-8B79-37D633B846F1}">
                <asvg:svgBlip xmlns:asvg="http://schemas.microsoft.com/office/drawing/2016/SVG/main" r:embed="rId26"/>
              </a:ext>
            </a:extLst>
          </a:blip>
          <a:srcRect/>
          <a:stretch/>
        </p:blipFill>
        <p:spPr/>
      </p:pic>
      <p:sp>
        <p:nvSpPr>
          <p:cNvPr id="47" name="Text Placeholder 46">
            <a:extLst>
              <a:ext uri="{FF2B5EF4-FFF2-40B4-BE49-F238E27FC236}">
                <a16:creationId xmlns:a16="http://schemas.microsoft.com/office/drawing/2014/main" id="{BF801AC4-CBB5-766C-B0F7-95E36F9AA5D3}"/>
              </a:ext>
            </a:extLst>
          </p:cNvPr>
          <p:cNvSpPr>
            <a:spLocks noGrp="1"/>
          </p:cNvSpPr>
          <p:nvPr>
            <p:ph type="body" sz="quarter" idx="43"/>
          </p:nvPr>
        </p:nvSpPr>
        <p:spPr/>
        <p:txBody>
          <a:bodyPr/>
          <a:lstStyle/>
          <a:p>
            <a:r>
              <a:rPr lang="en-GB"/>
              <a:t>Environment</a:t>
            </a:r>
          </a:p>
        </p:txBody>
      </p:sp>
      <p:sp>
        <p:nvSpPr>
          <p:cNvPr id="48" name="Text Placeholder 47">
            <a:extLst>
              <a:ext uri="{FF2B5EF4-FFF2-40B4-BE49-F238E27FC236}">
                <a16:creationId xmlns:a16="http://schemas.microsoft.com/office/drawing/2014/main" id="{327A4E69-D43E-6C49-B907-7B37CA2FCD7D}"/>
              </a:ext>
            </a:extLst>
          </p:cNvPr>
          <p:cNvSpPr>
            <a:spLocks noGrp="1"/>
          </p:cNvSpPr>
          <p:nvPr>
            <p:ph type="body" sz="quarter" idx="44"/>
          </p:nvPr>
        </p:nvSpPr>
        <p:spPr/>
        <p:txBody>
          <a:bodyPr/>
          <a:lstStyle/>
          <a:p>
            <a:r>
              <a:rPr lang="en-GB"/>
              <a:t>Education</a:t>
            </a:r>
          </a:p>
        </p:txBody>
      </p:sp>
      <p:sp>
        <p:nvSpPr>
          <p:cNvPr id="49" name="Text Placeholder 48">
            <a:extLst>
              <a:ext uri="{FF2B5EF4-FFF2-40B4-BE49-F238E27FC236}">
                <a16:creationId xmlns:a16="http://schemas.microsoft.com/office/drawing/2014/main" id="{B87DBF48-5C14-DA1F-978C-159F5C9F3974}"/>
              </a:ext>
            </a:extLst>
          </p:cNvPr>
          <p:cNvSpPr>
            <a:spLocks noGrp="1"/>
          </p:cNvSpPr>
          <p:nvPr>
            <p:ph type="body" sz="quarter" idx="45"/>
          </p:nvPr>
        </p:nvSpPr>
        <p:spPr/>
        <p:txBody>
          <a:bodyPr/>
          <a:lstStyle/>
          <a:p>
            <a:r>
              <a:rPr lang="en-GB"/>
              <a:t>Media</a:t>
            </a:r>
          </a:p>
        </p:txBody>
      </p:sp>
      <p:sp>
        <p:nvSpPr>
          <p:cNvPr id="50" name="Text Placeholder 49">
            <a:extLst>
              <a:ext uri="{FF2B5EF4-FFF2-40B4-BE49-F238E27FC236}">
                <a16:creationId xmlns:a16="http://schemas.microsoft.com/office/drawing/2014/main" id="{E9127875-AB75-4131-8918-C03515FA2B1B}"/>
              </a:ext>
            </a:extLst>
          </p:cNvPr>
          <p:cNvSpPr>
            <a:spLocks noGrp="1"/>
          </p:cNvSpPr>
          <p:nvPr>
            <p:ph type="body" sz="quarter" idx="46"/>
          </p:nvPr>
        </p:nvSpPr>
        <p:spPr/>
        <p:txBody>
          <a:bodyPr/>
          <a:lstStyle/>
          <a:p>
            <a:r>
              <a:rPr lang="en-GB"/>
              <a:t>Housing</a:t>
            </a:r>
          </a:p>
        </p:txBody>
      </p:sp>
      <p:sp>
        <p:nvSpPr>
          <p:cNvPr id="51" name="Text Placeholder 50">
            <a:extLst>
              <a:ext uri="{FF2B5EF4-FFF2-40B4-BE49-F238E27FC236}">
                <a16:creationId xmlns:a16="http://schemas.microsoft.com/office/drawing/2014/main" id="{B0A42BBE-0F73-E24A-CABA-D9F15BBD9D96}"/>
              </a:ext>
            </a:extLst>
          </p:cNvPr>
          <p:cNvSpPr>
            <a:spLocks noGrp="1"/>
          </p:cNvSpPr>
          <p:nvPr>
            <p:ph type="body" sz="quarter" idx="47"/>
          </p:nvPr>
        </p:nvSpPr>
        <p:spPr/>
        <p:txBody>
          <a:bodyPr/>
          <a:lstStyle/>
          <a:p>
            <a:r>
              <a:rPr lang="en-GB"/>
              <a:t>Crime and Policing</a:t>
            </a:r>
          </a:p>
        </p:txBody>
      </p:sp>
    </p:spTree>
    <p:extLst>
      <p:ext uri="{BB962C8B-B14F-4D97-AF65-F5344CB8AC3E}">
        <p14:creationId xmlns:p14="http://schemas.microsoft.com/office/powerpoint/2010/main" val="2820159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AFF6C-1B4B-B048-EF4C-AF565BA6A4EC}"/>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06316364-9B35-4CC6-7587-93FDA7FBDB93}"/>
              </a:ext>
            </a:extLst>
          </p:cNvPr>
          <p:cNvSpPr>
            <a:spLocks noGrp="1"/>
          </p:cNvSpPr>
          <p:nvPr>
            <p:ph type="body" sz="quarter" idx="19"/>
          </p:nvPr>
        </p:nvSpPr>
        <p:spPr/>
        <p:txBody>
          <a:bodyPr/>
          <a:lstStyle/>
          <a:p>
            <a:r>
              <a:rPr lang="en-GB"/>
              <a:t>Benefits</a:t>
            </a:r>
          </a:p>
        </p:txBody>
      </p:sp>
      <p:pic>
        <p:nvPicPr>
          <p:cNvPr id="27" name="Picture Placeholder 26">
            <a:extLst>
              <a:ext uri="{FF2B5EF4-FFF2-40B4-BE49-F238E27FC236}">
                <a16:creationId xmlns:a16="http://schemas.microsoft.com/office/drawing/2014/main" id="{8722FDC5-8E70-3A0A-BA20-5C41AFF5A745}"/>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a:stretch/>
        </p:blipFill>
        <p:spPr/>
      </p:pic>
      <p:pic>
        <p:nvPicPr>
          <p:cNvPr id="35" name="Picture Placeholder 34">
            <a:extLst>
              <a:ext uri="{FF2B5EF4-FFF2-40B4-BE49-F238E27FC236}">
                <a16:creationId xmlns:a16="http://schemas.microsoft.com/office/drawing/2014/main" id="{33B98956-4A93-D3F1-0927-FC237939AA71}"/>
              </a:ext>
            </a:extLst>
          </p:cNvPr>
          <p:cNvPicPr>
            <a:picLocks noGrp="1" noChangeAspect="1"/>
          </p:cNvPicPr>
          <p:nvPr>
            <p:ph type="pic" sz="quarter" idx="25"/>
          </p:nvPr>
        </p:nvPicPr>
        <p:blipFill>
          <a:blip r:embed="rId5">
            <a:extLst>
              <a:ext uri="{96DAC541-7B7A-43D3-8B79-37D633B846F1}">
                <asvg:svgBlip xmlns:asvg="http://schemas.microsoft.com/office/drawing/2016/SVG/main" r:embed="rId6"/>
              </a:ext>
            </a:extLst>
          </a:blip>
          <a:srcRect/>
          <a:stretch/>
        </p:blipFill>
        <p:spPr/>
      </p:pic>
      <p:pic>
        <p:nvPicPr>
          <p:cNvPr id="41" name="Picture Placeholder 40">
            <a:extLst>
              <a:ext uri="{FF2B5EF4-FFF2-40B4-BE49-F238E27FC236}">
                <a16:creationId xmlns:a16="http://schemas.microsoft.com/office/drawing/2014/main" id="{1D7BFC65-57B9-2E83-16C4-80A68C60543A}"/>
              </a:ext>
            </a:extLst>
          </p:cNvPr>
          <p:cNvPicPr>
            <a:picLocks noGrp="1" noChangeAspect="1"/>
          </p:cNvPicPr>
          <p:nvPr>
            <p:ph type="pic" sz="quarter" idx="26"/>
          </p:nvPr>
        </p:nvPicPr>
        <p:blipFill>
          <a:blip r:embed="rId7">
            <a:extLst>
              <a:ext uri="{96DAC541-7B7A-43D3-8B79-37D633B846F1}">
                <asvg:svgBlip xmlns:asvg="http://schemas.microsoft.com/office/drawing/2016/SVG/main" r:embed="rId8"/>
              </a:ext>
            </a:extLst>
          </a:blip>
          <a:srcRect/>
          <a:stretch/>
        </p:blipFill>
        <p:spPr/>
      </p:pic>
      <p:pic>
        <p:nvPicPr>
          <p:cNvPr id="49" name="Picture Placeholder 48">
            <a:extLst>
              <a:ext uri="{FF2B5EF4-FFF2-40B4-BE49-F238E27FC236}">
                <a16:creationId xmlns:a16="http://schemas.microsoft.com/office/drawing/2014/main" id="{9E3EAB7A-BB0A-54A5-E09A-5D602040B167}"/>
              </a:ext>
            </a:extLst>
          </p:cNvPr>
          <p:cNvPicPr>
            <a:picLocks noGrp="1" noChangeAspect="1"/>
          </p:cNvPicPr>
          <p:nvPr>
            <p:ph type="pic" sz="quarter" idx="27"/>
          </p:nvPr>
        </p:nvPicPr>
        <p:blipFill>
          <a:blip r:embed="rId9">
            <a:extLst>
              <a:ext uri="{96DAC541-7B7A-43D3-8B79-37D633B846F1}">
                <asvg:svgBlip xmlns:asvg="http://schemas.microsoft.com/office/drawing/2016/SVG/main" r:embed="rId10"/>
              </a:ext>
            </a:extLst>
          </a:blip>
          <a:srcRect/>
          <a:stretch/>
        </p:blipFill>
        <p:spPr/>
      </p:pic>
      <p:pic>
        <p:nvPicPr>
          <p:cNvPr id="56" name="Picture Placeholder 55">
            <a:extLst>
              <a:ext uri="{FF2B5EF4-FFF2-40B4-BE49-F238E27FC236}">
                <a16:creationId xmlns:a16="http://schemas.microsoft.com/office/drawing/2014/main" id="{135C141F-44D2-727D-A54A-7832E347BAB6}"/>
              </a:ext>
            </a:extLst>
          </p:cNvPr>
          <p:cNvPicPr>
            <a:picLocks noGrp="1" noChangeAspect="1"/>
          </p:cNvPicPr>
          <p:nvPr>
            <p:ph type="pic" sz="quarter" idx="28"/>
          </p:nvPr>
        </p:nvPicPr>
        <p:blipFill>
          <a:blip r:embed="rId11">
            <a:extLst>
              <a:ext uri="{96DAC541-7B7A-43D3-8B79-37D633B846F1}">
                <asvg:svgBlip xmlns:asvg="http://schemas.microsoft.com/office/drawing/2016/SVG/main" r:embed="rId12"/>
              </a:ext>
            </a:extLst>
          </a:blip>
          <a:srcRect/>
          <a:stretch/>
        </p:blipFill>
        <p:spPr/>
      </p:pic>
      <p:pic>
        <p:nvPicPr>
          <p:cNvPr id="67" name="Picture Placeholder 66">
            <a:extLst>
              <a:ext uri="{FF2B5EF4-FFF2-40B4-BE49-F238E27FC236}">
                <a16:creationId xmlns:a16="http://schemas.microsoft.com/office/drawing/2014/main" id="{7B02209F-8BD9-8AED-4A44-716AD3A7EED2}"/>
              </a:ext>
            </a:extLst>
          </p:cNvPr>
          <p:cNvPicPr>
            <a:picLocks noGrp="1" noChangeAspect="1"/>
          </p:cNvPicPr>
          <p:nvPr>
            <p:ph type="pic" sz="quarter" idx="29"/>
          </p:nvPr>
        </p:nvPicPr>
        <p:blipFill>
          <a:blip r:embed="rId13">
            <a:extLst>
              <a:ext uri="{96DAC541-7B7A-43D3-8B79-37D633B846F1}">
                <asvg:svgBlip xmlns:asvg="http://schemas.microsoft.com/office/drawing/2016/SVG/main" r:embed="rId14"/>
              </a:ext>
            </a:extLst>
          </a:blip>
          <a:srcRect/>
          <a:stretch/>
        </p:blipFill>
        <p:spPr/>
      </p:pic>
      <p:sp>
        <p:nvSpPr>
          <p:cNvPr id="3" name="Text Placeholder 2">
            <a:extLst>
              <a:ext uri="{FF2B5EF4-FFF2-40B4-BE49-F238E27FC236}">
                <a16:creationId xmlns:a16="http://schemas.microsoft.com/office/drawing/2014/main" id="{AE38A1BA-D074-2A0F-0587-5DF688BE4F44}"/>
              </a:ext>
            </a:extLst>
          </p:cNvPr>
          <p:cNvSpPr>
            <a:spLocks noGrp="1"/>
          </p:cNvSpPr>
          <p:nvPr>
            <p:ph type="body" sz="quarter" idx="30"/>
          </p:nvPr>
        </p:nvSpPr>
        <p:spPr/>
        <p:txBody>
          <a:bodyPr/>
          <a:lstStyle/>
          <a:p>
            <a:r>
              <a:rPr lang="en-GB"/>
              <a:t>The Internet</a:t>
            </a:r>
          </a:p>
        </p:txBody>
      </p:sp>
      <p:sp>
        <p:nvSpPr>
          <p:cNvPr id="36" name="Text Placeholder 35">
            <a:extLst>
              <a:ext uri="{FF2B5EF4-FFF2-40B4-BE49-F238E27FC236}">
                <a16:creationId xmlns:a16="http://schemas.microsoft.com/office/drawing/2014/main" id="{9E8035AD-70C1-7244-5317-100B2C339DFB}"/>
              </a:ext>
            </a:extLst>
          </p:cNvPr>
          <p:cNvSpPr>
            <a:spLocks noGrp="1"/>
          </p:cNvSpPr>
          <p:nvPr>
            <p:ph type="body" sz="quarter" idx="31"/>
          </p:nvPr>
        </p:nvSpPr>
        <p:spPr/>
        <p:txBody>
          <a:bodyPr/>
          <a:lstStyle/>
          <a:p>
            <a:r>
              <a:rPr lang="en-GB"/>
              <a:t>Media</a:t>
            </a:r>
          </a:p>
        </p:txBody>
      </p:sp>
      <p:sp>
        <p:nvSpPr>
          <p:cNvPr id="37" name="Text Placeholder 36">
            <a:extLst>
              <a:ext uri="{FF2B5EF4-FFF2-40B4-BE49-F238E27FC236}">
                <a16:creationId xmlns:a16="http://schemas.microsoft.com/office/drawing/2014/main" id="{D696FF70-D98C-AADE-2622-72D2FDE0DF6C}"/>
              </a:ext>
            </a:extLst>
          </p:cNvPr>
          <p:cNvSpPr>
            <a:spLocks noGrp="1"/>
          </p:cNvSpPr>
          <p:nvPr>
            <p:ph type="body" sz="quarter" idx="32"/>
          </p:nvPr>
        </p:nvSpPr>
        <p:spPr/>
        <p:txBody>
          <a:bodyPr/>
          <a:lstStyle/>
          <a:p>
            <a:r>
              <a:rPr lang="en-GB"/>
              <a:t>Nuclear Energy</a:t>
            </a:r>
          </a:p>
        </p:txBody>
      </p:sp>
      <p:sp>
        <p:nvSpPr>
          <p:cNvPr id="38" name="Text Placeholder 37">
            <a:extLst>
              <a:ext uri="{FF2B5EF4-FFF2-40B4-BE49-F238E27FC236}">
                <a16:creationId xmlns:a16="http://schemas.microsoft.com/office/drawing/2014/main" id="{742F7250-7E62-21C7-53C7-43AACD930282}"/>
              </a:ext>
            </a:extLst>
          </p:cNvPr>
          <p:cNvSpPr>
            <a:spLocks noGrp="1"/>
          </p:cNvSpPr>
          <p:nvPr>
            <p:ph type="body" sz="quarter" idx="33"/>
          </p:nvPr>
        </p:nvSpPr>
        <p:spPr/>
        <p:txBody>
          <a:bodyPr/>
          <a:lstStyle/>
          <a:p>
            <a:r>
              <a:rPr lang="en-GB"/>
              <a:t>Defence</a:t>
            </a:r>
          </a:p>
        </p:txBody>
      </p:sp>
      <p:sp>
        <p:nvSpPr>
          <p:cNvPr id="39" name="Text Placeholder 38">
            <a:extLst>
              <a:ext uri="{FF2B5EF4-FFF2-40B4-BE49-F238E27FC236}">
                <a16:creationId xmlns:a16="http://schemas.microsoft.com/office/drawing/2014/main" id="{5E432F15-BA6D-F7C1-9BBE-577E0FA1519C}"/>
              </a:ext>
            </a:extLst>
          </p:cNvPr>
          <p:cNvSpPr>
            <a:spLocks noGrp="1"/>
          </p:cNvSpPr>
          <p:nvPr>
            <p:ph type="body" sz="quarter" idx="35"/>
          </p:nvPr>
        </p:nvSpPr>
        <p:spPr/>
        <p:txBody>
          <a:bodyPr/>
          <a:lstStyle/>
          <a:p>
            <a:r>
              <a:rPr lang="en-GB"/>
              <a:t>Crime and Policing</a:t>
            </a:r>
          </a:p>
        </p:txBody>
      </p:sp>
      <p:sp>
        <p:nvSpPr>
          <p:cNvPr id="4" name="Text Placeholder 3">
            <a:extLst>
              <a:ext uri="{FF2B5EF4-FFF2-40B4-BE49-F238E27FC236}">
                <a16:creationId xmlns:a16="http://schemas.microsoft.com/office/drawing/2014/main" id="{93324411-5FF6-632A-2C72-FD2D9F6D7E1A}"/>
              </a:ext>
            </a:extLst>
          </p:cNvPr>
          <p:cNvSpPr>
            <a:spLocks noGrp="1"/>
          </p:cNvSpPr>
          <p:nvPr>
            <p:ph type="body" sz="quarter" idx="36"/>
          </p:nvPr>
        </p:nvSpPr>
        <p:spPr/>
        <p:txBody>
          <a:bodyPr/>
          <a:lstStyle/>
          <a:p>
            <a:r>
              <a:rPr lang="en-GB"/>
              <a:t>Outer space</a:t>
            </a:r>
          </a:p>
        </p:txBody>
      </p:sp>
      <p:pic>
        <p:nvPicPr>
          <p:cNvPr id="64" name="Picture Placeholder 63">
            <a:extLst>
              <a:ext uri="{FF2B5EF4-FFF2-40B4-BE49-F238E27FC236}">
                <a16:creationId xmlns:a16="http://schemas.microsoft.com/office/drawing/2014/main" id="{DB572CF4-8487-8D6D-36F3-4767D99C011A}"/>
              </a:ext>
            </a:extLst>
          </p:cNvPr>
          <p:cNvPicPr>
            <a:picLocks noGrp="1" noChangeAspect="1"/>
          </p:cNvPicPr>
          <p:nvPr>
            <p:ph type="pic" sz="quarter" idx="37"/>
          </p:nvPr>
        </p:nvPicPr>
        <p:blipFill>
          <a:blip r:embed="rId15">
            <a:extLst>
              <a:ext uri="{96DAC541-7B7A-43D3-8B79-37D633B846F1}">
                <asvg:svgBlip xmlns:asvg="http://schemas.microsoft.com/office/drawing/2016/SVG/main" r:embed="rId16"/>
              </a:ext>
            </a:extLst>
          </a:blip>
          <a:srcRect/>
          <a:stretch/>
        </p:blipFill>
        <p:spPr/>
      </p:pic>
      <p:pic>
        <p:nvPicPr>
          <p:cNvPr id="75" name="Picture Placeholder 74">
            <a:extLst>
              <a:ext uri="{FF2B5EF4-FFF2-40B4-BE49-F238E27FC236}">
                <a16:creationId xmlns:a16="http://schemas.microsoft.com/office/drawing/2014/main" id="{20ADEB89-14CF-F1B2-A1EB-866AC1FC688B}"/>
              </a:ext>
            </a:extLst>
          </p:cNvPr>
          <p:cNvPicPr>
            <a:picLocks noGrp="1" noChangeAspect="1"/>
          </p:cNvPicPr>
          <p:nvPr>
            <p:ph type="pic" sz="quarter" idx="38"/>
          </p:nvPr>
        </p:nvPicPr>
        <p:blipFill>
          <a:blip r:embed="rId17">
            <a:extLst>
              <a:ext uri="{96DAC541-7B7A-43D3-8B79-37D633B846F1}">
                <asvg:svgBlip xmlns:asvg="http://schemas.microsoft.com/office/drawing/2016/SVG/main" r:embed="rId18"/>
              </a:ext>
            </a:extLst>
          </a:blip>
          <a:srcRect/>
          <a:stretch/>
        </p:blipFill>
        <p:spPr/>
      </p:pic>
      <p:pic>
        <p:nvPicPr>
          <p:cNvPr id="60" name="Picture Placeholder 59">
            <a:extLst>
              <a:ext uri="{FF2B5EF4-FFF2-40B4-BE49-F238E27FC236}">
                <a16:creationId xmlns:a16="http://schemas.microsoft.com/office/drawing/2014/main" id="{0DFE4469-19C8-B9EB-0FA5-A2AD78843881}"/>
              </a:ext>
            </a:extLst>
          </p:cNvPr>
          <p:cNvPicPr>
            <a:picLocks noGrp="1" noChangeAspect="1"/>
          </p:cNvPicPr>
          <p:nvPr>
            <p:ph type="pic" sz="quarter" idx="39"/>
          </p:nvPr>
        </p:nvPicPr>
        <p:blipFill>
          <a:blip r:embed="rId19">
            <a:extLst>
              <a:ext uri="{96DAC541-7B7A-43D3-8B79-37D633B846F1}">
                <asvg:svgBlip xmlns:asvg="http://schemas.microsoft.com/office/drawing/2016/SVG/main" r:embed="rId20"/>
              </a:ext>
            </a:extLst>
          </a:blip>
          <a:srcRect/>
          <a:stretch/>
        </p:blipFill>
        <p:spPr/>
      </p:pic>
      <p:pic>
        <p:nvPicPr>
          <p:cNvPr id="77" name="Picture Placeholder 76">
            <a:extLst>
              <a:ext uri="{FF2B5EF4-FFF2-40B4-BE49-F238E27FC236}">
                <a16:creationId xmlns:a16="http://schemas.microsoft.com/office/drawing/2014/main" id="{C8A58F8D-1E4B-7D31-305E-BFA140F7DDB5}"/>
              </a:ext>
            </a:extLst>
          </p:cNvPr>
          <p:cNvPicPr>
            <a:picLocks noGrp="1" noChangeAspect="1"/>
          </p:cNvPicPr>
          <p:nvPr>
            <p:ph type="pic" sz="quarter" idx="40"/>
          </p:nvPr>
        </p:nvPicPr>
        <p:blipFill>
          <a:blip r:embed="rId21">
            <a:extLst>
              <a:ext uri="{96DAC541-7B7A-43D3-8B79-37D633B846F1}">
                <asvg:svgBlip xmlns:asvg="http://schemas.microsoft.com/office/drawing/2016/SVG/main" r:embed="rId22"/>
              </a:ext>
            </a:extLst>
          </a:blip>
          <a:srcRect/>
          <a:stretch/>
        </p:blipFill>
        <p:spPr/>
      </p:pic>
      <p:sp>
        <p:nvSpPr>
          <p:cNvPr id="9" name="Picture Placeholder 8">
            <a:extLst>
              <a:ext uri="{FF2B5EF4-FFF2-40B4-BE49-F238E27FC236}">
                <a16:creationId xmlns:a16="http://schemas.microsoft.com/office/drawing/2014/main" id="{0F17366E-3DD1-C752-EC6F-E7FF27989A75}"/>
              </a:ext>
            </a:extLst>
          </p:cNvPr>
          <p:cNvSpPr>
            <a:spLocks noGrp="1"/>
          </p:cNvSpPr>
          <p:nvPr>
            <p:ph type="pic" sz="quarter" idx="41"/>
          </p:nvPr>
        </p:nvSpPr>
        <p:spPr/>
        <p:txBody>
          <a:bodyPr/>
          <a:lstStyle/>
          <a:p>
            <a:endParaRPr lang="en-GB"/>
          </a:p>
        </p:txBody>
      </p:sp>
      <p:sp>
        <p:nvSpPr>
          <p:cNvPr id="10" name="Picture Placeholder 9">
            <a:extLst>
              <a:ext uri="{FF2B5EF4-FFF2-40B4-BE49-F238E27FC236}">
                <a16:creationId xmlns:a16="http://schemas.microsoft.com/office/drawing/2014/main" id="{291A99C6-B32D-2C8A-4975-DDF695B32C1B}"/>
              </a:ext>
            </a:extLst>
          </p:cNvPr>
          <p:cNvSpPr>
            <a:spLocks noGrp="1"/>
          </p:cNvSpPr>
          <p:nvPr>
            <p:ph type="pic" sz="quarter" idx="42"/>
          </p:nvPr>
        </p:nvSpPr>
        <p:spPr/>
        <p:txBody>
          <a:bodyPr/>
          <a:lstStyle/>
          <a:p>
            <a:endParaRPr lang="en-GB"/>
          </a:p>
        </p:txBody>
      </p:sp>
      <p:sp>
        <p:nvSpPr>
          <p:cNvPr id="47" name="Text Placeholder 46">
            <a:extLst>
              <a:ext uri="{FF2B5EF4-FFF2-40B4-BE49-F238E27FC236}">
                <a16:creationId xmlns:a16="http://schemas.microsoft.com/office/drawing/2014/main" id="{46DBF95B-36D2-D4D8-98D7-EA2A8C192DC4}"/>
              </a:ext>
            </a:extLst>
          </p:cNvPr>
          <p:cNvSpPr>
            <a:spLocks noGrp="1"/>
          </p:cNvSpPr>
          <p:nvPr>
            <p:ph type="body" sz="quarter" idx="43"/>
          </p:nvPr>
        </p:nvSpPr>
        <p:spPr/>
        <p:txBody>
          <a:bodyPr/>
          <a:lstStyle/>
          <a:p>
            <a:r>
              <a:rPr lang="en-GB"/>
              <a:t>Import and Export</a:t>
            </a:r>
          </a:p>
        </p:txBody>
      </p:sp>
      <p:sp>
        <p:nvSpPr>
          <p:cNvPr id="48" name="Text Placeholder 47">
            <a:extLst>
              <a:ext uri="{FF2B5EF4-FFF2-40B4-BE49-F238E27FC236}">
                <a16:creationId xmlns:a16="http://schemas.microsoft.com/office/drawing/2014/main" id="{B97B7D26-13C9-6630-E727-A8472A394A80}"/>
              </a:ext>
            </a:extLst>
          </p:cNvPr>
          <p:cNvSpPr>
            <a:spLocks noGrp="1"/>
          </p:cNvSpPr>
          <p:nvPr>
            <p:ph type="body" sz="quarter" idx="44"/>
          </p:nvPr>
        </p:nvSpPr>
        <p:spPr/>
        <p:txBody>
          <a:bodyPr/>
          <a:lstStyle/>
          <a:p>
            <a:r>
              <a:rPr lang="en-GB"/>
              <a:t>Air transport</a:t>
            </a:r>
          </a:p>
        </p:txBody>
      </p:sp>
      <p:sp>
        <p:nvSpPr>
          <p:cNvPr id="8" name="Text Placeholder 7">
            <a:extLst>
              <a:ext uri="{FF2B5EF4-FFF2-40B4-BE49-F238E27FC236}">
                <a16:creationId xmlns:a16="http://schemas.microsoft.com/office/drawing/2014/main" id="{D675CA35-D282-B631-149D-DBDAD37D1C93}"/>
              </a:ext>
            </a:extLst>
          </p:cNvPr>
          <p:cNvSpPr>
            <a:spLocks noGrp="1"/>
          </p:cNvSpPr>
          <p:nvPr>
            <p:ph type="body" sz="quarter" idx="45"/>
          </p:nvPr>
        </p:nvSpPr>
        <p:spPr/>
        <p:txBody>
          <a:bodyPr/>
          <a:lstStyle/>
          <a:p>
            <a:r>
              <a:rPr lang="en-GB"/>
              <a:t>Immigration</a:t>
            </a:r>
          </a:p>
        </p:txBody>
      </p:sp>
      <p:sp>
        <p:nvSpPr>
          <p:cNvPr id="11" name="Text Placeholder 10">
            <a:extLst>
              <a:ext uri="{FF2B5EF4-FFF2-40B4-BE49-F238E27FC236}">
                <a16:creationId xmlns:a16="http://schemas.microsoft.com/office/drawing/2014/main" id="{3ECEBE8C-6EC2-882C-1F6D-645C9D7F69CF}"/>
              </a:ext>
            </a:extLst>
          </p:cNvPr>
          <p:cNvSpPr>
            <a:spLocks noGrp="1"/>
          </p:cNvSpPr>
          <p:nvPr>
            <p:ph type="body" sz="quarter" idx="46"/>
          </p:nvPr>
        </p:nvSpPr>
        <p:spPr/>
        <p:txBody>
          <a:bodyPr/>
          <a:lstStyle/>
          <a:p>
            <a:endParaRPr lang="en-GB"/>
          </a:p>
        </p:txBody>
      </p:sp>
      <p:sp>
        <p:nvSpPr>
          <p:cNvPr id="12" name="Text Placeholder 11">
            <a:extLst>
              <a:ext uri="{FF2B5EF4-FFF2-40B4-BE49-F238E27FC236}">
                <a16:creationId xmlns:a16="http://schemas.microsoft.com/office/drawing/2014/main" id="{C35D66C8-5080-88FB-B7B7-D0E6EC773BAF}"/>
              </a:ext>
            </a:extLst>
          </p:cNvPr>
          <p:cNvSpPr>
            <a:spLocks noGrp="1"/>
          </p:cNvSpPr>
          <p:nvPr>
            <p:ph type="body" sz="quarter" idx="47"/>
          </p:nvPr>
        </p:nvSpPr>
        <p:spPr/>
        <p:txBody>
          <a:bodyPr/>
          <a:lstStyle/>
          <a:p>
            <a:endParaRPr lang="en-GB"/>
          </a:p>
        </p:txBody>
      </p:sp>
    </p:spTree>
    <p:extLst>
      <p:ext uri="{BB962C8B-B14F-4D97-AF65-F5344CB8AC3E}">
        <p14:creationId xmlns:p14="http://schemas.microsoft.com/office/powerpoint/2010/main" val="2884717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6F250-7D8B-75EF-4EC4-81A65C7AE7C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E11FBF40-6F04-F687-110D-65236978FE90}"/>
              </a:ext>
            </a:extLst>
          </p:cNvPr>
          <p:cNvSpPr>
            <a:spLocks noGrp="1"/>
          </p:cNvSpPr>
          <p:nvPr>
            <p:ph type="body" sz="quarter" idx="19"/>
          </p:nvPr>
        </p:nvSpPr>
        <p:spPr/>
        <p:txBody>
          <a:bodyPr/>
          <a:lstStyle/>
          <a:p>
            <a:r>
              <a:rPr lang="en-GB"/>
              <a:t>The Welsh</a:t>
            </a:r>
          </a:p>
          <a:p>
            <a:r>
              <a:rPr lang="en-GB"/>
              <a:t>Language</a:t>
            </a:r>
          </a:p>
        </p:txBody>
      </p:sp>
      <p:pic>
        <p:nvPicPr>
          <p:cNvPr id="27" name="Picture Placeholder 26">
            <a:extLst>
              <a:ext uri="{FF2B5EF4-FFF2-40B4-BE49-F238E27FC236}">
                <a16:creationId xmlns:a16="http://schemas.microsoft.com/office/drawing/2014/main" id="{587E9338-2950-291C-D2FE-6D26D603454E}"/>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a:stretch/>
        </p:blipFill>
        <p:spPr/>
      </p:pic>
      <p:pic>
        <p:nvPicPr>
          <p:cNvPr id="34" name="Picture Placeholder 33">
            <a:extLst>
              <a:ext uri="{FF2B5EF4-FFF2-40B4-BE49-F238E27FC236}">
                <a16:creationId xmlns:a16="http://schemas.microsoft.com/office/drawing/2014/main" id="{5DE0B103-7C65-B130-6EC3-C412F17735A4}"/>
              </a:ext>
            </a:extLst>
          </p:cNvPr>
          <p:cNvPicPr>
            <a:picLocks noGrp="1" noChangeAspect="1"/>
          </p:cNvPicPr>
          <p:nvPr>
            <p:ph type="pic" sz="quarter" idx="25"/>
          </p:nvPr>
        </p:nvPicPr>
        <p:blipFill>
          <a:blip r:embed="rId5">
            <a:extLst>
              <a:ext uri="{96DAC541-7B7A-43D3-8B79-37D633B846F1}">
                <asvg:svgBlip xmlns:asvg="http://schemas.microsoft.com/office/drawing/2016/SVG/main" r:embed="rId6"/>
              </a:ext>
            </a:extLst>
          </a:blip>
          <a:srcRect/>
          <a:stretch/>
        </p:blipFill>
        <p:spPr/>
      </p:pic>
      <p:pic>
        <p:nvPicPr>
          <p:cNvPr id="53" name="Picture Placeholder 52">
            <a:extLst>
              <a:ext uri="{FF2B5EF4-FFF2-40B4-BE49-F238E27FC236}">
                <a16:creationId xmlns:a16="http://schemas.microsoft.com/office/drawing/2014/main" id="{5C0CFC01-D0BB-8EDD-B234-D04E2AE1C1D0}"/>
              </a:ext>
            </a:extLst>
          </p:cNvPr>
          <p:cNvPicPr>
            <a:picLocks noGrp="1" noChangeAspect="1"/>
          </p:cNvPicPr>
          <p:nvPr>
            <p:ph type="pic" sz="quarter" idx="26"/>
          </p:nvPr>
        </p:nvPicPr>
        <p:blipFill>
          <a:blip r:embed="rId7">
            <a:extLst>
              <a:ext uri="{96DAC541-7B7A-43D3-8B79-37D633B846F1}">
                <asvg:svgBlip xmlns:asvg="http://schemas.microsoft.com/office/drawing/2016/SVG/main" r:embed="rId8"/>
              </a:ext>
            </a:extLst>
          </a:blip>
          <a:srcRect/>
          <a:stretch/>
        </p:blipFill>
        <p:spPr/>
      </p:pic>
      <p:pic>
        <p:nvPicPr>
          <p:cNvPr id="55" name="Picture Placeholder 54">
            <a:extLst>
              <a:ext uri="{FF2B5EF4-FFF2-40B4-BE49-F238E27FC236}">
                <a16:creationId xmlns:a16="http://schemas.microsoft.com/office/drawing/2014/main" id="{BB5FFB5F-1163-3E1F-3F49-FABA6377E142}"/>
              </a:ext>
            </a:extLst>
          </p:cNvPr>
          <p:cNvPicPr>
            <a:picLocks noGrp="1" noChangeAspect="1"/>
          </p:cNvPicPr>
          <p:nvPr>
            <p:ph type="pic" sz="quarter" idx="27"/>
          </p:nvPr>
        </p:nvPicPr>
        <p:blipFill>
          <a:blip r:embed="rId9">
            <a:extLst>
              <a:ext uri="{96DAC541-7B7A-43D3-8B79-37D633B846F1}">
                <asvg:svgBlip xmlns:asvg="http://schemas.microsoft.com/office/drawing/2016/SVG/main" r:embed="rId10"/>
              </a:ext>
            </a:extLst>
          </a:blip>
          <a:srcRect/>
          <a:stretch/>
        </p:blipFill>
        <p:spPr/>
      </p:pic>
      <p:pic>
        <p:nvPicPr>
          <p:cNvPr id="61" name="Picture Placeholder 60">
            <a:extLst>
              <a:ext uri="{FF2B5EF4-FFF2-40B4-BE49-F238E27FC236}">
                <a16:creationId xmlns:a16="http://schemas.microsoft.com/office/drawing/2014/main" id="{B1805CED-26EA-EE96-B952-0AFDFE6D48E5}"/>
              </a:ext>
            </a:extLst>
          </p:cNvPr>
          <p:cNvPicPr>
            <a:picLocks noGrp="1" noChangeAspect="1"/>
          </p:cNvPicPr>
          <p:nvPr>
            <p:ph type="pic" sz="quarter" idx="28"/>
          </p:nvPr>
        </p:nvPicPr>
        <p:blipFill>
          <a:blip r:embed="rId11">
            <a:extLst>
              <a:ext uri="{96DAC541-7B7A-43D3-8B79-37D633B846F1}">
                <asvg:svgBlip xmlns:asvg="http://schemas.microsoft.com/office/drawing/2016/SVG/main" r:embed="rId12"/>
              </a:ext>
            </a:extLst>
          </a:blip>
          <a:srcRect/>
          <a:stretch/>
        </p:blipFill>
        <p:spPr/>
      </p:pic>
      <p:pic>
        <p:nvPicPr>
          <p:cNvPr id="59" name="Picture Placeholder 58">
            <a:extLst>
              <a:ext uri="{FF2B5EF4-FFF2-40B4-BE49-F238E27FC236}">
                <a16:creationId xmlns:a16="http://schemas.microsoft.com/office/drawing/2014/main" id="{C6536AA1-2577-EB65-42B6-B4A56BDDEDC4}"/>
              </a:ext>
            </a:extLst>
          </p:cNvPr>
          <p:cNvPicPr>
            <a:picLocks noGrp="1" noChangeAspect="1"/>
          </p:cNvPicPr>
          <p:nvPr>
            <p:ph type="pic" sz="quarter" idx="29"/>
          </p:nvPr>
        </p:nvPicPr>
        <p:blipFill>
          <a:blip r:embed="rId13">
            <a:extLst>
              <a:ext uri="{96DAC541-7B7A-43D3-8B79-37D633B846F1}">
                <asvg:svgBlip xmlns:asvg="http://schemas.microsoft.com/office/drawing/2016/SVG/main" r:embed="rId14"/>
              </a:ext>
            </a:extLst>
          </a:blip>
          <a:srcRect/>
          <a:stretch/>
        </p:blipFill>
        <p:spPr/>
      </p:pic>
      <p:sp>
        <p:nvSpPr>
          <p:cNvPr id="23" name="Text Placeholder 22">
            <a:extLst>
              <a:ext uri="{FF2B5EF4-FFF2-40B4-BE49-F238E27FC236}">
                <a16:creationId xmlns:a16="http://schemas.microsoft.com/office/drawing/2014/main" id="{B90F4DD8-7239-0ED9-13A1-01A4ABEEDC8F}"/>
              </a:ext>
            </a:extLst>
          </p:cNvPr>
          <p:cNvSpPr>
            <a:spLocks noGrp="1"/>
          </p:cNvSpPr>
          <p:nvPr>
            <p:ph type="body" sz="quarter" idx="30"/>
          </p:nvPr>
        </p:nvSpPr>
        <p:spPr/>
        <p:txBody>
          <a:bodyPr/>
          <a:lstStyle/>
          <a:p>
            <a:r>
              <a:rPr lang="en-GB"/>
              <a:t>Agriculture</a:t>
            </a:r>
          </a:p>
        </p:txBody>
      </p:sp>
      <p:sp>
        <p:nvSpPr>
          <p:cNvPr id="36" name="Text Placeholder 35">
            <a:extLst>
              <a:ext uri="{FF2B5EF4-FFF2-40B4-BE49-F238E27FC236}">
                <a16:creationId xmlns:a16="http://schemas.microsoft.com/office/drawing/2014/main" id="{F7713998-D53E-F605-B50D-A21E471EAE4C}"/>
              </a:ext>
            </a:extLst>
          </p:cNvPr>
          <p:cNvSpPr>
            <a:spLocks noGrp="1"/>
          </p:cNvSpPr>
          <p:nvPr>
            <p:ph type="body" sz="quarter" idx="31"/>
          </p:nvPr>
        </p:nvSpPr>
        <p:spPr/>
        <p:txBody>
          <a:bodyPr/>
          <a:lstStyle/>
          <a:p>
            <a:r>
              <a:rPr lang="en-GB"/>
              <a:t>Sports</a:t>
            </a:r>
          </a:p>
        </p:txBody>
      </p:sp>
      <p:sp>
        <p:nvSpPr>
          <p:cNvPr id="37" name="Text Placeholder 36">
            <a:extLst>
              <a:ext uri="{FF2B5EF4-FFF2-40B4-BE49-F238E27FC236}">
                <a16:creationId xmlns:a16="http://schemas.microsoft.com/office/drawing/2014/main" id="{83EB832E-8FEA-0F46-A367-B389EED7B476}"/>
              </a:ext>
            </a:extLst>
          </p:cNvPr>
          <p:cNvSpPr>
            <a:spLocks noGrp="1"/>
          </p:cNvSpPr>
          <p:nvPr>
            <p:ph type="body" sz="quarter" idx="32"/>
          </p:nvPr>
        </p:nvSpPr>
        <p:spPr/>
        <p:txBody>
          <a:bodyPr/>
          <a:lstStyle/>
          <a:p>
            <a:r>
              <a:rPr lang="en-GB"/>
              <a:t>Tourism</a:t>
            </a:r>
          </a:p>
        </p:txBody>
      </p:sp>
      <p:sp>
        <p:nvSpPr>
          <p:cNvPr id="38" name="Text Placeholder 37">
            <a:extLst>
              <a:ext uri="{FF2B5EF4-FFF2-40B4-BE49-F238E27FC236}">
                <a16:creationId xmlns:a16="http://schemas.microsoft.com/office/drawing/2014/main" id="{0516F21A-FD48-EF3E-2B7C-7E1F0546A431}"/>
              </a:ext>
            </a:extLst>
          </p:cNvPr>
          <p:cNvSpPr>
            <a:spLocks noGrp="1"/>
          </p:cNvSpPr>
          <p:nvPr>
            <p:ph type="body" sz="quarter" idx="33"/>
          </p:nvPr>
        </p:nvSpPr>
        <p:spPr/>
        <p:txBody>
          <a:bodyPr/>
          <a:lstStyle/>
          <a:p>
            <a:r>
              <a:rPr lang="en-GB"/>
              <a:t>Health</a:t>
            </a:r>
          </a:p>
        </p:txBody>
      </p:sp>
      <p:sp>
        <p:nvSpPr>
          <p:cNvPr id="39" name="Text Placeholder 38">
            <a:extLst>
              <a:ext uri="{FF2B5EF4-FFF2-40B4-BE49-F238E27FC236}">
                <a16:creationId xmlns:a16="http://schemas.microsoft.com/office/drawing/2014/main" id="{13588FB9-BC23-6EA2-468F-3CAD019C9726}"/>
              </a:ext>
            </a:extLst>
          </p:cNvPr>
          <p:cNvSpPr>
            <a:spLocks noGrp="1"/>
          </p:cNvSpPr>
          <p:nvPr>
            <p:ph type="body" sz="quarter" idx="35"/>
          </p:nvPr>
        </p:nvSpPr>
        <p:spPr/>
        <p:txBody>
          <a:bodyPr/>
          <a:lstStyle/>
          <a:p>
            <a:r>
              <a:rPr lang="en-GB"/>
              <a:t>Food</a:t>
            </a:r>
          </a:p>
        </p:txBody>
      </p:sp>
      <p:sp>
        <p:nvSpPr>
          <p:cNvPr id="24" name="Text Placeholder 23">
            <a:extLst>
              <a:ext uri="{FF2B5EF4-FFF2-40B4-BE49-F238E27FC236}">
                <a16:creationId xmlns:a16="http://schemas.microsoft.com/office/drawing/2014/main" id="{4E926DB7-F07A-53B9-F352-EDC7345CD08A}"/>
              </a:ext>
            </a:extLst>
          </p:cNvPr>
          <p:cNvSpPr>
            <a:spLocks noGrp="1"/>
          </p:cNvSpPr>
          <p:nvPr>
            <p:ph type="body" sz="quarter" idx="36"/>
          </p:nvPr>
        </p:nvSpPr>
        <p:spPr/>
        <p:txBody>
          <a:bodyPr/>
          <a:lstStyle/>
          <a:p>
            <a:r>
              <a:rPr lang="en-GB"/>
              <a:t>Fire and Rescue</a:t>
            </a:r>
          </a:p>
          <a:p>
            <a:r>
              <a:rPr lang="en-GB"/>
              <a:t>Services</a:t>
            </a:r>
          </a:p>
        </p:txBody>
      </p:sp>
      <p:pic>
        <p:nvPicPr>
          <p:cNvPr id="42" name="Picture Placeholder 41">
            <a:extLst>
              <a:ext uri="{FF2B5EF4-FFF2-40B4-BE49-F238E27FC236}">
                <a16:creationId xmlns:a16="http://schemas.microsoft.com/office/drawing/2014/main" id="{FDF74651-84F7-29B5-6CFD-6AE44D1FAC4F}"/>
              </a:ext>
            </a:extLst>
          </p:cNvPr>
          <p:cNvPicPr>
            <a:picLocks noGrp="1" noChangeAspect="1"/>
          </p:cNvPicPr>
          <p:nvPr>
            <p:ph type="pic" sz="quarter" idx="37"/>
          </p:nvPr>
        </p:nvPicPr>
        <p:blipFill>
          <a:blip r:embed="rId15">
            <a:extLst>
              <a:ext uri="{96DAC541-7B7A-43D3-8B79-37D633B846F1}">
                <asvg:svgBlip xmlns:asvg="http://schemas.microsoft.com/office/drawing/2016/SVG/main" r:embed="rId16"/>
              </a:ext>
            </a:extLst>
          </a:blip>
          <a:srcRect/>
          <a:stretch/>
        </p:blipFill>
        <p:spPr/>
      </p:pic>
      <p:pic>
        <p:nvPicPr>
          <p:cNvPr id="65" name="Picture Placeholder 64">
            <a:extLst>
              <a:ext uri="{FF2B5EF4-FFF2-40B4-BE49-F238E27FC236}">
                <a16:creationId xmlns:a16="http://schemas.microsoft.com/office/drawing/2014/main" id="{4DB1FFE6-462C-A376-BC07-3D52A7DEE83F}"/>
              </a:ext>
            </a:extLst>
          </p:cNvPr>
          <p:cNvPicPr>
            <a:picLocks noGrp="1" noChangeAspect="1"/>
          </p:cNvPicPr>
          <p:nvPr>
            <p:ph type="pic" sz="quarter" idx="38"/>
          </p:nvPr>
        </p:nvPicPr>
        <p:blipFill>
          <a:blip r:embed="rId17">
            <a:extLst>
              <a:ext uri="{96DAC541-7B7A-43D3-8B79-37D633B846F1}">
                <asvg:svgBlip xmlns:asvg="http://schemas.microsoft.com/office/drawing/2016/SVG/main" r:embed="rId18"/>
              </a:ext>
            </a:extLst>
          </a:blip>
          <a:srcRect/>
          <a:stretch/>
        </p:blipFill>
        <p:spPr/>
      </p:pic>
      <p:pic>
        <p:nvPicPr>
          <p:cNvPr id="63" name="Picture Placeholder 62">
            <a:extLst>
              <a:ext uri="{FF2B5EF4-FFF2-40B4-BE49-F238E27FC236}">
                <a16:creationId xmlns:a16="http://schemas.microsoft.com/office/drawing/2014/main" id="{6C22933B-F055-B0EA-05EE-AFCFA4A180CA}"/>
              </a:ext>
            </a:extLst>
          </p:cNvPr>
          <p:cNvPicPr>
            <a:picLocks noGrp="1" noChangeAspect="1"/>
          </p:cNvPicPr>
          <p:nvPr>
            <p:ph type="pic" sz="quarter" idx="39"/>
          </p:nvPr>
        </p:nvPicPr>
        <p:blipFill>
          <a:blip r:embed="rId19">
            <a:extLst>
              <a:ext uri="{96DAC541-7B7A-43D3-8B79-37D633B846F1}">
                <asvg:svgBlip xmlns:asvg="http://schemas.microsoft.com/office/drawing/2016/SVG/main" r:embed="rId20"/>
              </a:ext>
            </a:extLst>
          </a:blip>
          <a:srcRect/>
          <a:stretch/>
        </p:blipFill>
        <p:spPr/>
      </p:pic>
      <p:pic>
        <p:nvPicPr>
          <p:cNvPr id="44" name="Picture Placeholder 43">
            <a:extLst>
              <a:ext uri="{FF2B5EF4-FFF2-40B4-BE49-F238E27FC236}">
                <a16:creationId xmlns:a16="http://schemas.microsoft.com/office/drawing/2014/main" id="{6E104EB0-0569-B544-BE27-50E8C42E7C92}"/>
              </a:ext>
            </a:extLst>
          </p:cNvPr>
          <p:cNvPicPr>
            <a:picLocks noGrp="1" noChangeAspect="1"/>
          </p:cNvPicPr>
          <p:nvPr>
            <p:ph type="pic" sz="quarter" idx="40"/>
          </p:nvPr>
        </p:nvPicPr>
        <p:blipFill>
          <a:blip r:embed="rId21">
            <a:extLst>
              <a:ext uri="{96DAC541-7B7A-43D3-8B79-37D633B846F1}">
                <asvg:svgBlip xmlns:asvg="http://schemas.microsoft.com/office/drawing/2016/SVG/main" r:embed="rId22"/>
              </a:ext>
            </a:extLst>
          </a:blip>
          <a:srcRect/>
          <a:stretch/>
        </p:blipFill>
        <p:spPr/>
      </p:pic>
      <p:pic>
        <p:nvPicPr>
          <p:cNvPr id="57" name="Picture Placeholder 56">
            <a:extLst>
              <a:ext uri="{FF2B5EF4-FFF2-40B4-BE49-F238E27FC236}">
                <a16:creationId xmlns:a16="http://schemas.microsoft.com/office/drawing/2014/main" id="{0030E4DF-BC2D-8A07-77EB-BD5C241E524B}"/>
              </a:ext>
            </a:extLst>
          </p:cNvPr>
          <p:cNvPicPr>
            <a:picLocks noGrp="1" noChangeAspect="1"/>
          </p:cNvPicPr>
          <p:nvPr>
            <p:ph type="pic" sz="quarter" idx="41"/>
          </p:nvPr>
        </p:nvPicPr>
        <p:blipFill>
          <a:blip r:embed="rId23">
            <a:extLst>
              <a:ext uri="{96DAC541-7B7A-43D3-8B79-37D633B846F1}">
                <asvg:svgBlip xmlns:asvg="http://schemas.microsoft.com/office/drawing/2016/SVG/main" r:embed="rId24"/>
              </a:ext>
            </a:extLst>
          </a:blip>
          <a:srcRect/>
          <a:stretch/>
        </p:blipFill>
        <p:spPr/>
      </p:pic>
      <p:pic>
        <p:nvPicPr>
          <p:cNvPr id="46" name="Picture Placeholder 45">
            <a:extLst>
              <a:ext uri="{FF2B5EF4-FFF2-40B4-BE49-F238E27FC236}">
                <a16:creationId xmlns:a16="http://schemas.microsoft.com/office/drawing/2014/main" id="{2B58C525-A3C4-CE46-D6B1-E71DF9E4C92B}"/>
              </a:ext>
            </a:extLst>
          </p:cNvPr>
          <p:cNvPicPr>
            <a:picLocks noGrp="1" noChangeAspect="1"/>
          </p:cNvPicPr>
          <p:nvPr>
            <p:ph type="pic" sz="quarter" idx="42"/>
          </p:nvPr>
        </p:nvPicPr>
        <p:blipFill>
          <a:blip r:embed="rId25">
            <a:extLst>
              <a:ext uri="{96DAC541-7B7A-43D3-8B79-37D633B846F1}">
                <asvg:svgBlip xmlns:asvg="http://schemas.microsoft.com/office/drawing/2016/SVG/main" r:embed="rId26"/>
              </a:ext>
            </a:extLst>
          </a:blip>
          <a:srcRect/>
          <a:stretch/>
        </p:blipFill>
        <p:spPr/>
      </p:pic>
      <p:sp>
        <p:nvSpPr>
          <p:cNvPr id="47" name="Text Placeholder 46">
            <a:extLst>
              <a:ext uri="{FF2B5EF4-FFF2-40B4-BE49-F238E27FC236}">
                <a16:creationId xmlns:a16="http://schemas.microsoft.com/office/drawing/2014/main" id="{0825DF4E-787A-942B-BA8E-B6DFEE9924E5}"/>
              </a:ext>
            </a:extLst>
          </p:cNvPr>
          <p:cNvSpPr>
            <a:spLocks noGrp="1"/>
          </p:cNvSpPr>
          <p:nvPr>
            <p:ph type="body" sz="quarter" idx="43"/>
          </p:nvPr>
        </p:nvSpPr>
        <p:spPr/>
        <p:txBody>
          <a:bodyPr/>
          <a:lstStyle/>
          <a:p>
            <a:r>
              <a:rPr lang="en-GB"/>
              <a:t>Environment</a:t>
            </a:r>
          </a:p>
        </p:txBody>
      </p:sp>
      <p:sp>
        <p:nvSpPr>
          <p:cNvPr id="48" name="Text Placeholder 47">
            <a:extLst>
              <a:ext uri="{FF2B5EF4-FFF2-40B4-BE49-F238E27FC236}">
                <a16:creationId xmlns:a16="http://schemas.microsoft.com/office/drawing/2014/main" id="{0A1C6FE5-134D-E528-01E7-04AE68F9121A}"/>
              </a:ext>
            </a:extLst>
          </p:cNvPr>
          <p:cNvSpPr>
            <a:spLocks noGrp="1"/>
          </p:cNvSpPr>
          <p:nvPr>
            <p:ph type="body" sz="quarter" idx="44"/>
          </p:nvPr>
        </p:nvSpPr>
        <p:spPr/>
        <p:txBody>
          <a:bodyPr/>
          <a:lstStyle/>
          <a:p>
            <a:r>
              <a:rPr lang="en-GB"/>
              <a:t>Education</a:t>
            </a:r>
          </a:p>
        </p:txBody>
      </p:sp>
      <p:sp>
        <p:nvSpPr>
          <p:cNvPr id="31" name="Text Placeholder 30">
            <a:extLst>
              <a:ext uri="{FF2B5EF4-FFF2-40B4-BE49-F238E27FC236}">
                <a16:creationId xmlns:a16="http://schemas.microsoft.com/office/drawing/2014/main" id="{325B2162-C8F7-8DE5-B7E7-BE7E4CB11EE7}"/>
              </a:ext>
            </a:extLst>
          </p:cNvPr>
          <p:cNvSpPr>
            <a:spLocks noGrp="1"/>
          </p:cNvSpPr>
          <p:nvPr>
            <p:ph type="body" sz="quarter" idx="45"/>
          </p:nvPr>
        </p:nvSpPr>
        <p:spPr/>
        <p:txBody>
          <a:bodyPr/>
          <a:lstStyle/>
          <a:p>
            <a:r>
              <a:rPr lang="en-GB"/>
              <a:t>Highways and transport</a:t>
            </a:r>
          </a:p>
        </p:txBody>
      </p:sp>
      <p:sp>
        <p:nvSpPr>
          <p:cNvPr id="50" name="Text Placeholder 49">
            <a:extLst>
              <a:ext uri="{FF2B5EF4-FFF2-40B4-BE49-F238E27FC236}">
                <a16:creationId xmlns:a16="http://schemas.microsoft.com/office/drawing/2014/main" id="{8BB5DF3E-69FC-CD54-DB8C-B3E644AF5F2C}"/>
              </a:ext>
            </a:extLst>
          </p:cNvPr>
          <p:cNvSpPr>
            <a:spLocks noGrp="1"/>
          </p:cNvSpPr>
          <p:nvPr>
            <p:ph type="body" sz="quarter" idx="46"/>
          </p:nvPr>
        </p:nvSpPr>
        <p:spPr/>
        <p:txBody>
          <a:bodyPr/>
          <a:lstStyle/>
          <a:p>
            <a:r>
              <a:rPr lang="en-GB"/>
              <a:t>Housing</a:t>
            </a:r>
          </a:p>
        </p:txBody>
      </p:sp>
      <p:sp>
        <p:nvSpPr>
          <p:cNvPr id="32" name="Text Placeholder 31">
            <a:extLst>
              <a:ext uri="{FF2B5EF4-FFF2-40B4-BE49-F238E27FC236}">
                <a16:creationId xmlns:a16="http://schemas.microsoft.com/office/drawing/2014/main" id="{AA8C4254-8F63-B6E4-A78C-6F6E38742950}"/>
              </a:ext>
            </a:extLst>
          </p:cNvPr>
          <p:cNvSpPr>
            <a:spLocks noGrp="1"/>
          </p:cNvSpPr>
          <p:nvPr>
            <p:ph type="body" sz="quarter" idx="47"/>
          </p:nvPr>
        </p:nvSpPr>
        <p:spPr/>
        <p:txBody>
          <a:bodyPr/>
          <a:lstStyle/>
          <a:p>
            <a:r>
              <a:rPr lang="en-GB"/>
              <a:t>Culture</a:t>
            </a:r>
          </a:p>
        </p:txBody>
      </p:sp>
    </p:spTree>
    <p:extLst>
      <p:ext uri="{BB962C8B-B14F-4D97-AF65-F5344CB8AC3E}">
        <p14:creationId xmlns:p14="http://schemas.microsoft.com/office/powerpoint/2010/main" val="31418374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600"/>
</p:tagLst>
</file>

<file path=ppt/tags/tag2.xml><?xml version="1.0" encoding="utf-8"?>
<p:tagLst xmlns:a="http://schemas.openxmlformats.org/drawingml/2006/main" xmlns:r="http://schemas.openxmlformats.org/officeDocument/2006/relationships" xmlns:p="http://schemas.openxmlformats.org/presentationml/2006/main">
  <p:tag name="AS_UNIQUEID" val="601"/>
</p:tagLst>
</file>

<file path=ppt/tags/tag3.xml><?xml version="1.0" encoding="utf-8"?>
<p:tagLst xmlns:a="http://schemas.openxmlformats.org/drawingml/2006/main" xmlns:r="http://schemas.openxmlformats.org/officeDocument/2006/relationships" xmlns:p="http://schemas.openxmlformats.org/presentationml/2006/main">
  <p:tag name="AS_UNIQUEID" val="602"/>
</p:tagLst>
</file>

<file path=ppt/theme/theme1.xml><?xml version="1.0" encoding="utf-8"?>
<a:theme xmlns:a="http://schemas.openxmlformats.org/drawingml/2006/main" name="Slice-pumpkin">
  <a:themeElements>
    <a:clrScheme name="Senedd-1">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ictures">
  <a:themeElements>
    <a:clrScheme name="Senedd-1">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Slice-pumpkin-white">
  <a:themeElements>
    <a:clrScheme name="Senedd-1">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olid-pumpkin-white">
  <a:themeElements>
    <a:clrScheme name="Senedd-1">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ssembly">
      <a:majorFont>
        <a:latin typeface="Montserra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ssembly">
      <a:majorFont>
        <a:latin typeface="Montserra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1E38D2AC86A4C4FBC3DEA60853DAB7C" ma:contentTypeVersion="22" ma:contentTypeDescription="Create a new document." ma:contentTypeScope="" ma:versionID="83de3a5a30d6dca9a2ec8db8ecb5066a">
  <xsd:schema xmlns:xsd="http://www.w3.org/2001/XMLSchema" xmlns:xs="http://www.w3.org/2001/XMLSchema" xmlns:p="http://schemas.microsoft.com/office/2006/metadata/properties" xmlns:ns2="8e9a2c76-77bf-443e-b601-56a0286b3d6b" xmlns:ns3="fc39eb25-3250-4c66-9fa1-7554f5d86945" targetNamespace="http://schemas.microsoft.com/office/2006/metadata/properties" ma:root="true" ma:fieldsID="78e38309e0eb3e64caf9b2fb6e1b4595" ns2:_="" ns3:_="">
    <xsd:import namespace="8e9a2c76-77bf-443e-b601-56a0286b3d6b"/>
    <xsd:import namespace="fc39eb25-3250-4c66-9fa1-7554f5d8694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Thumbnail"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9a2c76-77bf-443e-b601-56a0286b3d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Thumbnail" ma:index="20" nillable="true" ma:displayName="Thumbnail" ma:format="Thumbnail" ma:internalName="Thumbnail">
      <xsd:simpleType>
        <xsd:restriction base="dms:Unknow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49ea267-a9ad-47e9-8981-8b6467ce46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39eb25-3250-4c66-9fa1-7554f5d8694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4a9e2a6f-036f-490a-b496-09be9062b99e}" ma:internalName="TaxCatchAll" ma:showField="CatchAllData" ma:web="fc39eb25-3250-4c66-9fa1-7554f5d869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c39eb25-3250-4c66-9fa1-7554f5d86945" xsi:nil="true"/>
    <lcf76f155ced4ddcb4097134ff3c332f xmlns="8e9a2c76-77bf-443e-b601-56a0286b3d6b">
      <Terms xmlns="http://schemas.microsoft.com/office/infopath/2007/PartnerControls"/>
    </lcf76f155ced4ddcb4097134ff3c332f>
    <Thumbnail xmlns="8e9a2c76-77bf-443e-b601-56a0286b3d6b" xsi:nil="true"/>
  </documentManagement>
</p:properties>
</file>

<file path=customXml/itemProps1.xml><?xml version="1.0" encoding="utf-8"?>
<ds:datastoreItem xmlns:ds="http://schemas.openxmlformats.org/officeDocument/2006/customXml" ds:itemID="{A797DC81-9093-4B4E-A5DA-C007FA4878E4}">
  <ds:schemaRefs>
    <ds:schemaRef ds:uri="http://schemas.microsoft.com/sharepoint/v3/contenttype/forms"/>
  </ds:schemaRefs>
</ds:datastoreItem>
</file>

<file path=customXml/itemProps2.xml><?xml version="1.0" encoding="utf-8"?>
<ds:datastoreItem xmlns:ds="http://schemas.openxmlformats.org/officeDocument/2006/customXml" ds:itemID="{35F88862-C4FC-434F-B04C-D10C37F1C042}"/>
</file>

<file path=customXml/itemProps3.xml><?xml version="1.0" encoding="utf-8"?>
<ds:datastoreItem xmlns:ds="http://schemas.openxmlformats.org/officeDocument/2006/customXml" ds:itemID="{CA294304-73CE-4C56-BAB4-5EBD63C58CBB}">
  <ds:schemaRefs>
    <ds:schemaRef ds:uri="8e9a2c76-77bf-443e-b601-56a0286b3d6b"/>
    <ds:schemaRef ds:uri="fc39eb25-3250-4c66-9fa1-7554f5d8694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9c6fd5a2-b9f8-47a6-ba1b-aac7ddcf0f09"/>
    <ds:schemaRef ds:uri="5e848378-aab1-4289-91a5-fae0328188c9"/>
  </ds:schemaRefs>
</ds:datastoreItem>
</file>

<file path=docMetadata/LabelInfo.xml><?xml version="1.0" encoding="utf-8"?>
<clbl:labelList xmlns:clbl="http://schemas.microsoft.com/office/2020/mipLabelMetadata">
  <clbl:label id="{38dc5129-340c-4514-8a04-4e8ef2771564}" enabled="0" method="" siteId="{38dc5129-340c-4514-8a04-4e8ef2771564}" removed="1"/>
</clbl:labelList>
</file>

<file path=docProps/app.xml><?xml version="1.0" encoding="utf-8"?>
<Properties xmlns="http://schemas.openxmlformats.org/officeDocument/2006/extended-properties" xmlns:vt="http://schemas.openxmlformats.org/officeDocument/2006/docPropsVTypes">
  <Template/>
  <TotalTime>2</TotalTime>
  <Words>2004</Words>
  <Application>Microsoft Office PowerPoint</Application>
  <PresentationFormat>Widescreen</PresentationFormat>
  <Paragraphs>221</Paragraphs>
  <Slides>27</Slides>
  <Notes>26</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27</vt:i4>
      </vt:variant>
    </vt:vector>
  </HeadingPairs>
  <TitlesOfParts>
    <vt:vector size="41" baseType="lpstr">
      <vt:lpstr>Segoe UI Web (West European)</vt:lpstr>
      <vt:lpstr>Montserrat Alternates Black</vt:lpstr>
      <vt:lpstr>Montserrat</vt:lpstr>
      <vt:lpstr>Lucida Sans Unicode</vt:lpstr>
      <vt:lpstr>Montserrat Alternates</vt:lpstr>
      <vt:lpstr>Montserrat Light</vt:lpstr>
      <vt:lpstr>Wingdings</vt:lpstr>
      <vt:lpstr>Arial</vt:lpstr>
      <vt:lpstr>Calibri</vt:lpstr>
      <vt:lpstr>Montserrat Black</vt:lpstr>
      <vt:lpstr>Slice-pumpkin</vt:lpstr>
      <vt:lpstr>Pictures</vt:lpstr>
      <vt:lpstr>Slice-pumpkin-white</vt:lpstr>
      <vt:lpstr>Solid-pumpkin-white</vt:lpstr>
      <vt:lpstr>  My First Vote</vt:lpstr>
      <vt:lpstr>PowerPoint Presentation</vt:lpstr>
      <vt:lpstr>PowerPoint Presentation</vt:lpstr>
      <vt:lpstr>Senedd Election 2026</vt:lpstr>
      <vt:lpstr>Why do we vote?</vt:lpstr>
      <vt:lpstr>What is the Senedd responsible for and what will you be voting for?</vt:lpstr>
      <vt:lpstr>PowerPoint Presentation</vt:lpstr>
      <vt:lpstr>PowerPoint Presentation</vt:lpstr>
      <vt:lpstr>PowerPoint Presentation</vt:lpstr>
      <vt:lpstr>The Senedd is responsible for many topics that affect our day-to-day lives.</vt:lpstr>
      <vt:lpstr>Deddfau’r Senedd Senedd Laws</vt:lpstr>
      <vt:lpstr>Is it important to vote?</vt:lpstr>
      <vt:lpstr>Is it important to vote? </vt:lpstr>
      <vt:lpstr>What’s happening in this scene? </vt:lpstr>
      <vt:lpstr>Who are we voting for? </vt:lpstr>
      <vt:lpstr>Your Senedd is Changing</vt:lpstr>
      <vt:lpstr>Members of  the Senedd</vt:lpstr>
      <vt:lpstr>Political Parties</vt:lpstr>
      <vt:lpstr>Manifesto </vt:lpstr>
      <vt:lpstr>Who do I vote for?</vt:lpstr>
      <vt:lpstr>How to find out who’s standing?</vt:lpstr>
      <vt:lpstr>How can you use your voice? </vt:lpstr>
      <vt:lpstr>Use your voice </vt:lpstr>
      <vt:lpstr>Contact your Members of the Senedd</vt:lpstr>
      <vt:lpstr>Petitions</vt:lpstr>
      <vt:lpstr>Will you vote in the 7 May 2026 Senedd Election?</vt:lpstr>
      <vt:lpstr>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Draper-Orr, Robert</dc:creator>
  <cp:lastModifiedBy>Draper-Orr, Robert (Staff Comisiwn y Senedd - Senedd Commission Staff)</cp:lastModifiedBy>
  <cp:revision>1</cp:revision>
  <dcterms:created xsi:type="dcterms:W3CDTF">2020-10-07T08:01:38Z</dcterms:created>
  <dcterms:modified xsi:type="dcterms:W3CDTF">2025-10-07T14:05:24Z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_dlc_DocIdItemGuid">
    <vt:lpwstr>c2b00567-4edd-489e-bb19-e82c93f5e126</vt:lpwstr>
  </property>
  <property fmtid="{D5CDD505-2E9C-101B-9397-08002B2CF9AE}" pid="4" name="ContentTypeId">
    <vt:lpwstr>0x010100F1E38D2AC86A4C4FBC3DEA60853DAB7C</vt:lpwstr>
  </property>
</Properties>
</file>