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80_5F8B7337.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61_C0C2DF0.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6E_C18CE34E.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7E_C2499C32.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30"/>
  </p:notesMasterIdLst>
  <p:sldIdLst>
    <p:sldId id="263" r:id="rId5"/>
    <p:sldId id="407" r:id="rId6"/>
    <p:sldId id="391" r:id="rId7"/>
    <p:sldId id="396" r:id="rId8"/>
    <p:sldId id="347" r:id="rId9"/>
    <p:sldId id="384" r:id="rId10"/>
    <p:sldId id="400" r:id="rId11"/>
    <p:sldId id="403" r:id="rId12"/>
    <p:sldId id="374" r:id="rId13"/>
    <p:sldId id="357" r:id="rId14"/>
    <p:sldId id="393" r:id="rId15"/>
    <p:sldId id="353" r:id="rId16"/>
    <p:sldId id="359" r:id="rId17"/>
    <p:sldId id="363" r:id="rId18"/>
    <p:sldId id="364" r:id="rId19"/>
    <p:sldId id="365" r:id="rId20"/>
    <p:sldId id="366" r:id="rId21"/>
    <p:sldId id="367" r:id="rId22"/>
    <p:sldId id="404" r:id="rId23"/>
    <p:sldId id="392" r:id="rId24"/>
    <p:sldId id="380" r:id="rId25"/>
    <p:sldId id="405" r:id="rId26"/>
    <p:sldId id="382" r:id="rId27"/>
    <p:sldId id="406" r:id="rId28"/>
    <p:sldId id="334" r:id="rId29"/>
  </p:sldIdLst>
  <p:sldSz cx="12192000" cy="6858000"/>
  <p:notesSz cx="6858000" cy="9144000"/>
  <p:embeddedFontLst>
    <p:embeddedFont>
      <p:font typeface="Montserrat" panose="020B0604020202020204" charset="0"/>
      <p:regular r:id="rId31"/>
      <p:bold r:id="rId32"/>
      <p:italic r:id="rId33"/>
      <p:boldItalic r:id="rId34"/>
    </p:embeddedFont>
    <p:embeddedFont>
      <p:font typeface="Montserrat ExtraBold" panose="020B0604020202020204" charset="0"/>
      <p:bold r:id="rId35"/>
      <p:italic r:id="rId36"/>
      <p:boldItalic r:id="rId37"/>
    </p:embeddedFont>
    <p:embeddedFont>
      <p:font typeface="Montserrat Medium" panose="020B0604020202020204" charset="0"/>
      <p:regular r:id="rId38"/>
      <p: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599016-E291-16CD-F184-32B8BDFB7AD5}" name="Judy Edwards" initials="JE" userId="S::jedwards@electoralcommission.org.uk::97ec32ec-1920-4447-8ec7-1835dc49ef49" providerId="AD"/>
  <p188:author id="{3461DE20-968F-0E46-404F-940468F7CD7C}" name="Billie Dunne" initials="BD" userId="S::bdunne@electoralcommission.org.uk::3844182d-c2e7-419d-8d32-c40b23cdb852" providerId="AD"/>
  <p188:author id="{C8BF9928-B998-A525-507A-C83B6153F6B6}" name="Sarah Barker" initials="SB" userId="S::sbarker@electoralcommission.org.uk::0f2330d9-141e-4cf7-a7a2-784b278b1dec" providerId="AD"/>
  <p188:author id="{EEB6772B-5E20-09C1-94CC-03CF1A77CD4F}" name="Rebecca Davies" initials="RD" userId="S::rdavies@electoralcommission.org.uk::2cff74dd-ca6c-4ffa-9f0c-d8c1fdf1e9ce" providerId="AD"/>
  <p188:author id="{68BC56A0-EF2D-2085-04E9-B0750A231FC4}" name="Ella Griffiths-Downing" initials="EG" userId="S::egriffiths-downing@electoralcommission.org.uk::33ffaaba-aa99-4d0a-8d15-81ef0440cc8f" providerId="AD"/>
  <p188:author id="{6D13D0B8-FECF-8E51-FD93-752E9FFA8549}" name="Lauren Valentine" initials="LV" userId="S::LValentine@electoralcommission.org.uk::beef5a57-e985-43f7-be51-e6e522a875b7" providerId="AD"/>
  <p188:author id="{BE8DA9C0-318A-B95C-9133-286E928E9627}" name="Tom Hawthorn" initials="TH" userId="S::thawthorn@electoralcommission.org.uk::2ecd7021-6950-4b62-9ef0-2868c16ea7bf" providerId="AD"/>
  <p188:author id="{54EBD7D3-77C1-7D58-4529-EC1769D20C8E}" name="Elan Carter" initials="EC" userId="S::ECarter@electoralcommission.org.uk::68ca3449-9d12-4178-aaaf-2843b26a6b83" providerId="AD"/>
  <p188:author id="{6DC000E1-9B4F-86C5-2F1D-20A75BFD24CC}" name="Ella Griffiths-Downing" initials="ED" userId="S::EGriffiths-Downing@electoralcommission.org.uk::33ffaaba-aa99-4d0a-8d15-81ef0440cc8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BFF"/>
    <a:srgbClr val="00E7BD"/>
    <a:srgbClr val="3C3C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68F90F-87B8-4690-A22F-3161743EEFE5}" v="2" dt="2025-10-07T14:23:22.973"/>
    <p1510:client id="{149EC0DA-5A4C-4263-9843-613AD5629F33}" v="4" dt="2025-10-07T13:24:10.615"/>
    <p1510:client id="{29AD3869-74EA-4C1E-B89C-9906BB0C77A2}" v="65" dt="2025-10-08T10:18:17.398"/>
    <p1510:client id="{7465EE0F-88B5-4D5D-B043-C17A2C55200E}" v="25" dt="2025-10-08T10:28:52.267"/>
    <p1510:client id="{C85E6F46-95C5-4D5A-95C9-3C2991C23BBA}" v="1" dt="2025-10-08T09:55:16.4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dy Edwards" userId="ndO69WvryDfTleuWCzm33g2CmvtxEAL/rz6kifiDjrk=" providerId="None" clId="Web-{29AD3869-74EA-4C1E-B89C-9906BB0C77A2}"/>
    <pc:docChg chg="addSld delSld modSld sldOrd">
      <pc:chgData name="Judy Edwards" userId="ndO69WvryDfTleuWCzm33g2CmvtxEAL/rz6kifiDjrk=" providerId="None" clId="Web-{29AD3869-74EA-4C1E-B89C-9906BB0C77A2}" dt="2025-10-08T10:18:17.398" v="64" actId="20577"/>
      <pc:docMkLst>
        <pc:docMk/>
      </pc:docMkLst>
      <pc:sldChg chg="modSp modNotes">
        <pc:chgData name="Judy Edwards" userId="ndO69WvryDfTleuWCzm33g2CmvtxEAL/rz6kifiDjrk=" providerId="None" clId="Web-{29AD3869-74EA-4C1E-B89C-9906BB0C77A2}" dt="2025-10-08T10:18:17.398" v="64" actId="20577"/>
        <pc:sldMkLst>
          <pc:docMk/>
          <pc:sldMk cId="2106781022" sldId="374"/>
        </pc:sldMkLst>
        <pc:spChg chg="mod">
          <ac:chgData name="Judy Edwards" userId="ndO69WvryDfTleuWCzm33g2CmvtxEAL/rz6kifiDjrk=" providerId="None" clId="Web-{29AD3869-74EA-4C1E-B89C-9906BB0C77A2}" dt="2025-10-08T10:18:17.398" v="64" actId="20577"/>
          <ac:spMkLst>
            <pc:docMk/>
            <pc:sldMk cId="2106781022" sldId="374"/>
            <ac:spMk id="7" creationId="{D04F2E55-BFF7-D4EC-D64F-D8CE3D4E5F1C}"/>
          </ac:spMkLst>
        </pc:spChg>
      </pc:sldChg>
      <pc:sldChg chg="addSp delSp modSp">
        <pc:chgData name="Judy Edwards" userId="ndO69WvryDfTleuWCzm33g2CmvtxEAL/rz6kifiDjrk=" providerId="None" clId="Web-{29AD3869-74EA-4C1E-B89C-9906BB0C77A2}" dt="2025-10-08T10:16:26.787" v="40"/>
        <pc:sldMkLst>
          <pc:docMk/>
          <pc:sldMk cId="1602974519" sldId="384"/>
        </pc:sldMkLst>
        <pc:spChg chg="add del mod">
          <ac:chgData name="Judy Edwards" userId="ndO69WvryDfTleuWCzm33g2CmvtxEAL/rz6kifiDjrk=" providerId="None" clId="Web-{29AD3869-74EA-4C1E-B89C-9906BB0C77A2}" dt="2025-10-08T10:16:17.443" v="39"/>
          <ac:spMkLst>
            <pc:docMk/>
            <pc:sldMk cId="1602974519" sldId="384"/>
            <ac:spMk id="4" creationId="{894D7099-2317-4211-5570-82A865A741D7}"/>
          </ac:spMkLst>
        </pc:spChg>
        <pc:spChg chg="mod">
          <ac:chgData name="Judy Edwards" userId="ndO69WvryDfTleuWCzm33g2CmvtxEAL/rz6kifiDjrk=" providerId="None" clId="Web-{29AD3869-74EA-4C1E-B89C-9906BB0C77A2}" dt="2025-10-08T10:16:07.505" v="35" actId="14100"/>
          <ac:spMkLst>
            <pc:docMk/>
            <pc:sldMk cId="1602974519" sldId="384"/>
            <ac:spMk id="13" creationId="{F762CB28-A37D-014D-CF8E-6DE2ACE93AED}"/>
          </ac:spMkLst>
        </pc:spChg>
        <pc:picChg chg="add">
          <ac:chgData name="Judy Edwards" userId="ndO69WvryDfTleuWCzm33g2CmvtxEAL/rz6kifiDjrk=" providerId="None" clId="Web-{29AD3869-74EA-4C1E-B89C-9906BB0C77A2}" dt="2025-10-08T10:16:26.787" v="40"/>
          <ac:picMkLst>
            <pc:docMk/>
            <pc:sldMk cId="1602974519" sldId="384"/>
            <ac:picMk id="15" creationId="{7DCFFB8F-513E-7E98-8437-72A8397C41F3}"/>
          </ac:picMkLst>
        </pc:picChg>
      </pc:sldChg>
      <pc:sldChg chg="addSp modSp del">
        <pc:chgData name="Judy Edwards" userId="ndO69WvryDfTleuWCzm33g2CmvtxEAL/rz6kifiDjrk=" providerId="None" clId="Web-{29AD3869-74EA-4C1E-B89C-9906BB0C77A2}" dt="2025-10-08T10:14:52.190" v="27"/>
        <pc:sldMkLst>
          <pc:docMk/>
          <pc:sldMk cId="3919989341" sldId="388"/>
        </pc:sldMkLst>
        <pc:spChg chg="add mod">
          <ac:chgData name="Judy Edwards" userId="ndO69WvryDfTleuWCzm33g2CmvtxEAL/rz6kifiDjrk=" providerId="None" clId="Web-{29AD3869-74EA-4C1E-B89C-9906BB0C77A2}" dt="2025-10-08T10:12:41.295" v="11" actId="14100"/>
          <ac:spMkLst>
            <pc:docMk/>
            <pc:sldMk cId="3919989341" sldId="388"/>
            <ac:spMk id="2" creationId="{FF119D66-4A12-86E9-2593-8468CE9BB671}"/>
          </ac:spMkLst>
        </pc:spChg>
        <pc:spChg chg="ord">
          <ac:chgData name="Judy Edwards" userId="ndO69WvryDfTleuWCzm33g2CmvtxEAL/rz6kifiDjrk=" providerId="None" clId="Web-{29AD3869-74EA-4C1E-B89C-9906BB0C77A2}" dt="2025-10-08T10:12:14.793" v="2"/>
          <ac:spMkLst>
            <pc:docMk/>
            <pc:sldMk cId="3919989341" sldId="388"/>
            <ac:spMk id="5" creationId="{71C47B2B-F23D-9248-8A90-EB60909888E2}"/>
          </ac:spMkLst>
        </pc:spChg>
        <pc:spChg chg="mod">
          <ac:chgData name="Judy Edwards" userId="ndO69WvryDfTleuWCzm33g2CmvtxEAL/rz6kifiDjrk=" providerId="None" clId="Web-{29AD3869-74EA-4C1E-B89C-9906BB0C77A2}" dt="2025-10-08T10:12:18.965" v="3" actId="1076"/>
          <ac:spMkLst>
            <pc:docMk/>
            <pc:sldMk cId="3919989341" sldId="388"/>
            <ac:spMk id="7" creationId="{B7E20415-2777-2E4B-BC4E-FEC9DC2AF90C}"/>
          </ac:spMkLst>
        </pc:spChg>
      </pc:sldChg>
      <pc:sldChg chg="modSp">
        <pc:chgData name="Judy Edwards" userId="ndO69WvryDfTleuWCzm33g2CmvtxEAL/rz6kifiDjrk=" providerId="None" clId="Web-{29AD3869-74EA-4C1E-B89C-9906BB0C77A2}" dt="2025-10-08T10:15:53.911" v="34" actId="20577"/>
        <pc:sldMkLst>
          <pc:docMk/>
          <pc:sldMk cId="2772537529" sldId="396"/>
        </pc:sldMkLst>
        <pc:spChg chg="mod">
          <ac:chgData name="Judy Edwards" userId="ndO69WvryDfTleuWCzm33g2CmvtxEAL/rz6kifiDjrk=" providerId="None" clId="Web-{29AD3869-74EA-4C1E-B89C-9906BB0C77A2}" dt="2025-10-08T10:15:53.911" v="34" actId="20577"/>
          <ac:spMkLst>
            <pc:docMk/>
            <pc:sldMk cId="2772537529" sldId="396"/>
            <ac:spMk id="4" creationId="{B5677AF3-BF61-1F43-8DB5-2B6448FA4293}"/>
          </ac:spMkLst>
        </pc:spChg>
      </pc:sldChg>
      <pc:sldChg chg="modSp">
        <pc:chgData name="Judy Edwards" userId="ndO69WvryDfTleuWCzm33g2CmvtxEAL/rz6kifiDjrk=" providerId="None" clId="Web-{29AD3869-74EA-4C1E-B89C-9906BB0C77A2}" dt="2025-10-08T10:16:43.428" v="43" actId="20577"/>
        <pc:sldMkLst>
          <pc:docMk/>
          <pc:sldMk cId="3417594035" sldId="403"/>
        </pc:sldMkLst>
        <pc:spChg chg="mod">
          <ac:chgData name="Judy Edwards" userId="ndO69WvryDfTleuWCzm33g2CmvtxEAL/rz6kifiDjrk=" providerId="None" clId="Web-{29AD3869-74EA-4C1E-B89C-9906BB0C77A2}" dt="2025-10-08T10:16:43.428" v="43" actId="20577"/>
          <ac:spMkLst>
            <pc:docMk/>
            <pc:sldMk cId="3417594035" sldId="403"/>
            <ac:spMk id="3" creationId="{1BFA8BD5-B8CC-3049-B26E-3952134A8BFC}"/>
          </ac:spMkLst>
        </pc:spChg>
      </pc:sldChg>
      <pc:sldChg chg="new del">
        <pc:chgData name="Judy Edwards" userId="ndO69WvryDfTleuWCzm33g2CmvtxEAL/rz6kifiDjrk=" providerId="None" clId="Web-{29AD3869-74EA-4C1E-B89C-9906BB0C77A2}" dt="2025-10-08T10:12:26.294" v="5"/>
        <pc:sldMkLst>
          <pc:docMk/>
          <pc:sldMk cId="825377388" sldId="407"/>
        </pc:sldMkLst>
      </pc:sldChg>
      <pc:sldChg chg="addSp delSp modSp new ord modNotes">
        <pc:chgData name="Judy Edwards" userId="ndO69WvryDfTleuWCzm33g2CmvtxEAL/rz6kifiDjrk=" providerId="None" clId="Web-{29AD3869-74EA-4C1E-B89C-9906BB0C77A2}" dt="2025-10-08T10:15:23.082" v="31" actId="1076"/>
        <pc:sldMkLst>
          <pc:docMk/>
          <pc:sldMk cId="2634400055" sldId="407"/>
        </pc:sldMkLst>
        <pc:spChg chg="mod">
          <ac:chgData name="Judy Edwards" userId="ndO69WvryDfTleuWCzm33g2CmvtxEAL/rz6kifiDjrk=" providerId="None" clId="Web-{29AD3869-74EA-4C1E-B89C-9906BB0C77A2}" dt="2025-10-08T10:13:35.844" v="15" actId="20577"/>
          <ac:spMkLst>
            <pc:docMk/>
            <pc:sldMk cId="2634400055" sldId="407"/>
            <ac:spMk id="2" creationId="{9D65B552-3799-3A58-B0AB-6A0F63E74C35}"/>
          </ac:spMkLst>
        </pc:spChg>
        <pc:spChg chg="del">
          <ac:chgData name="Judy Edwards" userId="ndO69WvryDfTleuWCzm33g2CmvtxEAL/rz6kifiDjrk=" providerId="None" clId="Web-{29AD3869-74EA-4C1E-B89C-9906BB0C77A2}" dt="2025-10-08T10:14:29.690" v="24"/>
          <ac:spMkLst>
            <pc:docMk/>
            <pc:sldMk cId="2634400055" sldId="407"/>
            <ac:spMk id="3" creationId="{C5543A77-5BA2-9BC5-668E-7E84EB8ADE36}"/>
          </ac:spMkLst>
        </pc:spChg>
        <pc:spChg chg="mod">
          <ac:chgData name="Judy Edwards" userId="ndO69WvryDfTleuWCzm33g2CmvtxEAL/rz6kifiDjrk=" providerId="None" clId="Web-{29AD3869-74EA-4C1E-B89C-9906BB0C77A2}" dt="2025-10-08T10:14:40.799" v="26" actId="14100"/>
          <ac:spMkLst>
            <pc:docMk/>
            <pc:sldMk cId="2634400055" sldId="407"/>
            <ac:spMk id="4" creationId="{E41100D8-2701-816F-DC0D-D5B5F4A6C8AD}"/>
          </ac:spMkLst>
        </pc:spChg>
        <pc:spChg chg="mod">
          <ac:chgData name="Judy Edwards" userId="ndO69WvryDfTleuWCzm33g2CmvtxEAL/rz6kifiDjrk=" providerId="None" clId="Web-{29AD3869-74EA-4C1E-B89C-9906BB0C77A2}" dt="2025-10-08T10:13:59.985" v="23" actId="20577"/>
          <ac:spMkLst>
            <pc:docMk/>
            <pc:sldMk cId="2634400055" sldId="407"/>
            <ac:spMk id="5" creationId="{AF0471D0-7EFD-A740-CDFC-4B28973CB9DA}"/>
          </ac:spMkLst>
        </pc:spChg>
        <pc:picChg chg="add mod">
          <ac:chgData name="Judy Edwards" userId="ndO69WvryDfTleuWCzm33g2CmvtxEAL/rz6kifiDjrk=" providerId="None" clId="Web-{29AD3869-74EA-4C1E-B89C-9906BB0C77A2}" dt="2025-10-08T10:15:23.082" v="31" actId="1076"/>
          <ac:picMkLst>
            <pc:docMk/>
            <pc:sldMk cId="2634400055" sldId="407"/>
            <ac:picMk id="6" creationId="{EC55928A-8800-A06E-D511-3C6683662941}"/>
          </ac:picMkLst>
        </pc:picChg>
      </pc:sldChg>
    </pc:docChg>
  </pc:docChgLst>
  <pc:docChgLst>
    <pc:chgData name="Judy Edwards" userId="ndO69WvryDfTleuWCzm33g2CmvtxEAL/rz6kifiDjrk=" providerId="None" clId="Web-{C85E6F46-95C5-4D5A-95C9-3C2991C23BBA}"/>
    <pc:docChg chg="modSld">
      <pc:chgData name="Judy Edwards" userId="ndO69WvryDfTleuWCzm33g2CmvtxEAL/rz6kifiDjrk=" providerId="None" clId="Web-{C85E6F46-95C5-4D5A-95C9-3C2991C23BBA}" dt="2025-10-08T09:55:16.071" v="2"/>
      <pc:docMkLst>
        <pc:docMk/>
      </pc:docMkLst>
      <pc:sldChg chg="modNotes">
        <pc:chgData name="Judy Edwards" userId="ndO69WvryDfTleuWCzm33g2CmvtxEAL/rz6kifiDjrk=" providerId="None" clId="Web-{C85E6F46-95C5-4D5A-95C9-3C2991C23BBA}" dt="2025-10-08T09:55:16.071" v="2"/>
        <pc:sldMkLst>
          <pc:docMk/>
          <pc:sldMk cId="3417594035" sldId="403"/>
        </pc:sldMkLst>
      </pc:sldChg>
    </pc:docChg>
  </pc:docChgLst>
  <pc:docChgLst>
    <pc:chgData name="Judy Edwards" userId="ndO69WvryDfTleuWCzm33g2CmvtxEAL/rz6kifiDjrk=" providerId="None" clId="Web-{8DC38F26-5B0A-4116-8D0D-5A8DEB88A6A6}"/>
    <pc:docChg chg="modSld">
      <pc:chgData name="Judy Edwards" userId="ndO69WvryDfTleuWCzm33g2CmvtxEAL/rz6kifiDjrk=" providerId="None" clId="Web-{8DC38F26-5B0A-4116-8D0D-5A8DEB88A6A6}" dt="2025-10-08T10:42:57.643" v="2"/>
      <pc:docMkLst>
        <pc:docMk/>
      </pc:docMkLst>
      <pc:sldChg chg="modNotes">
        <pc:chgData name="Judy Edwards" userId="ndO69WvryDfTleuWCzm33g2CmvtxEAL/rz6kifiDjrk=" providerId="None" clId="Web-{8DC38F26-5B0A-4116-8D0D-5A8DEB88A6A6}" dt="2025-10-08T10:42:57.643" v="2"/>
        <pc:sldMkLst>
          <pc:docMk/>
          <pc:sldMk cId="3417594035" sldId="403"/>
        </pc:sldMkLst>
      </pc:sldChg>
    </pc:docChg>
  </pc:docChgLst>
  <pc:docChgLst>
    <pc:chgData name="Judy Edwards" userId="ndO69WvryDfTleuWCzm33g2CmvtxEAL/rz6kifiDjrk=" providerId="None" clId="Web-{7465EE0F-88B5-4D5D-B043-C17A2C55200E}"/>
    <pc:docChg chg="modSld">
      <pc:chgData name="Judy Edwards" userId="ndO69WvryDfTleuWCzm33g2CmvtxEAL/rz6kifiDjrk=" providerId="None" clId="Web-{7465EE0F-88B5-4D5D-B043-C17A2C55200E}" dt="2025-10-08T10:28:52.267" v="36"/>
      <pc:docMkLst>
        <pc:docMk/>
      </pc:docMkLst>
      <pc:sldChg chg="modNotes">
        <pc:chgData name="Judy Edwards" userId="ndO69WvryDfTleuWCzm33g2CmvtxEAL/rz6kifiDjrk=" providerId="None" clId="Web-{7465EE0F-88B5-4D5D-B043-C17A2C55200E}" dt="2025-10-08T10:22:35.159" v="7"/>
        <pc:sldMkLst>
          <pc:docMk/>
          <pc:sldMk cId="202124784" sldId="353"/>
        </pc:sldMkLst>
      </pc:sldChg>
      <pc:sldChg chg="modSp">
        <pc:chgData name="Judy Edwards" userId="ndO69WvryDfTleuWCzm33g2CmvtxEAL/rz6kifiDjrk=" providerId="None" clId="Web-{7465EE0F-88B5-4D5D-B043-C17A2C55200E}" dt="2025-10-08T10:21:17.701" v="4" actId="14100"/>
        <pc:sldMkLst>
          <pc:docMk/>
          <pc:sldMk cId="2106781022" sldId="374"/>
        </pc:sldMkLst>
        <pc:spChg chg="mod">
          <ac:chgData name="Judy Edwards" userId="ndO69WvryDfTleuWCzm33g2CmvtxEAL/rz6kifiDjrk=" providerId="None" clId="Web-{7465EE0F-88B5-4D5D-B043-C17A2C55200E}" dt="2025-10-08T10:21:17.701" v="4" actId="14100"/>
          <ac:spMkLst>
            <pc:docMk/>
            <pc:sldMk cId="2106781022" sldId="374"/>
            <ac:spMk id="7" creationId="{D04F2E55-BFF7-D4EC-D64F-D8CE3D4E5F1C}"/>
          </ac:spMkLst>
        </pc:spChg>
        <pc:picChg chg="mod">
          <ac:chgData name="Judy Edwards" userId="ndO69WvryDfTleuWCzm33g2CmvtxEAL/rz6kifiDjrk=" providerId="None" clId="Web-{7465EE0F-88B5-4D5D-B043-C17A2C55200E}" dt="2025-10-08T10:21:14.216" v="3" actId="1076"/>
          <ac:picMkLst>
            <pc:docMk/>
            <pc:sldMk cId="2106781022" sldId="374"/>
            <ac:picMk id="8" creationId="{196DCBF3-EB65-2E9B-3F58-8EB497353FEC}"/>
          </ac:picMkLst>
        </pc:picChg>
      </pc:sldChg>
      <pc:sldChg chg="modSp modNotes">
        <pc:chgData name="Judy Edwards" userId="ndO69WvryDfTleuWCzm33g2CmvtxEAL/rz6kifiDjrk=" providerId="None" clId="Web-{7465EE0F-88B5-4D5D-B043-C17A2C55200E}" dt="2025-10-08T10:24:50.759" v="20"/>
        <pc:sldMkLst>
          <pc:docMk/>
          <pc:sldMk cId="3259604018" sldId="382"/>
        </pc:sldMkLst>
        <pc:spChg chg="mod">
          <ac:chgData name="Judy Edwards" userId="ndO69WvryDfTleuWCzm33g2CmvtxEAL/rz6kifiDjrk=" providerId="None" clId="Web-{7465EE0F-88B5-4D5D-B043-C17A2C55200E}" dt="2025-10-08T10:23:31.443" v="10" actId="14100"/>
          <ac:spMkLst>
            <pc:docMk/>
            <pc:sldMk cId="3259604018" sldId="382"/>
            <ac:spMk id="6" creationId="{D98FE65B-7D6B-EA8E-C11E-76D2D46EAA88}"/>
          </ac:spMkLst>
        </pc:spChg>
        <pc:spChg chg="mod">
          <ac:chgData name="Judy Edwards" userId="ndO69WvryDfTleuWCzm33g2CmvtxEAL/rz6kifiDjrk=" providerId="None" clId="Web-{7465EE0F-88B5-4D5D-B043-C17A2C55200E}" dt="2025-10-08T10:23:39.365" v="11" actId="14100"/>
          <ac:spMkLst>
            <pc:docMk/>
            <pc:sldMk cId="3259604018" sldId="382"/>
            <ac:spMk id="7" creationId="{98C7139E-2244-2D26-3CEE-89B67B9CCC28}"/>
          </ac:spMkLst>
        </pc:spChg>
      </pc:sldChg>
      <pc:sldChg chg="modSp">
        <pc:chgData name="Judy Edwards" userId="ndO69WvryDfTleuWCzm33g2CmvtxEAL/rz6kifiDjrk=" providerId="None" clId="Web-{7465EE0F-88B5-4D5D-B043-C17A2C55200E}" dt="2025-10-08T10:27:23.437" v="33" actId="1076"/>
        <pc:sldMkLst>
          <pc:docMk/>
          <pc:sldMk cId="1602974519" sldId="384"/>
        </pc:sldMkLst>
        <pc:spChg chg="mod">
          <ac:chgData name="Judy Edwards" userId="ndO69WvryDfTleuWCzm33g2CmvtxEAL/rz6kifiDjrk=" providerId="None" clId="Web-{7465EE0F-88B5-4D5D-B043-C17A2C55200E}" dt="2025-10-08T10:27:19.234" v="32" actId="14100"/>
          <ac:spMkLst>
            <pc:docMk/>
            <pc:sldMk cId="1602974519" sldId="384"/>
            <ac:spMk id="3" creationId="{390DA422-7E52-9062-69FB-CC7944CF7BD1}"/>
          </ac:spMkLst>
        </pc:spChg>
        <pc:spChg chg="mod">
          <ac:chgData name="Judy Edwards" userId="ndO69WvryDfTleuWCzm33g2CmvtxEAL/rz6kifiDjrk=" providerId="None" clId="Web-{7465EE0F-88B5-4D5D-B043-C17A2C55200E}" dt="2025-10-08T10:27:23.437" v="33" actId="1076"/>
          <ac:spMkLst>
            <pc:docMk/>
            <pc:sldMk cId="1602974519" sldId="384"/>
            <ac:spMk id="6" creationId="{6F03D43F-4D70-BC99-E608-CE70F676FB1A}"/>
          </ac:spMkLst>
        </pc:spChg>
      </pc:sldChg>
      <pc:sldChg chg="modSp addAnim delAnim">
        <pc:chgData name="Judy Edwards" userId="ndO69WvryDfTleuWCzm33g2CmvtxEAL/rz6kifiDjrk=" providerId="None" clId="Web-{7465EE0F-88B5-4D5D-B043-C17A2C55200E}" dt="2025-10-08T10:28:52.267" v="36"/>
        <pc:sldMkLst>
          <pc:docMk/>
          <pc:sldMk cId="2696748625" sldId="405"/>
        </pc:sldMkLst>
        <pc:spChg chg="mod">
          <ac:chgData name="Judy Edwards" userId="ndO69WvryDfTleuWCzm33g2CmvtxEAL/rz6kifiDjrk=" providerId="None" clId="Web-{7465EE0F-88B5-4D5D-B043-C17A2C55200E}" dt="2025-10-08T10:23:18.067" v="8" actId="1076"/>
          <ac:spMkLst>
            <pc:docMk/>
            <pc:sldMk cId="2696748625" sldId="405"/>
            <ac:spMk id="5" creationId="{B4A2D657-3207-F786-7737-C343F1FDAFE6}"/>
          </ac:spMkLst>
        </pc:spChg>
        <pc:spChg chg="mod">
          <ac:chgData name="Judy Edwards" userId="ndO69WvryDfTleuWCzm33g2CmvtxEAL/rz6kifiDjrk=" providerId="None" clId="Web-{7465EE0F-88B5-4D5D-B043-C17A2C55200E}" dt="2025-10-08T10:23:20.099" v="9" actId="1076"/>
          <ac:spMkLst>
            <pc:docMk/>
            <pc:sldMk cId="2696748625" sldId="405"/>
            <ac:spMk id="11" creationId="{F2FDFCBC-BD7A-F226-121D-D59AF69321CC}"/>
          </ac:spMkLst>
        </pc:spChg>
      </pc:sldChg>
      <pc:sldChg chg="modSp">
        <pc:chgData name="Judy Edwards" userId="ndO69WvryDfTleuWCzm33g2CmvtxEAL/rz6kifiDjrk=" providerId="None" clId="Web-{7465EE0F-88B5-4D5D-B043-C17A2C55200E}" dt="2025-10-08T10:25:30.620" v="30" actId="20577"/>
        <pc:sldMkLst>
          <pc:docMk/>
          <pc:sldMk cId="613165909" sldId="406"/>
        </pc:sldMkLst>
        <pc:spChg chg="mod">
          <ac:chgData name="Judy Edwards" userId="ndO69WvryDfTleuWCzm33g2CmvtxEAL/rz6kifiDjrk=" providerId="None" clId="Web-{7465EE0F-88B5-4D5D-B043-C17A2C55200E}" dt="2025-10-08T10:25:30.620" v="30" actId="20577"/>
          <ac:spMkLst>
            <pc:docMk/>
            <pc:sldMk cId="613165909" sldId="406"/>
            <ac:spMk id="4" creationId="{D00A11AA-7189-A62E-1A8D-4A9A4EF3292C}"/>
          </ac:spMkLst>
        </pc:spChg>
        <pc:spChg chg="mod">
          <ac:chgData name="Judy Edwards" userId="ndO69WvryDfTleuWCzm33g2CmvtxEAL/rz6kifiDjrk=" providerId="None" clId="Web-{7465EE0F-88B5-4D5D-B043-C17A2C55200E}" dt="2025-10-08T10:25:15.182" v="25" actId="1076"/>
          <ac:spMkLst>
            <pc:docMk/>
            <pc:sldMk cId="613165909" sldId="406"/>
            <ac:spMk id="6" creationId="{594809D7-003B-54D5-5C3B-099AE91AE581}"/>
          </ac:spMkLst>
        </pc:spChg>
        <pc:spChg chg="mod">
          <ac:chgData name="Judy Edwards" userId="ndO69WvryDfTleuWCzm33g2CmvtxEAL/rz6kifiDjrk=" providerId="None" clId="Web-{7465EE0F-88B5-4D5D-B043-C17A2C55200E}" dt="2025-10-08T10:25:21.260" v="27" actId="20577"/>
          <ac:spMkLst>
            <pc:docMk/>
            <pc:sldMk cId="613165909" sldId="406"/>
            <ac:spMk id="12" creationId="{8B0C6888-1AE9-B5EB-27AC-EB190B621918}"/>
          </ac:spMkLst>
        </pc:spChg>
      </pc:sldChg>
    </pc:docChg>
  </pc:docChgLst>
  <pc:docChgLst>
    <pc:chgData name="Judy Edwards" userId="ndO69WvryDfTleuWCzm33g2CmvtxEAL/rz6kifiDjrk=" providerId="None" clId="Web-{0F68F90F-87B8-4690-A22F-3161743EEFE5}"/>
    <pc:docChg chg="addSld delSld">
      <pc:chgData name="Judy Edwards" userId="ndO69WvryDfTleuWCzm33g2CmvtxEAL/rz6kifiDjrk=" providerId="None" clId="Web-{0F68F90F-87B8-4690-A22F-3161743EEFE5}" dt="2025-10-07T14:23:22.973" v="1"/>
      <pc:docMkLst>
        <pc:docMk/>
      </pc:docMkLst>
      <pc:sldChg chg="new del">
        <pc:chgData name="Judy Edwards" userId="ndO69WvryDfTleuWCzm33g2CmvtxEAL/rz6kifiDjrk=" providerId="None" clId="Web-{0F68F90F-87B8-4690-A22F-3161743EEFE5}" dt="2025-10-07T14:23:22.973" v="1"/>
        <pc:sldMkLst>
          <pc:docMk/>
          <pc:sldMk cId="1431402804" sldId="407"/>
        </pc:sldMkLst>
      </pc:sldChg>
    </pc:docChg>
  </pc:docChgLst>
</pc:chgInfo>
</file>

<file path=ppt/comments/modernComment_161_C0C2DF0.xml><?xml version="1.0" encoding="utf-8"?>
<p188:cmLst xmlns:a="http://schemas.openxmlformats.org/drawingml/2006/main" xmlns:r="http://schemas.openxmlformats.org/officeDocument/2006/relationships" xmlns:p188="http://schemas.microsoft.com/office/powerpoint/2018/8/main">
  <p188:cm id="{6018AFF2-F559-4E23-8995-37DD88398453}" authorId="{AD599016-E291-16CD-F184-32B8BDFB7AD5}" status="resolved" created="2025-09-24T16:32:13.657">
    <pc:sldMkLst xmlns:pc="http://schemas.microsoft.com/office/powerpoint/2013/main/command">
      <pc:docMk/>
      <pc:sldMk cId="202124784" sldId="353"/>
    </pc:sldMkLst>
    <p188:replyLst>
      <p188:reply id="{AB8110E8-7F86-46DF-B1C8-405BA266F1E1}" authorId="{AD599016-E291-16CD-F184-32B8BDFB7AD5}" created="2025-09-25T11:10:52.204">
        <p188:txBody>
          <a:bodyPr/>
          <a:lstStyle/>
          <a:p>
            <a:r>
              <a:rPr lang="en-US"/>
              <a:t>Now vimeo</a:t>
            </a:r>
          </a:p>
        </p188:txBody>
      </p188:reply>
    </p188:replyLst>
    <p188:txBody>
      <a:bodyPr/>
      <a:lstStyle/>
      <a:p>
        <a:r>
          <a:rPr lang="en-US"/>
          <a:t>Waiting for max to upload to vimeo then will change</a:t>
        </a:r>
      </a:p>
    </p188:txBody>
  </p188:cm>
  <p188:cm id="{4200D2A6-768A-4802-B8AF-6EAEBEFC2317}" authorId="{EEB6772B-5E20-09C1-94CC-03CF1A77CD4F}" status="resolved" created="2025-10-06T14:17:50.626">
    <pc:sldMkLst xmlns:pc="http://schemas.microsoft.com/office/powerpoint/2013/main/command">
      <pc:docMk/>
      <pc:sldMk cId="202124784" sldId="353"/>
    </pc:sldMkLst>
    <p188:txBody>
      <a:bodyPr/>
      <a:lstStyle/>
      <a:p>
        <a:r>
          <a:rPr lang="en-GB"/>
          <a:t>Welsh video and link needs adding</a:t>
        </a:r>
      </a:p>
    </p188:txBody>
  </p188:cm>
</p188:cmLst>
</file>

<file path=ppt/comments/modernComment_16E_C18CE34E.xml><?xml version="1.0" encoding="utf-8"?>
<p188:cmLst xmlns:a="http://schemas.openxmlformats.org/drawingml/2006/main" xmlns:r="http://schemas.openxmlformats.org/officeDocument/2006/relationships" xmlns:p188="http://schemas.microsoft.com/office/powerpoint/2018/8/main">
  <p188:cm id="{F8D32F29-B0B3-437E-AA9A-B484ECB7AEEF}" authorId="{BE8DA9C0-318A-B95C-9133-286E928E9627}" status="resolved" created="2025-09-26T16:04:57.572">
    <ac:txMkLst xmlns:ac="http://schemas.microsoft.com/office/drawing/2013/main/command">
      <pc:docMk xmlns:pc="http://schemas.microsoft.com/office/powerpoint/2013/main/command"/>
      <pc:sldMk xmlns:pc="http://schemas.microsoft.com/office/powerpoint/2013/main/command" cId="3247235918" sldId="366"/>
      <ac:spMk id="5" creationId="{D06663EB-5D4A-79A3-5096-DF9D24747864}"/>
      <ac:txMk cp="68">
        <ac:context len="174" hash="363338923"/>
      </ac:txMk>
    </ac:txMkLst>
    <p188:pos x="5238431" y="1238231"/>
    <p188:replyLst>
      <p188:reply id="{A25EA025-3701-405D-8A16-B7F57155D526}" authorId="{68BC56A0-EF2D-2085-04E9-B0750A231FC4}" created="2025-09-29T07:41:01.539">
        <p188:txBody>
          <a:bodyPr/>
          <a:lstStyle/>
          <a:p>
            <a:r>
              <a:rPr lang="en-GB"/>
              <a:t>amended to constituency</a:t>
            </a:r>
          </a:p>
        </p188:txBody>
      </p188:reply>
    </p188:replyLst>
    <p188:txBody>
      <a:bodyPr/>
      <a:lstStyle/>
      <a:p>
        <a:r>
          <a:rPr lang="en-GB"/>
          <a:t>Is it right to say this across the Senedd as a whole, or just within each constituency?</a:t>
        </a:r>
      </a:p>
    </p188:txBody>
  </p188:cm>
</p188:cmLst>
</file>

<file path=ppt/comments/modernComment_17E_C2499C32.xml><?xml version="1.0" encoding="utf-8"?>
<p188:cmLst xmlns:a="http://schemas.openxmlformats.org/drawingml/2006/main" xmlns:r="http://schemas.openxmlformats.org/officeDocument/2006/relationships" xmlns:p188="http://schemas.microsoft.com/office/powerpoint/2018/8/main">
  <p188:cm id="{788561E1-905D-4FA3-B187-EA0E2D2471A4}" authorId="{3461DE20-968F-0E46-404F-940468F7CD7C}" status="resolved" created="2025-09-23T16:44:06.233">
    <ac:txMkLst xmlns:ac="http://schemas.microsoft.com/office/drawing/2013/main/command">
      <pc:docMk xmlns:pc="http://schemas.microsoft.com/office/powerpoint/2013/main/command"/>
      <pc:sldMk xmlns:pc="http://schemas.microsoft.com/office/powerpoint/2013/main/command" cId="3259604018" sldId="382"/>
      <ac:spMk id="7" creationId="{98C7139E-2244-2D26-3CEE-89B67B9CCC28}"/>
      <ac:txMk cp="134">
        <ac:context len="184" hash="3222388940"/>
      </ac:txMk>
    </ac:txMkLst>
    <p188:pos x="4024923" y="1592384"/>
    <p188:txBody>
      <a:bodyPr/>
      <a:lstStyle/>
      <a:p>
        <a:r>
          <a:rPr lang="en-US"/>
          <a:t>can we change this a digital version, like put a reminder in your phone, or school planner</a:t>
        </a:r>
      </a:p>
    </p188:txBody>
  </p188:cm>
</p188:cmLst>
</file>

<file path=ppt/comments/modernComment_180_5F8B7337.xml><?xml version="1.0" encoding="utf-8"?>
<p188:cmLst xmlns:a="http://schemas.openxmlformats.org/drawingml/2006/main" xmlns:r="http://schemas.openxmlformats.org/officeDocument/2006/relationships" xmlns:p188="http://schemas.microsoft.com/office/powerpoint/2018/8/main">
  <p188:cm id="{1DB6B05A-9628-40BD-AA38-A3AE5980CB0E}" authorId="{3461DE20-968F-0E46-404F-940468F7CD7C}" status="resolved" created="2025-09-23T16:35:05.301">
    <pc:sldMkLst xmlns:pc="http://schemas.microsoft.com/office/powerpoint/2013/main/command">
      <pc:docMk/>
      <pc:sldMk cId="1602974519" sldId="384"/>
    </pc:sldMkLst>
    <p188:replyLst>
      <p188:reply id="{27937B95-7AC0-49D5-8B17-B30C3BC377A8}" authorId="{AD599016-E291-16CD-F184-32B8BDFB7AD5}" created="2025-09-24T12:35:55.530">
        <p188:txBody>
          <a:bodyPr/>
          <a:lstStyle/>
          <a:p>
            <a:r>
              <a:rPr lang="en-US"/>
              <a:t>The percentage comes up if you click. Have amended delivery notes to reflect this may have already been covered in assembly.</a:t>
            </a:r>
          </a:p>
        </p188:txBody>
      </p188:reply>
    </p188:replyLst>
    <p188:txBody>
      <a:bodyPr/>
      <a:lstStyle/>
      <a:p>
        <a:r>
          <a:rPr lang="en-US"/>
          <a:t>Add % to the slides, is this too repetitive across the assembly and the short activities.  Can we include some stats from the youth research instead?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43F8F5-BCB1-D346-B0B8-60F9494CBE77}" type="datetimeFigureOut">
              <a:rPr lang="en-US" smtClean="0"/>
              <a:t>10/8/2025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D6723-1A60-0442-910D-F7FD63281914}" type="slidenum">
              <a:rPr lang="en-US" smtClean="0"/>
              <a:t>‹#›</a:t>
            </a:fld>
            <a:endParaRPr lang="en-US"/>
          </a:p>
        </p:txBody>
      </p:sp>
    </p:spTree>
    <p:extLst>
      <p:ext uri="{BB962C8B-B14F-4D97-AF65-F5344CB8AC3E}">
        <p14:creationId xmlns:p14="http://schemas.microsoft.com/office/powerpoint/2010/main" val="3219669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o6c3hBigp94"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electoralcommission.org.uk/cy/pleidleisio-ac-etholiadau/ffyrdd-i-bleidleisio"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electoralcommission.org.uk/cy/rwyf-yneg-pleidleisiwr/pleidleisiwr/gwybodaeth-etholiad"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lectoralcommission.org.uk/media/12654"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electoralcommission.org.uk/cy/pleidleisio-ac-etholiadau/cofrestru-i-bleidleisio"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Cyflwyno</a:t>
            </a:r>
            <a:r>
              <a:rPr lang="en-US"/>
              <a:t> </a:t>
            </a:r>
            <a:r>
              <a:rPr lang="en-US" err="1"/>
              <a:t>amcan</a:t>
            </a:r>
            <a:r>
              <a:rPr lang="en-US"/>
              <a:t> </a:t>
            </a:r>
            <a:r>
              <a:rPr lang="en-US" err="1"/>
              <a:t>dysgu</a:t>
            </a:r>
            <a:r>
              <a:rPr lang="en-US"/>
              <a:t> </a:t>
            </a:r>
            <a:r>
              <a:rPr lang="en-US" err="1"/>
              <a:t>ar</a:t>
            </a:r>
            <a:r>
              <a:rPr lang="en-US"/>
              <a:t> </a:t>
            </a:r>
            <a:r>
              <a:rPr lang="en-US" err="1"/>
              <a:t>gyfer</a:t>
            </a:r>
            <a:r>
              <a:rPr lang="en-US"/>
              <a:t> y </a:t>
            </a:r>
            <a:r>
              <a:rPr lang="en-US" err="1"/>
              <a:t>sesiwn</a:t>
            </a:r>
            <a:r>
              <a:rPr lang="en-US"/>
              <a:t>.</a:t>
            </a:r>
          </a:p>
        </p:txBody>
      </p:sp>
      <p:sp>
        <p:nvSpPr>
          <p:cNvPr id="4" name="Slide Number Placeholder 3"/>
          <p:cNvSpPr>
            <a:spLocks noGrp="1"/>
          </p:cNvSpPr>
          <p:nvPr>
            <p:ph type="sldNum" sz="quarter" idx="5"/>
          </p:nvPr>
        </p:nvSpPr>
        <p:spPr/>
        <p:txBody>
          <a:bodyPr/>
          <a:lstStyle/>
          <a:p>
            <a:fld id="{8F9D6723-1A60-0442-910D-F7FD63281914}" type="slidenum">
              <a:rPr lang="en-US" smtClean="0"/>
              <a:t>2</a:t>
            </a:fld>
            <a:endParaRPr lang="en-US"/>
          </a:p>
        </p:txBody>
      </p:sp>
    </p:spTree>
    <p:extLst>
      <p:ext uri="{BB962C8B-B14F-4D97-AF65-F5344CB8AC3E}">
        <p14:creationId xmlns:p14="http://schemas.microsoft.com/office/powerpoint/2010/main" val="3773547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86F27-166E-4E88-0F3C-E19D9B51CA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C82FFF-3DC1-18B1-850C-70126A34A1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1C7555-3F8F-04B6-D5D8-5E740DB28F4F}"/>
              </a:ext>
            </a:extLst>
          </p:cNvPr>
          <p:cNvSpPr>
            <a:spLocks noGrp="1"/>
          </p:cNvSpPr>
          <p:nvPr>
            <p:ph type="body" idx="1"/>
          </p:nvPr>
        </p:nvSpPr>
        <p:spPr/>
        <p:txBody>
          <a:bodyPr/>
          <a:lstStyle/>
          <a:p>
            <a:pPr algn="l" rtl="0"/>
            <a:r>
              <a:rPr lang="cy" b="0" i="0" u="none" baseline="0"/>
              <a:t>Cyflwynwch y gweithgaredd</a:t>
            </a:r>
          </a:p>
        </p:txBody>
      </p:sp>
      <p:sp>
        <p:nvSpPr>
          <p:cNvPr id="4" name="Slide Number Placeholder 3">
            <a:extLst>
              <a:ext uri="{FF2B5EF4-FFF2-40B4-BE49-F238E27FC236}">
                <a16:creationId xmlns:a16="http://schemas.microsoft.com/office/drawing/2014/main" id="{51DA4F33-EE2C-B3B5-CE1D-51ACC9A6781B}"/>
              </a:ext>
            </a:extLst>
          </p:cNvPr>
          <p:cNvSpPr>
            <a:spLocks noGrp="1"/>
          </p:cNvSpPr>
          <p:nvPr>
            <p:ph type="sldNum" sz="quarter" idx="5"/>
          </p:nvPr>
        </p:nvSpPr>
        <p:spPr/>
        <p:txBody>
          <a:bodyPr/>
          <a:lstStyle/>
          <a:p>
            <a:pPr algn="l" rtl="0"/>
            <a:fld id="{8F9D6723-1A60-0442-910D-F7FD63281914}" type="slidenum">
              <a:rPr/>
              <a:t>11</a:t>
            </a:fld>
            <a:endParaRPr lang="cy"/>
          </a:p>
        </p:txBody>
      </p:sp>
    </p:spTree>
    <p:extLst>
      <p:ext uri="{BB962C8B-B14F-4D97-AF65-F5344CB8AC3E}">
        <p14:creationId xmlns:p14="http://schemas.microsoft.com/office/powerpoint/2010/main" val="2564111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cy" b="0" i="0" u="none" baseline="0"/>
              <a:t>Dangoswch y fideo am sut i bleidleisio yn yr etholiadau Senedd.</a:t>
            </a:r>
          </a:p>
          <a:p>
            <a:endParaRPr lang="cy">
              <a:ea typeface="Calibri"/>
              <a:cs typeface="Calibri"/>
            </a:endParaRPr>
          </a:p>
          <a:p>
            <a:r>
              <a:rPr lang="en-GB">
                <a:hlinkClick r:id="rId3"/>
              </a:rPr>
              <a:t>https://www.youtube.com/watch?v=o6c3hBigp94</a:t>
            </a:r>
            <a:endParaRPr lang="en-GB"/>
          </a:p>
          <a:p>
            <a:endParaRPr lang="en-GB">
              <a:ea typeface="Calibri"/>
              <a:cs typeface="Calibri"/>
            </a:endParaRPr>
          </a:p>
        </p:txBody>
      </p:sp>
      <p:sp>
        <p:nvSpPr>
          <p:cNvPr id="4" name="Slide Number Placeholder 3"/>
          <p:cNvSpPr>
            <a:spLocks noGrp="1"/>
          </p:cNvSpPr>
          <p:nvPr>
            <p:ph type="sldNum" sz="quarter" idx="5"/>
          </p:nvPr>
        </p:nvSpPr>
        <p:spPr/>
        <p:txBody>
          <a:bodyPr/>
          <a:lstStyle/>
          <a:p>
            <a:pPr algn="l" rtl="0"/>
            <a:fld id="{8F9D6723-1A60-0442-910D-F7FD63281914}" type="slidenum">
              <a:rPr/>
              <a:t>12</a:t>
            </a:fld>
            <a:endParaRPr lang="cy"/>
          </a:p>
        </p:txBody>
      </p:sp>
    </p:spTree>
    <p:extLst>
      <p:ext uri="{BB962C8B-B14F-4D97-AF65-F5344CB8AC3E}">
        <p14:creationId xmlns:p14="http://schemas.microsoft.com/office/powerpoint/2010/main" val="425526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cy" b="0" i="0" u="none" baseline="0"/>
              <a:t>Dywedwch wrth y dysgwyr y byddwch yn profi beth maent wedi ei ddysgu o’r fideo. </a:t>
            </a:r>
          </a:p>
          <a:p>
            <a:endParaRPr lang="cy"/>
          </a:p>
          <a:p>
            <a:pPr algn="l" rtl="0"/>
            <a:r>
              <a:rPr lang="cy" b="0" i="0" u="none" baseline="0"/>
              <a:t>Rhowch gyfarwyddiadau iddynt ynghylch sut yr hoffech i’r grŵp rannu eu hatebion i gwestiynau’r cwis.</a:t>
            </a:r>
          </a:p>
        </p:txBody>
      </p:sp>
      <p:sp>
        <p:nvSpPr>
          <p:cNvPr id="4" name="Slide Number Placeholder 3"/>
          <p:cNvSpPr>
            <a:spLocks noGrp="1"/>
          </p:cNvSpPr>
          <p:nvPr>
            <p:ph type="sldNum" sz="quarter" idx="5"/>
          </p:nvPr>
        </p:nvSpPr>
        <p:spPr/>
        <p:txBody>
          <a:bodyPr/>
          <a:lstStyle/>
          <a:p>
            <a:pPr algn="l" rtl="0"/>
            <a:fld id="{8F9D6723-1A60-0442-910D-F7FD63281914}" type="slidenum">
              <a:rPr/>
              <a:t>13</a:t>
            </a:fld>
            <a:endParaRPr lang="cy"/>
          </a:p>
        </p:txBody>
      </p:sp>
    </p:spTree>
    <p:extLst>
      <p:ext uri="{BB962C8B-B14F-4D97-AF65-F5344CB8AC3E}">
        <p14:creationId xmlns:p14="http://schemas.microsoft.com/office/powerpoint/2010/main" val="2390245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cy" b="0" i="0" u="none" baseline="0"/>
              <a:t>Gwybodaeth ychwanegol:</a:t>
            </a:r>
          </a:p>
          <a:p>
            <a:pPr marL="171450" indent="-171450" algn="l" rtl="0">
              <a:buFont typeface="Arial" panose="020B0604020202020204" pitchFamily="34" charset="0"/>
              <a:buChar char="•"/>
            </a:pPr>
            <a:r>
              <a:rPr lang="cy" b="0" i="0" u="none" baseline="0"/>
              <a:t>Mae'r system bleidleisio hon yn effeithio ar sut y caiff </a:t>
            </a:r>
            <a:r>
              <a:rPr lang="cy" sz="1200" b="0" i="0" u="none" strike="noStrike" kern="1200" baseline="0">
                <a:solidFill>
                  <a:schemeClr val="tx1"/>
                </a:solidFill>
                <a:effectLst/>
                <a:latin typeface="+mn-lt"/>
                <a:ea typeface="+mn-ea"/>
                <a:cs typeface="+mn-cs"/>
              </a:rPr>
              <a:t>ymgeiswyr eu hethol ac yn sefydlu’r rheolau ar gyfer sut y caiff eich pleidlais ei chyfrif.</a:t>
            </a:r>
            <a:r>
              <a:rPr lang="cy" sz="1200" b="0" i="0" u="none" kern="1200" baseline="0">
                <a:solidFill>
                  <a:schemeClr val="tx1"/>
                </a:solidFill>
                <a:effectLst/>
                <a:latin typeface="+mn-lt"/>
                <a:ea typeface="+mn-ea"/>
                <a:cs typeface="+mn-cs"/>
              </a:rPr>
              <a:t> </a:t>
            </a:r>
            <a:endParaRPr lang="cy"/>
          </a:p>
        </p:txBody>
      </p:sp>
      <p:sp>
        <p:nvSpPr>
          <p:cNvPr id="4" name="Slide Number Placeholder 3"/>
          <p:cNvSpPr>
            <a:spLocks noGrp="1"/>
          </p:cNvSpPr>
          <p:nvPr>
            <p:ph type="sldNum" sz="quarter" idx="5"/>
          </p:nvPr>
        </p:nvSpPr>
        <p:spPr/>
        <p:txBody>
          <a:bodyPr/>
          <a:lstStyle/>
          <a:p>
            <a:pPr algn="l" rtl="0"/>
            <a:fld id="{8F9D6723-1A60-0442-910D-F7FD63281914}" type="slidenum">
              <a:rPr/>
              <a:t>14</a:t>
            </a:fld>
            <a:endParaRPr lang="cy"/>
          </a:p>
        </p:txBody>
      </p:sp>
    </p:spTree>
    <p:extLst>
      <p:ext uri="{BB962C8B-B14F-4D97-AF65-F5344CB8AC3E}">
        <p14:creationId xmlns:p14="http://schemas.microsoft.com/office/powerpoint/2010/main" val="4114103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 sz="1200" b="0" i="0" u="none" kern="1200" baseline="0">
                <a:solidFill>
                  <a:schemeClr val="tx1"/>
                </a:solidFill>
                <a:effectLst/>
                <a:latin typeface="+mn-lt"/>
                <a:ea typeface="+mn-ea"/>
                <a:cs typeface="+mn-cs"/>
              </a:rPr>
              <a:t>Gwybodaeth ychwanegol: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y" sz="1200" b="0" i="0" u="none" kern="1200" baseline="0">
                <a:solidFill>
                  <a:schemeClr val="tx1"/>
                </a:solidFill>
                <a:effectLst/>
                <a:latin typeface="+mn-lt"/>
                <a:ea typeface="+mn-ea"/>
                <a:cs typeface="+mn-cs"/>
              </a:rPr>
              <a:t>Bydd y papur pleidleisio yn parhau i ddangos y rhestr o ymgeiswyr ar gyfer pob plaid wleidyddol, ond cofiwch, rydych chi’n pleidleisio dros blaid wleidyddol neu ymgeisydd annibynnol, yn hytrach nag ymgeiswyr penodol ar restr plaid. </a:t>
            </a:r>
          </a:p>
          <a:p>
            <a:endParaRPr lang="cy"/>
          </a:p>
        </p:txBody>
      </p:sp>
      <p:sp>
        <p:nvSpPr>
          <p:cNvPr id="4" name="Slide Number Placeholder 3"/>
          <p:cNvSpPr>
            <a:spLocks noGrp="1"/>
          </p:cNvSpPr>
          <p:nvPr>
            <p:ph type="sldNum" sz="quarter" idx="5"/>
          </p:nvPr>
        </p:nvSpPr>
        <p:spPr/>
        <p:txBody>
          <a:bodyPr/>
          <a:lstStyle/>
          <a:p>
            <a:pPr algn="l" rtl="0"/>
            <a:fld id="{8F9D6723-1A60-0442-910D-F7FD63281914}" type="slidenum">
              <a:rPr/>
              <a:t>15</a:t>
            </a:fld>
            <a:endParaRPr lang="cy"/>
          </a:p>
        </p:txBody>
      </p:sp>
    </p:spTree>
    <p:extLst>
      <p:ext uri="{BB962C8B-B14F-4D97-AF65-F5344CB8AC3E}">
        <p14:creationId xmlns:p14="http://schemas.microsoft.com/office/powerpoint/2010/main" val="2871859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cy" b="0" i="0" u="none" baseline="0"/>
              <a:t>Gwybodaeth ychwanegol:</a:t>
            </a:r>
          </a:p>
          <a:p>
            <a:pPr marL="171450" indent="-171450" algn="l" rtl="0">
              <a:buFont typeface="Arial" panose="020B0604020202020204" pitchFamily="34" charset="0"/>
              <a:buChar char="•"/>
            </a:pPr>
            <a:r>
              <a:rPr lang="cy" sz="1200" b="0" i="0" u="none" kern="1200" baseline="0">
                <a:solidFill>
                  <a:schemeClr val="tx1"/>
                </a:solidFill>
                <a:effectLst/>
                <a:latin typeface="+mn-lt"/>
                <a:ea typeface="+mn-ea"/>
                <a:cs typeface="+mn-cs"/>
              </a:rPr>
              <a:t>Sicrhewch eich bod yn darllen y cyfarwyddiadau ar eich papur pleidleisio ac yn gofyn i’r staff yn yr orsaf bleidleisio os ydych angen cymorth.   </a:t>
            </a:r>
            <a:endParaRPr lang="cy"/>
          </a:p>
        </p:txBody>
      </p:sp>
      <p:sp>
        <p:nvSpPr>
          <p:cNvPr id="4" name="Slide Number Placeholder 3"/>
          <p:cNvSpPr>
            <a:spLocks noGrp="1"/>
          </p:cNvSpPr>
          <p:nvPr>
            <p:ph type="sldNum" sz="quarter" idx="5"/>
          </p:nvPr>
        </p:nvSpPr>
        <p:spPr/>
        <p:txBody>
          <a:bodyPr/>
          <a:lstStyle/>
          <a:p>
            <a:pPr algn="l" rtl="0"/>
            <a:fld id="{8F9D6723-1A60-0442-910D-F7FD63281914}" type="slidenum">
              <a:rPr/>
              <a:t>16</a:t>
            </a:fld>
            <a:endParaRPr lang="cy"/>
          </a:p>
        </p:txBody>
      </p:sp>
    </p:spTree>
    <p:extLst>
      <p:ext uri="{BB962C8B-B14F-4D97-AF65-F5344CB8AC3E}">
        <p14:creationId xmlns:p14="http://schemas.microsoft.com/office/powerpoint/2010/main" val="3745062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cy" b="0" i="0" u="none" baseline="0"/>
              <a:t>Gwybodaeth ychwanegol: </a:t>
            </a:r>
          </a:p>
          <a:p>
            <a:pPr marL="171450" indent="-171450" algn="l" rtl="0">
              <a:buFont typeface="Arial" panose="020B0604020202020204" pitchFamily="34" charset="0"/>
              <a:buChar char="•"/>
            </a:pPr>
            <a:r>
              <a:rPr lang="cy" sz="1200" b="0" i="0" u="none" kern="1200" baseline="0">
                <a:solidFill>
                  <a:schemeClr val="tx1"/>
                </a:solidFill>
                <a:effectLst/>
                <a:latin typeface="+mn-lt"/>
                <a:ea typeface="+mn-ea"/>
                <a:cs typeface="+mn-cs"/>
              </a:rPr>
              <a:t>Mae cynrychiolaeth gyfrannol yn golygu bod y nifer o ymgeiswyr a etholwyd ar gyfer pob plaid wleidyddol yn cyd-fynd yn fras â’r nifer o bleidleisiau a dderbyniwyd</a:t>
            </a:r>
          </a:p>
        </p:txBody>
      </p:sp>
      <p:sp>
        <p:nvSpPr>
          <p:cNvPr id="4" name="Slide Number Placeholder 3"/>
          <p:cNvSpPr>
            <a:spLocks noGrp="1"/>
          </p:cNvSpPr>
          <p:nvPr>
            <p:ph type="sldNum" sz="quarter" idx="5"/>
          </p:nvPr>
        </p:nvSpPr>
        <p:spPr/>
        <p:txBody>
          <a:bodyPr/>
          <a:lstStyle/>
          <a:p>
            <a:pPr algn="l" rtl="0"/>
            <a:fld id="{8F9D6723-1A60-0442-910D-F7FD63281914}" type="slidenum">
              <a:rPr/>
              <a:t>17</a:t>
            </a:fld>
            <a:endParaRPr lang="cy"/>
          </a:p>
        </p:txBody>
      </p:sp>
    </p:spTree>
    <p:extLst>
      <p:ext uri="{BB962C8B-B14F-4D97-AF65-F5344CB8AC3E}">
        <p14:creationId xmlns:p14="http://schemas.microsoft.com/office/powerpoint/2010/main" val="1475380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cy" b="0" i="0" u="none" baseline="0"/>
              <a:t>Gwybodaeth ychwanegol: </a:t>
            </a:r>
          </a:p>
          <a:p>
            <a:pPr marL="171450" indent="-171450" algn="l" rtl="0">
              <a:buFont typeface="Arial" panose="020B0604020202020204" pitchFamily="34" charset="0"/>
              <a:buChar char="•"/>
            </a:pPr>
            <a:r>
              <a:rPr lang="cy" b="0" i="0" u="none" baseline="0"/>
              <a:t>Etholaeth yw'r ardal leol lle rydych chi’n byw</a:t>
            </a:r>
          </a:p>
          <a:p>
            <a:pPr marL="171450" indent="-171450" algn="l" rtl="0">
              <a:buFont typeface="Arial" panose="020B0604020202020204" pitchFamily="34" charset="0"/>
              <a:buChar char="•"/>
            </a:pPr>
            <a:r>
              <a:rPr lang="cy" b="0" i="0" u="none" baseline="0"/>
              <a:t>Mae 16 etholaeth yng Nghymru sy’n ethol 6 Aelod o’r Senedd</a:t>
            </a:r>
            <a:endParaRPr lang="cy">
              <a:ea typeface="Calibri"/>
              <a:cs typeface="Calibri"/>
            </a:endParaRPr>
          </a:p>
        </p:txBody>
      </p:sp>
      <p:sp>
        <p:nvSpPr>
          <p:cNvPr id="4" name="Slide Number Placeholder 3"/>
          <p:cNvSpPr>
            <a:spLocks noGrp="1"/>
          </p:cNvSpPr>
          <p:nvPr>
            <p:ph type="sldNum" sz="quarter" idx="5"/>
          </p:nvPr>
        </p:nvSpPr>
        <p:spPr/>
        <p:txBody>
          <a:bodyPr/>
          <a:lstStyle/>
          <a:p>
            <a:pPr algn="l" rtl="0"/>
            <a:fld id="{8F9D6723-1A60-0442-910D-F7FD63281914}" type="slidenum">
              <a:rPr/>
              <a:t>18</a:t>
            </a:fld>
            <a:endParaRPr lang="cy"/>
          </a:p>
        </p:txBody>
      </p:sp>
    </p:spTree>
    <p:extLst>
      <p:ext uri="{BB962C8B-B14F-4D97-AF65-F5344CB8AC3E}">
        <p14:creationId xmlns:p14="http://schemas.microsoft.com/office/powerpoint/2010/main" val="3574951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54195-8C77-1412-3F65-B2A56BF3F8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A184AF-6721-3298-BCC3-60F44BE529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CF9C54-AED1-23CB-D66E-96A6F91626B7}"/>
              </a:ext>
            </a:extLst>
          </p:cNvPr>
          <p:cNvSpPr>
            <a:spLocks noGrp="1"/>
          </p:cNvSpPr>
          <p:nvPr>
            <p:ph type="body" idx="1"/>
          </p:nvPr>
        </p:nvSpPr>
        <p:spPr/>
        <p:txBody>
          <a:bodyPr/>
          <a:lstStyle/>
          <a:p>
            <a:pPr algn="l" rtl="0"/>
            <a:r>
              <a:rPr lang="cy" b="0" i="0" u="none" baseline="0"/>
              <a:t>Eglurwch y byddwn nawr yn edrych ar beth i’w ddisgwyl ar y diwrnod pleidleisio wrth bleidleisio’n bersonol.</a:t>
            </a:r>
          </a:p>
        </p:txBody>
      </p:sp>
      <p:sp>
        <p:nvSpPr>
          <p:cNvPr id="4" name="Slide Number Placeholder 3">
            <a:extLst>
              <a:ext uri="{FF2B5EF4-FFF2-40B4-BE49-F238E27FC236}">
                <a16:creationId xmlns:a16="http://schemas.microsoft.com/office/drawing/2014/main" id="{CB8154CB-8C89-FEFE-E326-4FB4E7CBC81B}"/>
              </a:ext>
            </a:extLst>
          </p:cNvPr>
          <p:cNvSpPr>
            <a:spLocks noGrp="1"/>
          </p:cNvSpPr>
          <p:nvPr>
            <p:ph type="sldNum" sz="quarter" idx="5"/>
          </p:nvPr>
        </p:nvSpPr>
        <p:spPr/>
        <p:txBody>
          <a:bodyPr/>
          <a:lstStyle/>
          <a:p>
            <a:pPr algn="l" rtl="0"/>
            <a:fld id="{8F9D6723-1A60-0442-910D-F7FD63281914}" type="slidenum">
              <a:rPr/>
              <a:t>19</a:t>
            </a:fld>
            <a:endParaRPr lang="cy"/>
          </a:p>
        </p:txBody>
      </p:sp>
    </p:spTree>
    <p:extLst>
      <p:ext uri="{BB962C8B-B14F-4D97-AF65-F5344CB8AC3E}">
        <p14:creationId xmlns:p14="http://schemas.microsoft.com/office/powerpoint/2010/main" val="3824027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75094-2731-B467-4580-8C862705D7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831724-9375-1D25-544C-5FCB4A67AD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965002-D92B-742E-46EC-BE1823A44361}"/>
              </a:ext>
            </a:extLst>
          </p:cNvPr>
          <p:cNvSpPr>
            <a:spLocks noGrp="1"/>
          </p:cNvSpPr>
          <p:nvPr>
            <p:ph type="body" idx="1"/>
          </p:nvPr>
        </p:nvSpPr>
        <p:spPr/>
        <p:txBody>
          <a:bodyPr/>
          <a:lstStyle/>
          <a:p>
            <a:pPr algn="l" rtl="0"/>
            <a:r>
              <a:rPr lang="cy" b="0" i="0" u="none" baseline="0"/>
              <a:t>Cyflwynwch y gweithgaredd.</a:t>
            </a:r>
          </a:p>
        </p:txBody>
      </p:sp>
      <p:sp>
        <p:nvSpPr>
          <p:cNvPr id="4" name="Slide Number Placeholder 3">
            <a:extLst>
              <a:ext uri="{FF2B5EF4-FFF2-40B4-BE49-F238E27FC236}">
                <a16:creationId xmlns:a16="http://schemas.microsoft.com/office/drawing/2014/main" id="{A7570101-6210-9B44-DD69-7329C5CB8ECD}"/>
              </a:ext>
            </a:extLst>
          </p:cNvPr>
          <p:cNvSpPr>
            <a:spLocks noGrp="1"/>
          </p:cNvSpPr>
          <p:nvPr>
            <p:ph type="sldNum" sz="quarter" idx="5"/>
          </p:nvPr>
        </p:nvSpPr>
        <p:spPr/>
        <p:txBody>
          <a:bodyPr/>
          <a:lstStyle/>
          <a:p>
            <a:pPr algn="l" rtl="0"/>
            <a:fld id="{8F9D6723-1A60-0442-910D-F7FD63281914}" type="slidenum">
              <a:rPr/>
              <a:t>20</a:t>
            </a:fld>
            <a:endParaRPr lang="cy"/>
          </a:p>
        </p:txBody>
      </p:sp>
    </p:spTree>
    <p:extLst>
      <p:ext uri="{BB962C8B-B14F-4D97-AF65-F5344CB8AC3E}">
        <p14:creationId xmlns:p14="http://schemas.microsoft.com/office/powerpoint/2010/main" val="2446213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1FFDB-A76F-0BB7-2157-41CABCFE5B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AEF54-4136-42C1-BD33-4EC231C5A4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1CF671-9A2D-E24B-62EE-73831171D200}"/>
              </a:ext>
            </a:extLst>
          </p:cNvPr>
          <p:cNvSpPr>
            <a:spLocks noGrp="1"/>
          </p:cNvSpPr>
          <p:nvPr>
            <p:ph type="body" idx="1"/>
          </p:nvPr>
        </p:nvSpPr>
        <p:spPr/>
        <p:txBody>
          <a:bodyPr/>
          <a:lstStyle/>
          <a:p>
            <a:pPr algn="l" rtl="0"/>
            <a:r>
              <a:rPr lang="cy" b="0" i="0" u="none" baseline="0">
                <a:ea typeface="Calibri"/>
                <a:cs typeface="Calibri"/>
              </a:rPr>
              <a:t>Anogwch ddysgwyr i rannu unrhyw beth maen nhw eisoes yn ei wybod am yr etholiad Senedd 2026.</a:t>
            </a:r>
          </a:p>
          <a:p>
            <a:endParaRPr lang="cy">
              <a:ea typeface="Calibri"/>
              <a:cs typeface="Calibri"/>
            </a:endParaRPr>
          </a:p>
          <a:p>
            <a:pPr algn="l" rtl="0"/>
            <a:r>
              <a:rPr lang="cy" b="0" i="0" u="none" baseline="0">
                <a:ea typeface="Calibri"/>
                <a:cs typeface="Calibri"/>
              </a:rPr>
              <a:t>Cefnogwch drafodaeth fer ynghylch p’un a yw’n bwysig pleidleisio yn yr etholiad ai peidio, pam neu pam ddim? </a:t>
            </a:r>
          </a:p>
          <a:p>
            <a:endParaRPr lang="cy">
              <a:ea typeface="Calibri"/>
              <a:cs typeface="Calibri"/>
            </a:endParaRPr>
          </a:p>
          <a:p>
            <a:pPr algn="l" rtl="0"/>
            <a:r>
              <a:rPr lang="cy" b="0" i="0" u="none" baseline="0">
                <a:ea typeface="Calibri"/>
                <a:cs typeface="Calibri"/>
              </a:rPr>
              <a:t>Rhannu gwybodaeth allweddol ar yr etholiad ar y sleid nesaf.</a:t>
            </a:r>
          </a:p>
        </p:txBody>
      </p:sp>
      <p:sp>
        <p:nvSpPr>
          <p:cNvPr id="4" name="Slide Number Placeholder 3">
            <a:extLst>
              <a:ext uri="{FF2B5EF4-FFF2-40B4-BE49-F238E27FC236}">
                <a16:creationId xmlns:a16="http://schemas.microsoft.com/office/drawing/2014/main" id="{4D8E9A33-45FC-9414-ED57-D0C0CD05E74C}"/>
              </a:ext>
            </a:extLst>
          </p:cNvPr>
          <p:cNvSpPr>
            <a:spLocks noGrp="1"/>
          </p:cNvSpPr>
          <p:nvPr>
            <p:ph type="sldNum" sz="quarter" idx="5"/>
          </p:nvPr>
        </p:nvSpPr>
        <p:spPr/>
        <p:txBody>
          <a:bodyPr/>
          <a:lstStyle/>
          <a:p>
            <a:pPr algn="l" rtl="0"/>
            <a:fld id="{8F9D6723-1A60-0442-910D-F7FD63281914}" type="slidenum">
              <a:rPr/>
              <a:t>3</a:t>
            </a:fld>
            <a:endParaRPr lang="cy"/>
          </a:p>
        </p:txBody>
      </p:sp>
    </p:spTree>
    <p:extLst>
      <p:ext uri="{BB962C8B-B14F-4D97-AF65-F5344CB8AC3E}">
        <p14:creationId xmlns:p14="http://schemas.microsoft.com/office/powerpoint/2010/main" val="1844363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4B8E3-99BF-6954-ACDA-CF3206E3D3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169AA6-4278-16E9-9E10-012AC477E2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D4E8C7-34A3-360F-D40A-1FF487F7537C}"/>
              </a:ext>
            </a:extLst>
          </p:cNvPr>
          <p:cNvSpPr>
            <a:spLocks noGrp="1"/>
          </p:cNvSpPr>
          <p:nvPr>
            <p:ph type="body" idx="1"/>
          </p:nvPr>
        </p:nvSpPr>
        <p:spPr/>
        <p:txBody>
          <a:bodyPr/>
          <a:lstStyle/>
          <a:p>
            <a:pPr algn="l" rtl="0"/>
            <a:r>
              <a:rPr lang="cy" b="0" i="0" u="none" baseline="0"/>
              <a:t>Gofynnwch i ddysgwyr drafod camau allweddol pleidleisio’n bersonol a’u trefnu’n gywir i greu amserlen ar gyfer pleidleisio’n bersonol.</a:t>
            </a:r>
            <a:endParaRPr lang="cy">
              <a:solidFill>
                <a:srgbClr val="444444"/>
              </a:solidFill>
              <a:ea typeface="Calibri"/>
              <a:cs typeface="Calibri"/>
            </a:endParaRPr>
          </a:p>
          <a:p>
            <a:endParaRPr lang="cy">
              <a:solidFill>
                <a:srgbClr val="444444"/>
              </a:solidFill>
            </a:endParaRPr>
          </a:p>
          <a:p>
            <a:endParaRPr lang="cy">
              <a:ea typeface="Calibri"/>
              <a:cs typeface="Calibri"/>
            </a:endParaRPr>
          </a:p>
        </p:txBody>
      </p:sp>
      <p:sp>
        <p:nvSpPr>
          <p:cNvPr id="4" name="Slide Number Placeholder 3">
            <a:extLst>
              <a:ext uri="{FF2B5EF4-FFF2-40B4-BE49-F238E27FC236}">
                <a16:creationId xmlns:a16="http://schemas.microsoft.com/office/drawing/2014/main" id="{2BB42859-DC21-C1C3-4F9D-DE6CAF212DAF}"/>
              </a:ext>
            </a:extLst>
          </p:cNvPr>
          <p:cNvSpPr>
            <a:spLocks noGrp="1"/>
          </p:cNvSpPr>
          <p:nvPr>
            <p:ph type="sldNum" sz="quarter" idx="5"/>
          </p:nvPr>
        </p:nvSpPr>
        <p:spPr/>
        <p:txBody>
          <a:bodyPr/>
          <a:lstStyle/>
          <a:p>
            <a:pPr algn="l" rtl="0"/>
            <a:fld id="{8F9D6723-1A60-0442-910D-F7FD63281914}" type="slidenum">
              <a:rPr/>
              <a:t>21</a:t>
            </a:fld>
            <a:endParaRPr lang="cy"/>
          </a:p>
        </p:txBody>
      </p:sp>
    </p:spTree>
    <p:extLst>
      <p:ext uri="{BB962C8B-B14F-4D97-AF65-F5344CB8AC3E}">
        <p14:creationId xmlns:p14="http://schemas.microsoft.com/office/powerpoint/2010/main" val="3209735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4A51A-50BB-ABE0-89CB-AE6BE3B8DD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6D72A8-6802-2EAE-68F7-0173C9785D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C80B52-4CCB-FA9B-8299-F5871AD5DC01}"/>
              </a:ext>
            </a:extLst>
          </p:cNvPr>
          <p:cNvSpPr>
            <a:spLocks noGrp="1"/>
          </p:cNvSpPr>
          <p:nvPr>
            <p:ph type="body" idx="1"/>
          </p:nvPr>
        </p:nvSpPr>
        <p:spPr/>
        <p:txBody>
          <a:bodyPr/>
          <a:lstStyle/>
          <a:p>
            <a:pPr algn="l" rtl="0"/>
            <a:r>
              <a:rPr lang="cy" b="0" i="0" u="none" baseline="0"/>
              <a:t>Dangoswch y camau yn y drefn gywir a thrafodwch bob cam o’r broses o bleidleisio’n bersonol.</a:t>
            </a:r>
            <a:endParaRPr lang="cy"/>
          </a:p>
          <a:p>
            <a:endParaRPr lang="cy">
              <a:ea typeface="Calibri"/>
              <a:cs typeface="Calibri"/>
            </a:endParaRPr>
          </a:p>
        </p:txBody>
      </p:sp>
      <p:sp>
        <p:nvSpPr>
          <p:cNvPr id="4" name="Slide Number Placeholder 3">
            <a:extLst>
              <a:ext uri="{FF2B5EF4-FFF2-40B4-BE49-F238E27FC236}">
                <a16:creationId xmlns:a16="http://schemas.microsoft.com/office/drawing/2014/main" id="{4E6D75F8-473E-425D-73F7-955051EDAE04}"/>
              </a:ext>
            </a:extLst>
          </p:cNvPr>
          <p:cNvSpPr>
            <a:spLocks noGrp="1"/>
          </p:cNvSpPr>
          <p:nvPr>
            <p:ph type="sldNum" sz="quarter" idx="5"/>
          </p:nvPr>
        </p:nvSpPr>
        <p:spPr/>
        <p:txBody>
          <a:bodyPr/>
          <a:lstStyle/>
          <a:p>
            <a:pPr algn="l" rtl="0"/>
            <a:fld id="{8F9D6723-1A60-0442-910D-F7FD63281914}" type="slidenum">
              <a:rPr/>
              <a:t>22</a:t>
            </a:fld>
            <a:endParaRPr lang="cy"/>
          </a:p>
        </p:txBody>
      </p:sp>
    </p:spTree>
    <p:extLst>
      <p:ext uri="{BB962C8B-B14F-4D97-AF65-F5344CB8AC3E}">
        <p14:creationId xmlns:p14="http://schemas.microsoft.com/office/powerpoint/2010/main" val="34887252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408B8-8E8D-7AB4-EE27-FEECEB67A4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FD8860-7E6B-7514-0D29-5D84B58DA9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B7E398-7F5E-DBA3-24C0-6D469A2DE864}"/>
              </a:ext>
            </a:extLst>
          </p:cNvPr>
          <p:cNvSpPr>
            <a:spLocks noGrp="1"/>
          </p:cNvSpPr>
          <p:nvPr>
            <p:ph type="body" idx="1"/>
          </p:nvPr>
        </p:nvSpPr>
        <p:spPr/>
        <p:txBody>
          <a:bodyPr/>
          <a:lstStyle/>
          <a:p>
            <a:pPr algn="l" rtl="0">
              <a:defRPr/>
            </a:pPr>
            <a:r>
              <a:rPr lang="cy" b="0" i="0" u="none" baseline="0"/>
              <a:t>Rhannwch wybodaeth ychwanegol ynghylch sut i baratoi i bleidleisio mewn etholiad y Senedd.</a:t>
            </a:r>
            <a:endParaRPr lang="en-US" b="0" i="0" u="none" baseline="0">
              <a:ea typeface="Calibri"/>
              <a:cs typeface="Calibri"/>
            </a:endParaRPr>
          </a:p>
          <a:p>
            <a:pPr algn="l" rtl="0">
              <a:defRPr/>
            </a:pPr>
            <a:endParaRPr lang="cy">
              <a:ea typeface="Calibri"/>
              <a:cs typeface="Calibri"/>
            </a:endParaRPr>
          </a:p>
          <a:p>
            <a:pPr marL="171450" indent="-171450" algn="l" rtl="0">
              <a:buFont typeface="Arial"/>
              <a:buChar char="•"/>
              <a:defRPr/>
            </a:pPr>
            <a:r>
              <a:rPr lang="cy" b="0" i="0" u="none" baseline="0"/>
              <a:t>Rydych yn fwy tebygol o bleidleisio os ydych chi wedi cynllunio sut, pryd a lle y byddwch yn gwneud. </a:t>
            </a:r>
            <a:endParaRPr lang="cy">
              <a:ea typeface="Calibri"/>
              <a:cs typeface="Calibri"/>
            </a:endParaRPr>
          </a:p>
          <a:p>
            <a:pPr marL="171450" indent="-171450" algn="l" rtl="0">
              <a:buFont typeface="Arial"/>
              <a:buChar char="•"/>
            </a:pPr>
            <a:r>
              <a:rPr lang="cy" b="0" i="0" u="none" baseline="0"/>
              <a:t>Rydym newydd edrych ar bleidleisio’n bersonol, atgoffwch ddysgwyr y gallant hefyd ddewis pleidleisio drwy’r post neu drwy ddirprwy. </a:t>
            </a:r>
            <a:endParaRPr lang="cy">
              <a:ea typeface="Calibri"/>
              <a:cs typeface="Calibri"/>
            </a:endParaRPr>
          </a:p>
          <a:p>
            <a:pPr marL="171450" indent="-171450" algn="l" rtl="0">
              <a:buFont typeface="Arial"/>
              <a:buChar char="•"/>
            </a:pPr>
            <a:r>
              <a:rPr lang="cy" b="0" i="0" u="none" baseline="0"/>
              <a:t>I </a:t>
            </a:r>
            <a:r>
              <a:rPr lang="cy" b="0" i="0" u="none" baseline="0" err="1"/>
              <a:t>bleidleisio</a:t>
            </a:r>
            <a:r>
              <a:rPr lang="cy" b="0" i="0" u="none" baseline="0"/>
              <a:t> </a:t>
            </a:r>
            <a:r>
              <a:rPr lang="cy" b="0" i="0" u="none" baseline="0" err="1"/>
              <a:t>drwy’r</a:t>
            </a:r>
            <a:r>
              <a:rPr lang="cy" b="0" i="0" u="none" baseline="0"/>
              <a:t> post </a:t>
            </a:r>
            <a:r>
              <a:rPr lang="cy" b="0" i="0" u="none" baseline="0" err="1"/>
              <a:t>rhaid</a:t>
            </a:r>
            <a:r>
              <a:rPr lang="cy" b="0" i="0" u="none" baseline="0"/>
              <a:t> </a:t>
            </a:r>
            <a:r>
              <a:rPr lang="cy" b="0" i="0" u="none" baseline="0" err="1"/>
              <a:t>ichi</a:t>
            </a:r>
            <a:r>
              <a:rPr lang="cy" b="0" i="0" u="none" baseline="0"/>
              <a:t> </a:t>
            </a:r>
            <a:r>
              <a:rPr lang="cy" b="0" i="0" u="none" baseline="0" err="1"/>
              <a:t>wneud</a:t>
            </a:r>
            <a:r>
              <a:rPr lang="cy" b="0" i="0" u="none" baseline="0"/>
              <a:t> </a:t>
            </a:r>
            <a:r>
              <a:rPr lang="cy" b="0" i="0" u="none" baseline="0" err="1"/>
              <a:t>cais</a:t>
            </a:r>
            <a:r>
              <a:rPr lang="cy" b="0" i="0" u="none" baseline="0"/>
              <a:t> am </a:t>
            </a:r>
            <a:r>
              <a:rPr lang="cy" b="0" i="0" u="none" baseline="0" err="1"/>
              <a:t>bleidlais</a:t>
            </a:r>
            <a:r>
              <a:rPr lang="cy" b="0" i="0" u="none" baseline="0"/>
              <a:t> </a:t>
            </a:r>
            <a:r>
              <a:rPr lang="cy" b="0" i="0" u="none" baseline="0" err="1"/>
              <a:t>drwy’r</a:t>
            </a:r>
            <a:r>
              <a:rPr lang="cy" b="0" i="0" u="none" baseline="0"/>
              <a:t> post </a:t>
            </a:r>
            <a:r>
              <a:rPr lang="cy" b="0" i="0" u="none" baseline="0" err="1"/>
              <a:t>erbyn</a:t>
            </a:r>
            <a:r>
              <a:rPr lang="cy" b="0" i="0" u="none" baseline="0"/>
              <a:t> </a:t>
            </a:r>
            <a:r>
              <a:rPr lang="cy" b="0" i="0" u="none" baseline="0" err="1"/>
              <a:t>dydd</a:t>
            </a:r>
            <a:r>
              <a:rPr lang="cy" b="0" i="0" u="none" baseline="0"/>
              <a:t> Mawrth 21 Ebrill 2026. Dim </a:t>
            </a:r>
            <a:r>
              <a:rPr lang="cy" b="0" i="0" u="none" baseline="0" err="1"/>
              <a:t>ond</a:t>
            </a:r>
            <a:r>
              <a:rPr lang="cy" b="0" i="0" u="none" baseline="0"/>
              <a:t> </a:t>
            </a:r>
            <a:r>
              <a:rPr lang="cy" b="0" i="0" u="none" baseline="0" err="1"/>
              <a:t>mewn</a:t>
            </a:r>
            <a:r>
              <a:rPr lang="cy" b="0" i="0" u="none" baseline="0"/>
              <a:t> </a:t>
            </a:r>
            <a:r>
              <a:rPr lang="cy" b="0" i="0" u="none" baseline="0" err="1"/>
              <a:t>rhai</a:t>
            </a:r>
            <a:r>
              <a:rPr lang="cy" b="0" i="0" u="none" baseline="0"/>
              <a:t> </a:t>
            </a:r>
            <a:r>
              <a:rPr lang="cy" b="0" i="0" u="none" baseline="0" err="1"/>
              <a:t>amgylchiadau</a:t>
            </a:r>
            <a:r>
              <a:rPr lang="cy" b="0" i="0" u="none" baseline="0"/>
              <a:t> y </a:t>
            </a:r>
            <a:r>
              <a:rPr lang="cy" b="0" i="0" u="none" baseline="0" err="1"/>
              <a:t>gallwch</a:t>
            </a:r>
            <a:r>
              <a:rPr lang="cy" b="0" i="0" u="none" baseline="0"/>
              <a:t> </a:t>
            </a:r>
            <a:r>
              <a:rPr lang="cy" b="0" i="0" u="none" baseline="0" err="1"/>
              <a:t>wneud</a:t>
            </a:r>
            <a:r>
              <a:rPr lang="cy" b="0" i="0" u="none" baseline="0"/>
              <a:t> </a:t>
            </a:r>
            <a:r>
              <a:rPr lang="cy" b="0" i="0" u="none" baseline="0" err="1"/>
              <a:t>cais</a:t>
            </a:r>
            <a:r>
              <a:rPr lang="cy" b="0" i="0" u="none" baseline="0"/>
              <a:t> </a:t>
            </a:r>
            <a:r>
              <a:rPr lang="cy" b="0" i="0" u="none" baseline="0" err="1"/>
              <a:t>i</a:t>
            </a:r>
            <a:r>
              <a:rPr lang="cy" b="0" i="0" u="none" baseline="0"/>
              <a:t> </a:t>
            </a:r>
            <a:r>
              <a:rPr lang="cy" b="0" i="0" u="none" baseline="0" err="1"/>
              <a:t>bleidleisio</a:t>
            </a:r>
            <a:r>
              <a:rPr lang="cy" b="0" i="0" u="none" baseline="0"/>
              <a:t> </a:t>
            </a:r>
            <a:r>
              <a:rPr lang="cy" b="0" i="0" u="none" baseline="0" err="1"/>
              <a:t>drwy</a:t>
            </a:r>
            <a:r>
              <a:rPr lang="cy" b="0" i="0" u="none" baseline="0"/>
              <a:t> </a:t>
            </a:r>
            <a:r>
              <a:rPr lang="cy" b="0" i="0" u="none" baseline="0" err="1"/>
              <a:t>ddirprwy</a:t>
            </a:r>
            <a:r>
              <a:rPr lang="cy" b="0" i="0" u="none" baseline="0"/>
              <a:t>. Gellir </a:t>
            </a:r>
            <a:r>
              <a:rPr lang="cy" b="0" i="0" u="none" baseline="0" err="1"/>
              <a:t>gweld</a:t>
            </a:r>
            <a:r>
              <a:rPr lang="cy" b="0" i="0" u="none" baseline="0"/>
              <a:t> </a:t>
            </a:r>
            <a:r>
              <a:rPr lang="cy" b="0" i="0" u="none" baseline="0" err="1"/>
              <a:t>mwy</a:t>
            </a:r>
            <a:r>
              <a:rPr lang="cy" b="0" i="0" u="none" baseline="0"/>
              <a:t> o </a:t>
            </a:r>
            <a:r>
              <a:rPr lang="cy" b="0" i="0" u="none" baseline="0" err="1"/>
              <a:t>wybodaeth</a:t>
            </a:r>
            <a:r>
              <a:rPr lang="cy" b="0" i="0" u="none" baseline="0"/>
              <a:t> </a:t>
            </a:r>
            <a:r>
              <a:rPr lang="cy" b="0" i="0" u="none" baseline="0" err="1"/>
              <a:t>ynghylch</a:t>
            </a:r>
            <a:r>
              <a:rPr lang="cy" b="0" i="0" u="none" baseline="0"/>
              <a:t> </a:t>
            </a:r>
            <a:r>
              <a:rPr lang="cy" b="0" i="0" u="none" baseline="0" err="1"/>
              <a:t>cofrestru</a:t>
            </a:r>
            <a:r>
              <a:rPr lang="cy" b="0" i="0" u="none" baseline="0"/>
              <a:t> </a:t>
            </a:r>
            <a:r>
              <a:rPr lang="cy" b="0" i="0" u="none" baseline="0" err="1"/>
              <a:t>i</a:t>
            </a:r>
            <a:r>
              <a:rPr lang="cy" b="0" i="0" u="none" baseline="0"/>
              <a:t> </a:t>
            </a:r>
            <a:r>
              <a:rPr lang="cy" b="0" i="0" u="none" baseline="0" err="1"/>
              <a:t>bleidleisio</a:t>
            </a:r>
            <a:r>
              <a:rPr lang="cy" b="0" i="0" u="none" baseline="0"/>
              <a:t> </a:t>
            </a:r>
            <a:r>
              <a:rPr lang="cy" b="0" i="0" u="none" baseline="0" err="1"/>
              <a:t>ar</a:t>
            </a:r>
            <a:r>
              <a:rPr lang="cy" b="0" i="0" u="none" baseline="0"/>
              <a:t> </a:t>
            </a:r>
            <a:r>
              <a:rPr lang="cy" b="0" i="0" u="none" baseline="0" err="1"/>
              <a:t>wefan</a:t>
            </a:r>
            <a:r>
              <a:rPr lang="cy" b="0" i="0" u="none" baseline="0"/>
              <a:t> y </a:t>
            </a:r>
            <a:r>
              <a:rPr lang="cy" b="0" i="0" u="none" baseline="0" err="1"/>
              <a:t>Comisiwn</a:t>
            </a:r>
            <a:r>
              <a:rPr lang="cy" b="0" i="0" u="none" baseline="0"/>
              <a:t> </a:t>
            </a:r>
            <a:r>
              <a:rPr lang="cy" b="0" i="0" u="none" baseline="0" err="1"/>
              <a:t>Etholiadol</a:t>
            </a:r>
            <a:r>
              <a:rPr lang="cy" b="0" i="0" u="none" baseline="0"/>
              <a:t> - </a:t>
            </a:r>
            <a:r>
              <a:rPr lang="en-GB">
                <a:hlinkClick r:id="rId3"/>
              </a:rPr>
              <a:t>https://www.electoralcommission.org.uk/cy/pleidleisio-ac-etholiadau/ffyrdd-i-bleidleisio</a:t>
            </a:r>
            <a:endParaRPr lang="en-GB">
              <a:ea typeface="Calibri"/>
              <a:cs typeface="Calibri"/>
              <a:hlinkClick r:id="rId3">
                <a:extLst>
                  <a:ext uri="{A12FA001-AC4F-418D-AE19-62706E023703}">
                    <ahyp:hlinkClr xmlns:ahyp="http://schemas.microsoft.com/office/drawing/2018/hyperlinkcolor" val="tx"/>
                  </a:ext>
                </a:extLst>
              </a:hlinkClick>
            </a:endParaRPr>
          </a:p>
          <a:p>
            <a:pPr marL="171450" indent="-171450">
              <a:buFont typeface="Arial"/>
              <a:buChar char="•"/>
            </a:pPr>
            <a:r>
              <a:rPr lang="cy" b="0" i="0" u="none" baseline="0" err="1"/>
              <a:t>Gallwch</a:t>
            </a:r>
            <a:r>
              <a:rPr lang="cy" b="0" i="0" u="none" baseline="0"/>
              <a:t> </a:t>
            </a:r>
            <a:r>
              <a:rPr lang="cy" b="0" i="0" u="none" baseline="0" err="1"/>
              <a:t>hefyd</a:t>
            </a:r>
            <a:r>
              <a:rPr lang="cy" b="0" i="0" u="none" baseline="0"/>
              <a:t> </a:t>
            </a:r>
            <a:r>
              <a:rPr lang="cy" b="0" i="0" u="none" baseline="0" err="1"/>
              <a:t>ddod</a:t>
            </a:r>
            <a:r>
              <a:rPr lang="cy" b="0" i="0" u="none" baseline="0"/>
              <a:t> o </a:t>
            </a:r>
            <a:r>
              <a:rPr lang="cy" b="0" i="0" u="none" baseline="0" err="1"/>
              <a:t>hyd</a:t>
            </a:r>
            <a:r>
              <a:rPr lang="cy" b="0" i="0" u="none" baseline="0"/>
              <a:t> </a:t>
            </a:r>
            <a:r>
              <a:rPr lang="cy" b="0" i="0" u="none" baseline="0" err="1"/>
              <a:t>i’ch</a:t>
            </a:r>
            <a:r>
              <a:rPr lang="cy" b="0" i="0" u="none" baseline="0"/>
              <a:t> </a:t>
            </a:r>
            <a:r>
              <a:rPr lang="cy" b="0" i="0" u="none" baseline="0" err="1"/>
              <a:t>gorsaf</a:t>
            </a:r>
            <a:r>
              <a:rPr lang="cy" b="0" i="0" u="none" baseline="0"/>
              <a:t> </a:t>
            </a:r>
            <a:r>
              <a:rPr lang="cy" b="0" i="0" u="none" baseline="0" err="1"/>
              <a:t>bleidleisio</a:t>
            </a:r>
            <a:r>
              <a:rPr lang="cy" b="0" i="0" u="none" baseline="0"/>
              <a:t> </a:t>
            </a:r>
            <a:r>
              <a:rPr lang="cy" b="0" i="0" u="none" baseline="0" err="1"/>
              <a:t>ar</a:t>
            </a:r>
            <a:r>
              <a:rPr lang="cy" b="0" i="0" u="none" baseline="0"/>
              <a:t> </a:t>
            </a:r>
            <a:r>
              <a:rPr lang="cy" b="0" i="0" u="none" baseline="0" err="1"/>
              <a:t>wefan</a:t>
            </a:r>
            <a:r>
              <a:rPr lang="cy" b="0" i="0" u="none" baseline="0"/>
              <a:t> y </a:t>
            </a:r>
            <a:r>
              <a:rPr lang="cy" b="0" i="0" u="none" baseline="0" err="1"/>
              <a:t>Comisiwn</a:t>
            </a:r>
            <a:r>
              <a:rPr lang="cy" b="0" i="0" u="none" baseline="0"/>
              <a:t> </a:t>
            </a:r>
            <a:r>
              <a:rPr lang="cy" b="0" i="0" u="none" baseline="0" err="1"/>
              <a:t>Etholiadol</a:t>
            </a:r>
            <a:r>
              <a:rPr lang="cy" b="0" i="0" u="none" baseline="0"/>
              <a:t> - </a:t>
            </a:r>
            <a:r>
              <a:rPr lang="en-US">
                <a:hlinkClick r:id="rId4"/>
              </a:rPr>
              <a:t>https://www.electoralcommission.org.uk/cy/rwyf-yneg-pleidleisiwr/pleidleisiwr/gwybodaeth-etholiad</a:t>
            </a:r>
            <a:endParaRPr lang="cy">
              <a:hlinkClick r:id="rId4">
                <a:extLst>
                  <a:ext uri="{A12FA001-AC4F-418D-AE19-62706E023703}">
                    <ahyp:hlinkClr xmlns:ahyp="http://schemas.microsoft.com/office/drawing/2018/hyperlinkcolor" val="tx"/>
                  </a:ext>
                </a:extLst>
              </a:hlinkClick>
            </a:endParaRPr>
          </a:p>
          <a:p>
            <a:endParaRPr lang="cy">
              <a:ea typeface="Calibri"/>
              <a:cs typeface="Calibri"/>
            </a:endParaRPr>
          </a:p>
          <a:p>
            <a:pPr algn="l" rtl="0">
              <a:defRPr/>
            </a:pPr>
            <a:endParaRPr lang="cy">
              <a:solidFill>
                <a:srgbClr val="000000"/>
              </a:solidFill>
              <a:ea typeface="Calibri" panose="020F0502020204030204"/>
              <a:cs typeface="Calibri"/>
            </a:endParaRPr>
          </a:p>
        </p:txBody>
      </p:sp>
      <p:sp>
        <p:nvSpPr>
          <p:cNvPr id="4" name="Slide Number Placeholder 3">
            <a:extLst>
              <a:ext uri="{FF2B5EF4-FFF2-40B4-BE49-F238E27FC236}">
                <a16:creationId xmlns:a16="http://schemas.microsoft.com/office/drawing/2014/main" id="{FE7B8BBE-5401-6124-6058-B82C23D8D54D}"/>
              </a:ext>
            </a:extLst>
          </p:cNvPr>
          <p:cNvSpPr>
            <a:spLocks noGrp="1"/>
          </p:cNvSpPr>
          <p:nvPr>
            <p:ph type="sldNum" sz="quarter" idx="10"/>
          </p:nvPr>
        </p:nvSpPr>
        <p:spPr/>
        <p:txBody>
          <a:bodyPr/>
          <a:lstStyle/>
          <a:p>
            <a:pPr algn="l" rtl="0"/>
            <a:fld id="{8F9D6723-1A60-0442-910D-F7FD63281914}" type="slidenum">
              <a:rPr/>
              <a:t>23</a:t>
            </a:fld>
            <a:endParaRPr lang="cy"/>
          </a:p>
        </p:txBody>
      </p:sp>
    </p:spTree>
    <p:extLst>
      <p:ext uri="{BB962C8B-B14F-4D97-AF65-F5344CB8AC3E}">
        <p14:creationId xmlns:p14="http://schemas.microsoft.com/office/powerpoint/2010/main" val="20596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E734D-C159-1E74-FACE-B81621F617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DE14DB-5A4A-D532-546A-847104BB91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E67002-77D0-622E-846D-B090848F4792}"/>
              </a:ext>
            </a:extLst>
          </p:cNvPr>
          <p:cNvSpPr>
            <a:spLocks noGrp="1"/>
          </p:cNvSpPr>
          <p:nvPr>
            <p:ph type="body" idx="1"/>
          </p:nvPr>
        </p:nvSpPr>
        <p:spPr/>
        <p:txBody>
          <a:bodyPr/>
          <a:lstStyle/>
          <a:p>
            <a:pPr algn="l" rtl="0"/>
            <a:r>
              <a:rPr lang="cy" b="0" i="0" u="none" baseline="0"/>
              <a:t>Opsiwn i ddangos y sleid gyda gwybodaeth allweddol am yr etholiad eto ac ateb unrhyw gwestiynau terfynol.</a:t>
            </a:r>
            <a:endParaRPr lang="cy">
              <a:solidFill>
                <a:srgbClr val="000000"/>
              </a:solidFill>
            </a:endParaRPr>
          </a:p>
          <a:p>
            <a:endParaRPr lang="cy">
              <a:ea typeface="Calibri" panose="020F0502020204030204"/>
              <a:cs typeface="Calibri" panose="020F0502020204030204"/>
            </a:endParaRPr>
          </a:p>
          <a:p>
            <a:endParaRPr lang="cy">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4618AC30-C08C-7ECF-67CC-3C90DE66C457}"/>
              </a:ext>
            </a:extLst>
          </p:cNvPr>
          <p:cNvSpPr>
            <a:spLocks noGrp="1"/>
          </p:cNvSpPr>
          <p:nvPr>
            <p:ph type="sldNum" sz="quarter" idx="5"/>
          </p:nvPr>
        </p:nvSpPr>
        <p:spPr/>
        <p:txBody>
          <a:bodyPr/>
          <a:lstStyle/>
          <a:p>
            <a:pPr algn="l" rtl="0"/>
            <a:fld id="{8F9D6723-1A60-0442-910D-F7FD63281914}" type="slidenum">
              <a:rPr/>
              <a:t>24</a:t>
            </a:fld>
            <a:endParaRPr lang="cy"/>
          </a:p>
        </p:txBody>
      </p:sp>
    </p:spTree>
    <p:extLst>
      <p:ext uri="{BB962C8B-B14F-4D97-AF65-F5344CB8AC3E}">
        <p14:creationId xmlns:p14="http://schemas.microsoft.com/office/powerpoint/2010/main" val="2425810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cy" b="0" i="0" u="none" baseline="0">
                <a:ea typeface="Calibri"/>
                <a:cs typeface="Calibri"/>
              </a:rPr>
              <a:t>Dewch â’r sesiwn i ben drwy atgoffa disgyblion bod rhaid iddynt gofrestru i allu pleidleisio.</a:t>
            </a:r>
          </a:p>
        </p:txBody>
      </p:sp>
      <p:sp>
        <p:nvSpPr>
          <p:cNvPr id="4" name="Slide Number Placeholder 3"/>
          <p:cNvSpPr>
            <a:spLocks noGrp="1"/>
          </p:cNvSpPr>
          <p:nvPr>
            <p:ph type="sldNum" sz="quarter" idx="5"/>
          </p:nvPr>
        </p:nvSpPr>
        <p:spPr/>
        <p:txBody>
          <a:bodyPr/>
          <a:lstStyle/>
          <a:p>
            <a:pPr algn="l" rtl="0"/>
            <a:fld id="{8F9D6723-1A60-0442-910D-F7FD63281914}" type="slidenum">
              <a:rPr/>
              <a:t>25</a:t>
            </a:fld>
            <a:endParaRPr lang="cy"/>
          </a:p>
        </p:txBody>
      </p:sp>
    </p:spTree>
    <p:extLst>
      <p:ext uri="{BB962C8B-B14F-4D97-AF65-F5344CB8AC3E}">
        <p14:creationId xmlns:p14="http://schemas.microsoft.com/office/powerpoint/2010/main" val="3970225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cy" b="0" i="0" u="none" baseline="0"/>
              <a:t>Yr etholiad Senedd 2026:</a:t>
            </a:r>
            <a:endParaRPr lang="cy">
              <a:solidFill>
                <a:srgbClr val="444444"/>
              </a:solidFill>
            </a:endParaRPr>
          </a:p>
          <a:p>
            <a:pPr marL="171450" indent="-171450" algn="l" rtl="0">
              <a:buFont typeface="Calibri"/>
              <a:buChar char="-"/>
            </a:pPr>
            <a:r>
              <a:rPr lang="cy" b="0" i="0" u="none" baseline="0"/>
              <a:t>Cynhelir yr etholiad ar 7 Mai 2026</a:t>
            </a:r>
            <a:endParaRPr lang="cy">
              <a:solidFill>
                <a:srgbClr val="444444"/>
              </a:solidFill>
              <a:ea typeface="Calibri" panose="020F0502020204030204"/>
              <a:cs typeface="Calibri" panose="020F0502020204030204"/>
            </a:endParaRPr>
          </a:p>
          <a:p>
            <a:pPr marL="171450" indent="-171450" algn="l" rtl="0">
              <a:buFont typeface="Calibri" panose="020B0604020202020204" pitchFamily="34" charset="0"/>
              <a:buChar char="-"/>
            </a:pPr>
            <a:r>
              <a:rPr lang="cy" b="0" i="0" u="none" baseline="0"/>
              <a:t>Rhaid ichi fod yn 16, yn byw yng Nghymru ac wedi cofrestru i bleidleisio yn yr etholiad hwn </a:t>
            </a:r>
            <a:endParaRPr lang="cy">
              <a:solidFill>
                <a:srgbClr val="444444"/>
              </a:solidFill>
              <a:ea typeface="Calibri" panose="020F0502020204030204"/>
              <a:cs typeface="Calibri" panose="020F0502020204030204"/>
            </a:endParaRPr>
          </a:p>
          <a:p>
            <a:pPr marL="171450" indent="-171450" algn="l" rtl="0">
              <a:buFont typeface="Calibri" panose="020B0604020202020204" pitchFamily="34" charset="0"/>
              <a:buChar char="-"/>
            </a:pPr>
            <a:r>
              <a:rPr lang="cy" b="0" i="0" u="none" baseline="0"/>
              <a:t>Gallwch bleidleisio’n bersonol, drwy’r post neu drwy ddirprwy (pan fydd rhywun yn pleidleisio ar eich rhan)</a:t>
            </a:r>
            <a:endParaRPr lang="cy">
              <a:solidFill>
                <a:srgbClr val="444444"/>
              </a:solidFill>
              <a:ea typeface="Calibri" panose="020F0502020204030204"/>
              <a:cs typeface="Calibri" panose="020F0502020204030204"/>
            </a:endParaRPr>
          </a:p>
          <a:p>
            <a:pPr marL="171450" indent="-171450" algn="l" rtl="0">
              <a:buFont typeface="Calibri" panose="020B0604020202020204" pitchFamily="34" charset="0"/>
              <a:buChar char="-"/>
            </a:pPr>
            <a:r>
              <a:rPr lang="cy" b="0" i="0" u="none" baseline="0"/>
              <a:t>Cewch un bleidlais, a byddwch yn cael un papur pleidleisio</a:t>
            </a:r>
            <a:endParaRPr lang="cy">
              <a:solidFill>
                <a:srgbClr val="444444"/>
              </a:solidFill>
              <a:ea typeface="Calibri" panose="020F0502020204030204"/>
              <a:cs typeface="Calibri" panose="020F0502020204030204"/>
            </a:endParaRPr>
          </a:p>
          <a:p>
            <a:pPr marL="171450" indent="-171450" algn="l" rtl="0">
              <a:buFont typeface="Calibri" panose="020B0604020202020204" pitchFamily="34" charset="0"/>
              <a:buChar char="-"/>
            </a:pPr>
            <a:r>
              <a:rPr lang="cy" b="0" i="0" u="none" baseline="0"/>
              <a:t>Byddwch yn pleidleisio dros y blaid wleidyddol neu’r ymgeisydd annibynnol yr ydych ei eisiau/ei heisiau i’ch cynrychioli yn y Senedd</a:t>
            </a:r>
            <a:endParaRPr lang="cy">
              <a:solidFill>
                <a:srgbClr val="444444"/>
              </a:solidFill>
              <a:ea typeface="Calibri" panose="020F0502020204030204"/>
              <a:cs typeface="Calibri" panose="020F0502020204030204"/>
            </a:endParaRPr>
          </a:p>
          <a:p>
            <a:pPr marL="171450" indent="-171450" algn="l" rtl="0">
              <a:buFont typeface="Calibri" panose="020B0604020202020204" pitchFamily="34" charset="0"/>
              <a:buChar char="-"/>
            </a:pPr>
            <a:r>
              <a:rPr lang="cy" b="0" i="0" u="none" baseline="0"/>
              <a:t>Ar gyfer pob ardal leol, a elwir yn etholaeth, bydd 6 Aelod o’r Senedd yn cael ei ethol </a:t>
            </a:r>
            <a:endParaRPr lang="cy">
              <a:ea typeface="Calibri" panose="020F0502020204030204"/>
              <a:cs typeface="Calibri" panose="020F0502020204030204"/>
            </a:endParaRPr>
          </a:p>
          <a:p>
            <a:pPr marL="171450" indent="-171450" algn="l" rtl="0">
              <a:buFont typeface="Calibri" panose="020B0604020202020204" pitchFamily="34" charset="0"/>
              <a:buChar char="-"/>
            </a:pPr>
            <a:endParaRPr lang="cy">
              <a:ea typeface="Calibri" panose="020F0502020204030204"/>
              <a:cs typeface="Calibri" panose="020F0502020204030204"/>
            </a:endParaRPr>
          </a:p>
          <a:p>
            <a:pPr algn="l" rtl="0"/>
            <a:r>
              <a:rPr lang="cy" b="0" i="0" u="none" baseline="0">
                <a:ea typeface="Calibri" panose="020F0502020204030204"/>
                <a:cs typeface="Calibri" panose="020F0502020204030204"/>
              </a:rPr>
              <a:t>Pam ei fod yn bwysig:</a:t>
            </a:r>
          </a:p>
          <a:p>
            <a:pPr marL="171450" indent="-171450" algn="l" rtl="0">
              <a:buFont typeface="Calibri" panose="020B0604020202020204" pitchFamily="34" charset="0"/>
              <a:buChar char="-"/>
            </a:pPr>
            <a:r>
              <a:rPr lang="cy" b="0" i="0" u="none" baseline="0"/>
              <a:t>Mae'r Senedd yn gwneud penderfyniadau am eich addysg, iechyd, cludiant, tai a’r amgylchedd.</a:t>
            </a:r>
            <a:endParaRPr lang="cy">
              <a:solidFill>
                <a:srgbClr val="444444"/>
              </a:solidFill>
              <a:ea typeface="Calibri" panose="020F0502020204030204"/>
              <a:cs typeface="Calibri" panose="020F0502020204030204"/>
            </a:endParaRPr>
          </a:p>
          <a:p>
            <a:pPr marL="171450" indent="-171450" algn="l" rtl="0">
              <a:buFont typeface="Calibri" panose="020B0604020202020204" pitchFamily="34" charset="0"/>
              <a:buChar char="-"/>
            </a:pPr>
            <a:r>
              <a:rPr lang="cy" b="0" i="0" u="none" baseline="0"/>
              <a:t>Mae eich llais yn bwysig. Yr etholiad hwn yw eich cyfle chi i ddweud eich dweud i siapio dyfodol Cymru, dangos bod pleidleisiau pobl ifanc yn cyfrif a dylanwadu ar benderfyniadau sy’n effeithio arnoch chi a’ch cymuned bob dydd</a:t>
            </a:r>
            <a:endParaRPr lang="cy">
              <a:solidFill>
                <a:srgbClr val="444444"/>
              </a:solidFill>
              <a:ea typeface="Calibri" panose="020F0502020204030204"/>
              <a:cs typeface="Calibri" panose="020F0502020204030204"/>
            </a:endParaRPr>
          </a:p>
          <a:p>
            <a:pPr marL="171450" indent="-171450" algn="l" rtl="0">
              <a:buFont typeface="Calibri" panose="020B0604020202020204" pitchFamily="34" charset="0"/>
              <a:buChar char="-"/>
            </a:pPr>
            <a:r>
              <a:rPr lang="cy" b="0" i="0" u="none" baseline="0"/>
              <a:t>Os nad yw pobl ifanc yn pleidleisio, bydd penderfyniadau yn parhau i gael eu gwneud - ond heb eich llais chi.</a:t>
            </a:r>
            <a:endParaRPr lang="cy">
              <a:solidFill>
                <a:srgbClr val="444444"/>
              </a:solidFill>
              <a:ea typeface="Calibri" panose="020F0502020204030204"/>
              <a:cs typeface="Calibri" panose="020F0502020204030204"/>
            </a:endParaRPr>
          </a:p>
          <a:p>
            <a:pPr marL="171450" indent="-171450" algn="l" rtl="0">
              <a:buFont typeface="Calibri" panose="020B0604020202020204" pitchFamily="34" charset="0"/>
              <a:buChar char="-"/>
            </a:pPr>
            <a:endParaRPr lang="cy">
              <a:solidFill>
                <a:srgbClr val="444444"/>
              </a:solidFill>
              <a:ea typeface="Calibri" panose="020F0502020204030204"/>
              <a:cs typeface="Calibri" panose="020F0502020204030204"/>
            </a:endParaRPr>
          </a:p>
          <a:p>
            <a:pPr marL="171450" indent="-171450" algn="l" rtl="0">
              <a:buFont typeface="Calibri" panose="020B0604020202020204" pitchFamily="34" charset="0"/>
              <a:buChar char="-"/>
            </a:pPr>
            <a:endParaRPr lang="cy">
              <a:ea typeface="Calibri" panose="020F0502020204030204"/>
              <a:cs typeface="Calibri" panose="020F0502020204030204"/>
            </a:endParaRPr>
          </a:p>
          <a:p>
            <a:pPr marL="171450" indent="-171450" algn="l" rtl="0">
              <a:buFont typeface="Calibri" panose="020B0604020202020204" pitchFamily="34" charset="0"/>
              <a:buChar char="-"/>
            </a:pPr>
            <a:endParaRPr lang="cy">
              <a:solidFill>
                <a:srgbClr val="444444"/>
              </a:solidFill>
              <a:ea typeface="Calibri" panose="020F0502020204030204"/>
              <a:cs typeface="Calibri" panose="020F0502020204030204"/>
            </a:endParaRPr>
          </a:p>
          <a:p>
            <a:pPr marL="171450" indent="-171450" algn="l" rtl="0">
              <a:buFont typeface="Calibri" panose="020B0604020202020204" pitchFamily="34" charset="0"/>
              <a:buChar char="-"/>
            </a:pPr>
            <a:endParaRPr lang="cy">
              <a:ea typeface="Calibri" panose="020F0502020204030204"/>
              <a:cs typeface="Calibri" panose="020F0502020204030204"/>
            </a:endParaRPr>
          </a:p>
          <a:p>
            <a:endParaRPr lang="cy">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algn="l" rtl="0"/>
            <a:fld id="{8F9D6723-1A60-0442-910D-F7FD63281914}" type="slidenum">
              <a:rPr/>
              <a:t>4</a:t>
            </a:fld>
            <a:endParaRPr lang="cy"/>
          </a:p>
        </p:txBody>
      </p:sp>
    </p:spTree>
    <p:extLst>
      <p:ext uri="{BB962C8B-B14F-4D97-AF65-F5344CB8AC3E}">
        <p14:creationId xmlns:p14="http://schemas.microsoft.com/office/powerpoint/2010/main" val="2617566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defRPr/>
            </a:pPr>
            <a:r>
              <a:rPr lang="cy" b="0" i="0" u="none" baseline="0">
                <a:ea typeface="Calibri"/>
                <a:cs typeface="Calibri"/>
              </a:rPr>
              <a:t>Eglurwch fod rhaid ichi fod wedi cofrestru i gymryd rhan mewn etholiad.</a:t>
            </a:r>
            <a:endParaRPr lang="cy"/>
          </a:p>
          <a:p>
            <a:pPr algn="l" rtl="0">
              <a:defRPr/>
            </a:pPr>
            <a:endParaRPr lang="cy">
              <a:ea typeface="Calibri"/>
              <a:cs typeface="Calibri"/>
            </a:endParaRPr>
          </a:p>
        </p:txBody>
      </p:sp>
      <p:sp>
        <p:nvSpPr>
          <p:cNvPr id="4" name="Slide Number Placeholder 3"/>
          <p:cNvSpPr>
            <a:spLocks noGrp="1"/>
          </p:cNvSpPr>
          <p:nvPr>
            <p:ph type="sldNum" sz="quarter" idx="5"/>
          </p:nvPr>
        </p:nvSpPr>
        <p:spPr/>
        <p:txBody>
          <a:bodyPr/>
          <a:lstStyle/>
          <a:p>
            <a:pPr algn="l" rtl="0"/>
            <a:fld id="{8F9D6723-1A60-0442-910D-F7FD63281914}" type="slidenum">
              <a:rPr/>
              <a:t>5</a:t>
            </a:fld>
            <a:endParaRPr lang="cy"/>
          </a:p>
        </p:txBody>
      </p:sp>
    </p:spTree>
    <p:extLst>
      <p:ext uri="{BB962C8B-B14F-4D97-AF65-F5344CB8AC3E}">
        <p14:creationId xmlns:p14="http://schemas.microsoft.com/office/powerpoint/2010/main" val="820155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0F59C-7D16-E498-A9D2-DBCC3A068D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DF52EA-B5F7-010A-AD59-8D987CF953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A417AA-9DB7-6187-3C6C-63577425F5FA}"/>
              </a:ext>
            </a:extLst>
          </p:cNvPr>
          <p:cNvSpPr>
            <a:spLocks noGrp="1"/>
          </p:cNvSpPr>
          <p:nvPr>
            <p:ph type="body" idx="1"/>
          </p:nvPr>
        </p:nvSpPr>
        <p:spPr/>
        <p:txBody>
          <a:bodyPr/>
          <a:lstStyle/>
          <a:p>
            <a:pPr marL="171450" indent="-171450" algn="l" rtl="0">
              <a:buFont typeface="Arial"/>
              <a:buChar char="•"/>
            </a:pPr>
            <a:r>
              <a:rPr lang="cy" b="0" i="0" u="none" baseline="0"/>
              <a:t>Os ydych eisoes wedi cyflwyno’r gwasanaeth, adolygwch y wybodaeth hon yn fras a gwiriwch a yw’r disgyblion yn cofio mai</a:t>
            </a:r>
            <a:r>
              <a:rPr lang="cy" b="1" i="0" u="none" baseline="0"/>
              <a:t> 43% yn unig o bobl ifanc 16-17 oed oedd wedi cofrestru i bleidleisio yn 2024. </a:t>
            </a:r>
            <a:endParaRPr lang="cy" b="1">
              <a:ea typeface="Calibri"/>
              <a:cs typeface="Calibri"/>
            </a:endParaRPr>
          </a:p>
          <a:p>
            <a:endParaRPr lang="cy" b="1">
              <a:ea typeface="Calibri"/>
              <a:cs typeface="Calibri"/>
            </a:endParaRPr>
          </a:p>
          <a:p>
            <a:pPr marL="171450" indent="-171450" algn="l" rtl="0">
              <a:buFont typeface="Arial"/>
              <a:buChar char="•"/>
            </a:pPr>
            <a:r>
              <a:rPr lang="cy" b="0" i="0" u="none" baseline="0"/>
              <a:t>Os yw’r wybodaeth hon yn newydd i'r grŵp, gofynnwch i ddysgwyr pa ganran o bobl ifanc 16-17 oed maen nhw’n meddwl sydd wedi cofrestru cyn datgelu'r ateb. Gallech hefyd ofyn i 60% o'r grŵp godi eu llaw neu sefyll i ddangos nad yw’r ganran hon o bobl ifanc 16-17 oed yng Nghymru wedi cofrestru i’w llais gael ei glywed. Pwysleisiwch fod pobl ifanc 16-17 oed yng Nghymru yn llawer llai tebygol o fod wedi cofrestru i bleidleisio na phleidleiswyr hŷn ac eglurwch bwysigrwydd gwybod sut i gofrestru i bleidleisio, fel y gallwch ddweud eich dweud. </a:t>
            </a:r>
            <a:endParaRPr lang="cy">
              <a:ea typeface="Calibri"/>
              <a:cs typeface="Calibri"/>
            </a:endParaRPr>
          </a:p>
        </p:txBody>
      </p:sp>
      <p:sp>
        <p:nvSpPr>
          <p:cNvPr id="4" name="Slide Number Placeholder 3">
            <a:extLst>
              <a:ext uri="{FF2B5EF4-FFF2-40B4-BE49-F238E27FC236}">
                <a16:creationId xmlns:a16="http://schemas.microsoft.com/office/drawing/2014/main" id="{91BB6A08-824D-F475-918C-FA4AEB41A6FA}"/>
              </a:ext>
            </a:extLst>
          </p:cNvPr>
          <p:cNvSpPr>
            <a:spLocks noGrp="1"/>
          </p:cNvSpPr>
          <p:nvPr>
            <p:ph type="sldNum" sz="quarter" idx="10"/>
          </p:nvPr>
        </p:nvSpPr>
        <p:spPr/>
        <p:txBody>
          <a:bodyPr/>
          <a:lstStyle/>
          <a:p>
            <a:pPr algn="l" rtl="0"/>
            <a:fld id="{8F9D6723-1A60-0442-910D-F7FD63281914}" type="slidenum">
              <a:rPr/>
              <a:t>6</a:t>
            </a:fld>
            <a:endParaRPr lang="cy"/>
          </a:p>
        </p:txBody>
      </p:sp>
    </p:spTree>
    <p:extLst>
      <p:ext uri="{BB962C8B-B14F-4D97-AF65-F5344CB8AC3E}">
        <p14:creationId xmlns:p14="http://schemas.microsoft.com/office/powerpoint/2010/main" val="1604969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C5A0C-2251-C34D-82E4-3CE8B0B93A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914227-BD61-3E90-FD48-6F34240640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436225-3D7B-8E84-B655-1AD8BD850F55}"/>
              </a:ext>
            </a:extLst>
          </p:cNvPr>
          <p:cNvSpPr>
            <a:spLocks noGrp="1"/>
          </p:cNvSpPr>
          <p:nvPr>
            <p:ph type="body" idx="1"/>
          </p:nvPr>
        </p:nvSpPr>
        <p:spPr/>
        <p:txBody>
          <a:bodyPr/>
          <a:lstStyle/>
          <a:p>
            <a:pPr algn="l" rtl="0"/>
            <a:r>
              <a:rPr lang="cy" b="0" i="0" u="none" baseline="0"/>
              <a:t>Cefnogwch y disgyblion i gael trafodaeth mewn parau/grwpiau ac yna ysgrifennwch restr o resymau pam fod cofrestru i bleidleisio’n bwysig.</a:t>
            </a:r>
            <a:endParaRPr lang="cy">
              <a:ea typeface="Calibri" panose="020F0502020204030204"/>
              <a:cs typeface="Calibri" panose="020F0502020204030204"/>
            </a:endParaRPr>
          </a:p>
          <a:p>
            <a:endParaRPr lang="cy">
              <a:ea typeface="Calibri" panose="020F0502020204030204"/>
              <a:cs typeface="Calibri" panose="020F0502020204030204"/>
            </a:endParaRPr>
          </a:p>
          <a:p>
            <a:pPr algn="l" rtl="0"/>
            <a:r>
              <a:rPr lang="cy" b="0" i="0" u="none" baseline="0"/>
              <a:t>Syniadau:</a:t>
            </a:r>
            <a:endParaRPr lang="cy">
              <a:solidFill>
                <a:srgbClr val="444444"/>
              </a:solidFill>
            </a:endParaRPr>
          </a:p>
          <a:p>
            <a:pPr marL="171450" indent="-171450" algn="l" rtl="0">
              <a:buFont typeface="Arial"/>
              <a:buChar char="•"/>
            </a:pPr>
            <a:r>
              <a:rPr lang="cy" b="0" i="0" u="none" baseline="0"/>
              <a:t>i sicrhau y caf ddweud fy nweud </a:t>
            </a:r>
            <a:endParaRPr lang="cy">
              <a:solidFill>
                <a:srgbClr val="444444"/>
              </a:solidFill>
              <a:ea typeface="Calibri" panose="020F0502020204030204"/>
              <a:cs typeface="Calibri" panose="020F0502020204030204"/>
            </a:endParaRPr>
          </a:p>
          <a:p>
            <a:pPr marL="171450" indent="-171450" algn="l" rtl="0">
              <a:buFont typeface="Arial"/>
              <a:buChar char="•"/>
            </a:pPr>
            <a:r>
              <a:rPr lang="cy" b="0" i="0" u="none" baseline="0"/>
              <a:t>i ddylanwadu ar benderfyniadau a fydd yn effeithio arnaf i</a:t>
            </a:r>
            <a:endParaRPr lang="cy">
              <a:ea typeface="Calibri" panose="020F0502020204030204"/>
              <a:cs typeface="Calibri" panose="020F0502020204030204"/>
            </a:endParaRPr>
          </a:p>
          <a:p>
            <a:pPr marL="171450" indent="-171450" algn="l" rtl="0">
              <a:buFont typeface="Arial"/>
              <a:buChar char="•"/>
            </a:pPr>
            <a:r>
              <a:rPr lang="cy" b="0" i="0" u="none" baseline="0">
                <a:ea typeface="Calibri"/>
                <a:cs typeface="Calibri"/>
              </a:rPr>
              <a:t>i ddweud fy nweud ynghylch mater x (pa faterion sydd o bwys i chi?)</a:t>
            </a:r>
          </a:p>
          <a:p>
            <a:pPr marL="171450" indent="-171450" algn="l" rtl="0">
              <a:buFont typeface="Arial"/>
              <a:buChar char="•"/>
            </a:pPr>
            <a:r>
              <a:rPr lang="cy" b="0" i="0" u="none" baseline="0">
                <a:ea typeface="Calibri"/>
                <a:cs typeface="Calibri"/>
              </a:rPr>
              <a:t>mae cofrestru i bleidleisio yn gwella eich sgôr credyd</a:t>
            </a:r>
            <a:endParaRPr lang="cy"/>
          </a:p>
          <a:p>
            <a:pPr marL="171450" indent="-171450" algn="l" rtl="0">
              <a:buFont typeface="Arial"/>
              <a:buChar char="•"/>
            </a:pPr>
            <a:r>
              <a:rPr lang="cy" b="0" i="0" u="none" baseline="0"/>
              <a:t>gall gwleidyddion greu eu maniffestos i apelio at y rheiny maen nhw’n meddwl fydd yn pleidleisio drostynt</a:t>
            </a:r>
            <a:endParaRPr lang="cy">
              <a:ea typeface="Calibri" panose="020F0502020204030204"/>
              <a:cs typeface="Calibri" panose="020F0502020204030204"/>
            </a:endParaRPr>
          </a:p>
          <a:p>
            <a:endParaRPr lang="cy">
              <a:ea typeface="Calibri" panose="020F0502020204030204"/>
              <a:cs typeface="Calibri" panose="020F0502020204030204"/>
            </a:endParaRPr>
          </a:p>
          <a:p>
            <a:endParaRPr lang="cy">
              <a:solidFill>
                <a:srgbClr val="444444"/>
              </a:solidFill>
              <a:ea typeface="Calibri" panose="020F0502020204030204"/>
              <a:cs typeface="Calibri" panose="020F0502020204030204"/>
            </a:endParaRPr>
          </a:p>
          <a:p>
            <a:endParaRPr lang="cy">
              <a:solidFill>
                <a:srgbClr val="000000"/>
              </a:solidFill>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110A25C4-0149-EFD8-D51E-FE81280C7982}"/>
              </a:ext>
            </a:extLst>
          </p:cNvPr>
          <p:cNvSpPr>
            <a:spLocks noGrp="1"/>
          </p:cNvSpPr>
          <p:nvPr>
            <p:ph type="sldNum" sz="quarter" idx="5"/>
          </p:nvPr>
        </p:nvSpPr>
        <p:spPr/>
        <p:txBody>
          <a:bodyPr/>
          <a:lstStyle/>
          <a:p>
            <a:pPr algn="l" rtl="0"/>
            <a:fld id="{8F9D6723-1A60-0442-910D-F7FD63281914}" type="slidenum">
              <a:rPr/>
              <a:t>7</a:t>
            </a:fld>
            <a:endParaRPr lang="cy"/>
          </a:p>
        </p:txBody>
      </p:sp>
    </p:spTree>
    <p:extLst>
      <p:ext uri="{BB962C8B-B14F-4D97-AF65-F5344CB8AC3E}">
        <p14:creationId xmlns:p14="http://schemas.microsoft.com/office/powerpoint/2010/main" val="3544752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cy" b="0" i="0" u="none" baseline="0" err="1">
                <a:ea typeface="Calibri" panose="020F0502020204030204"/>
                <a:cs typeface="Calibri" panose="020F0502020204030204"/>
              </a:rPr>
              <a:t>Gallwch</a:t>
            </a:r>
            <a:r>
              <a:rPr lang="cy" b="0" i="0" u="none" baseline="0">
                <a:ea typeface="Calibri" panose="020F0502020204030204"/>
                <a:cs typeface="Calibri" panose="020F0502020204030204"/>
              </a:rPr>
              <a:t> </a:t>
            </a:r>
            <a:r>
              <a:rPr lang="cy" b="0" i="0" u="none" baseline="0" err="1">
                <a:ea typeface="Calibri" panose="020F0502020204030204"/>
                <a:cs typeface="Calibri" panose="020F0502020204030204"/>
              </a:rPr>
              <a:t>addasu’r</a:t>
            </a:r>
            <a:r>
              <a:rPr lang="cy" b="0" i="0" u="none" baseline="0">
                <a:ea typeface="Calibri" panose="020F0502020204030204"/>
                <a:cs typeface="Calibri" panose="020F0502020204030204"/>
              </a:rPr>
              <a:t> </a:t>
            </a:r>
            <a:r>
              <a:rPr lang="cy" b="0" i="0" u="none" baseline="0" err="1">
                <a:ea typeface="Calibri" panose="020F0502020204030204"/>
                <a:cs typeface="Calibri" panose="020F0502020204030204"/>
              </a:rPr>
              <a:t>sleid</a:t>
            </a:r>
            <a:r>
              <a:rPr lang="cy" b="0" i="0" u="none" baseline="0">
                <a:ea typeface="Calibri" panose="020F0502020204030204"/>
                <a:cs typeface="Calibri" panose="020F0502020204030204"/>
              </a:rPr>
              <a:t> </a:t>
            </a:r>
            <a:r>
              <a:rPr lang="cy" b="0" i="0" u="none" baseline="0" err="1">
                <a:ea typeface="Calibri" panose="020F0502020204030204"/>
                <a:cs typeface="Calibri" panose="020F0502020204030204"/>
              </a:rPr>
              <a:t>hwn</a:t>
            </a:r>
            <a:r>
              <a:rPr lang="cy" b="0" i="0" u="none" baseline="0">
                <a:ea typeface="Calibri" panose="020F0502020204030204"/>
                <a:cs typeface="Calibri" panose="020F0502020204030204"/>
              </a:rPr>
              <a:t> </a:t>
            </a:r>
            <a:r>
              <a:rPr lang="cy" b="0" i="0" u="none" baseline="0" err="1">
                <a:ea typeface="Calibri" panose="020F0502020204030204"/>
                <a:cs typeface="Calibri" panose="020F0502020204030204"/>
              </a:rPr>
              <a:t>yn</a:t>
            </a:r>
            <a:r>
              <a:rPr lang="cy" b="0" i="0" u="none" baseline="0">
                <a:ea typeface="Calibri" panose="020F0502020204030204"/>
                <a:cs typeface="Calibri" panose="020F0502020204030204"/>
              </a:rPr>
              <a:t> </a:t>
            </a:r>
            <a:r>
              <a:rPr lang="cy" b="0" i="0" u="none" baseline="0" err="1">
                <a:ea typeface="Calibri" panose="020F0502020204030204"/>
                <a:cs typeface="Calibri" panose="020F0502020204030204"/>
              </a:rPr>
              <a:t>dibynnu</a:t>
            </a:r>
            <a:r>
              <a:rPr lang="cy" b="0" i="0" u="none" baseline="0">
                <a:ea typeface="Calibri" panose="020F0502020204030204"/>
                <a:cs typeface="Calibri" panose="020F0502020204030204"/>
              </a:rPr>
              <a:t> a </a:t>
            </a:r>
            <a:r>
              <a:rPr lang="cy" b="0" i="0" u="none" baseline="0" err="1">
                <a:ea typeface="Calibri" panose="020F0502020204030204"/>
                <a:cs typeface="Calibri" panose="020F0502020204030204"/>
              </a:rPr>
              <a:t>ydych</a:t>
            </a:r>
            <a:r>
              <a:rPr lang="cy" b="0" i="0" u="none" baseline="0">
                <a:ea typeface="Calibri" panose="020F0502020204030204"/>
                <a:cs typeface="Calibri" panose="020F0502020204030204"/>
              </a:rPr>
              <a:t> </a:t>
            </a:r>
            <a:r>
              <a:rPr lang="cy" b="0" i="0" u="none" baseline="0" err="1">
                <a:ea typeface="Calibri" panose="020F0502020204030204"/>
                <a:cs typeface="Calibri" panose="020F0502020204030204"/>
              </a:rPr>
              <a:t>eisiau</a:t>
            </a:r>
            <a:r>
              <a:rPr lang="cy" b="0" i="0" u="none" baseline="0">
                <a:ea typeface="Calibri" panose="020F0502020204030204"/>
                <a:cs typeface="Calibri" panose="020F0502020204030204"/>
              </a:rPr>
              <a:t> </a:t>
            </a:r>
            <a:r>
              <a:rPr lang="cy" b="0" i="0" u="none" baseline="0" err="1">
                <a:ea typeface="Calibri" panose="020F0502020204030204"/>
                <a:cs typeface="Calibri" panose="020F0502020204030204"/>
              </a:rPr>
              <a:t>i</a:t>
            </a:r>
            <a:r>
              <a:rPr lang="cy" b="0" i="0" u="none" baseline="0">
                <a:ea typeface="Calibri" panose="020F0502020204030204"/>
                <a:cs typeface="Calibri" panose="020F0502020204030204"/>
              </a:rPr>
              <a:t> </a:t>
            </a:r>
            <a:r>
              <a:rPr lang="cy" b="0" i="0" u="none" baseline="0" err="1">
                <a:ea typeface="Calibri" panose="020F0502020204030204"/>
                <a:cs typeface="Calibri" panose="020F0502020204030204"/>
              </a:rPr>
              <a:t>ddisgyblion</a:t>
            </a:r>
            <a:r>
              <a:rPr lang="cy" b="0" i="0" u="none" baseline="0">
                <a:ea typeface="Calibri" panose="020F0502020204030204"/>
                <a:cs typeface="Calibri" panose="020F0502020204030204"/>
              </a:rPr>
              <a:t> </a:t>
            </a:r>
            <a:r>
              <a:rPr lang="cy" b="0" i="0" u="none" baseline="0" err="1">
                <a:ea typeface="Calibri" panose="020F0502020204030204"/>
                <a:cs typeface="Calibri" panose="020F0502020204030204"/>
              </a:rPr>
              <a:t>rannu</a:t>
            </a:r>
            <a:r>
              <a:rPr lang="cy" b="0" i="0" u="none" baseline="0">
                <a:ea typeface="Calibri" panose="020F0502020204030204"/>
                <a:cs typeface="Calibri" panose="020F0502020204030204"/>
              </a:rPr>
              <a:t> </a:t>
            </a:r>
            <a:r>
              <a:rPr lang="cy" b="0" i="0" u="none" baseline="0" err="1">
                <a:ea typeface="Calibri" panose="020F0502020204030204"/>
                <a:cs typeface="Calibri" panose="020F0502020204030204"/>
              </a:rPr>
              <a:t>eu</a:t>
            </a:r>
            <a:r>
              <a:rPr lang="cy" b="0" i="0" u="none" baseline="0">
                <a:ea typeface="Calibri" panose="020F0502020204030204"/>
                <a:cs typeface="Calibri" panose="020F0502020204030204"/>
              </a:rPr>
              <a:t> </a:t>
            </a:r>
            <a:r>
              <a:rPr lang="cy" b="0" i="0" u="none" baseline="0" err="1">
                <a:ea typeface="Calibri" panose="020F0502020204030204"/>
                <a:cs typeface="Calibri" panose="020F0502020204030204"/>
              </a:rPr>
              <a:t>syniadau</a:t>
            </a:r>
            <a:r>
              <a:rPr lang="cy" b="0" i="0" u="none" baseline="0">
                <a:ea typeface="Calibri" panose="020F0502020204030204"/>
                <a:cs typeface="Calibri" panose="020F0502020204030204"/>
              </a:rPr>
              <a:t>, a </a:t>
            </a:r>
            <a:r>
              <a:rPr lang="cy" b="0" i="0" u="none" baseline="0" err="1">
                <a:ea typeface="Calibri" panose="020F0502020204030204"/>
                <a:cs typeface="Calibri" panose="020F0502020204030204"/>
              </a:rPr>
              <a:t>sut</a:t>
            </a:r>
            <a:r>
              <a:rPr lang="cy" b="0" i="0" u="none" baseline="0">
                <a:ea typeface="Calibri" panose="020F0502020204030204"/>
                <a:cs typeface="Calibri" panose="020F0502020204030204"/>
              </a:rPr>
              <a:t> yr </a:t>
            </a:r>
            <a:r>
              <a:rPr lang="cy" b="0" i="0" u="none" baseline="0" err="1">
                <a:ea typeface="Calibri" panose="020F0502020204030204"/>
                <a:cs typeface="Calibri" panose="020F0502020204030204"/>
              </a:rPr>
              <a:t>hoffech</a:t>
            </a:r>
            <a:r>
              <a:rPr lang="cy" b="0" i="0" u="none" baseline="0">
                <a:ea typeface="Calibri" panose="020F0502020204030204"/>
                <a:cs typeface="Calibri" panose="020F0502020204030204"/>
              </a:rPr>
              <a:t> </a:t>
            </a:r>
            <a:r>
              <a:rPr lang="cy" b="0" i="0" u="none" baseline="0" err="1">
                <a:ea typeface="Calibri" panose="020F0502020204030204"/>
                <a:cs typeface="Calibri" panose="020F0502020204030204"/>
              </a:rPr>
              <a:t>iddynt</a:t>
            </a:r>
            <a:r>
              <a:rPr lang="cy" b="0" i="0" u="none" baseline="0">
                <a:ea typeface="Calibri" panose="020F0502020204030204"/>
                <a:cs typeface="Calibri" panose="020F0502020204030204"/>
              </a:rPr>
              <a:t> </a:t>
            </a:r>
            <a:r>
              <a:rPr lang="cy" b="0" i="0" u="none" baseline="0" err="1">
                <a:ea typeface="Calibri" panose="020F0502020204030204"/>
                <a:cs typeface="Calibri" panose="020F0502020204030204"/>
              </a:rPr>
              <a:t>wneud</a:t>
            </a:r>
            <a:r>
              <a:rPr lang="cy" b="0" i="0" u="none" baseline="0">
                <a:ea typeface="Calibri" panose="020F0502020204030204"/>
                <a:cs typeface="Calibri" panose="020F0502020204030204"/>
              </a:rPr>
              <a:t> </a:t>
            </a:r>
            <a:r>
              <a:rPr lang="cy" b="0" i="0" u="none" baseline="0" err="1">
                <a:ea typeface="Calibri" panose="020F0502020204030204"/>
                <a:cs typeface="Calibri" panose="020F0502020204030204"/>
              </a:rPr>
              <a:t>hyn</a:t>
            </a:r>
            <a:r>
              <a:rPr lang="cy" b="0" i="0" u="none" baseline="0">
                <a:ea typeface="Calibri" panose="020F0502020204030204"/>
                <a:cs typeface="Calibri" panose="020F0502020204030204"/>
              </a:rPr>
              <a:t>.</a:t>
            </a:r>
          </a:p>
          <a:p>
            <a:endParaRPr lang="cy">
              <a:ea typeface="Calibri" panose="020F0502020204030204"/>
              <a:cs typeface="Calibri" panose="020F0502020204030204"/>
            </a:endParaRPr>
          </a:p>
          <a:p>
            <a:r>
              <a:rPr lang="cy" b="0" i="0" u="none" baseline="0">
                <a:ea typeface="Calibri" panose="020F0502020204030204"/>
                <a:cs typeface="Calibri" panose="020F0502020204030204"/>
              </a:rPr>
              <a:t>Gellir </a:t>
            </a:r>
            <a:r>
              <a:rPr lang="cy" b="0" i="0" u="none" baseline="0" err="1">
                <a:ea typeface="Calibri" panose="020F0502020204030204"/>
                <a:cs typeface="Calibri" panose="020F0502020204030204"/>
              </a:rPr>
              <a:t>gweld</a:t>
            </a:r>
            <a:r>
              <a:rPr lang="cy" b="0" i="0" u="none" baseline="0">
                <a:ea typeface="Calibri" panose="020F0502020204030204"/>
                <a:cs typeface="Calibri" panose="020F0502020204030204"/>
              </a:rPr>
              <a:t> </a:t>
            </a:r>
            <a:r>
              <a:rPr lang="cy" b="0" i="0" u="none" baseline="0" err="1">
                <a:ea typeface="Calibri" panose="020F0502020204030204"/>
                <a:cs typeface="Calibri" panose="020F0502020204030204"/>
              </a:rPr>
              <a:t>ein</a:t>
            </a:r>
            <a:r>
              <a:rPr lang="cy" b="0" i="0" u="none" baseline="0">
                <a:ea typeface="Calibri" panose="020F0502020204030204"/>
                <a:cs typeface="Calibri" panose="020F0502020204030204"/>
              </a:rPr>
              <a:t> </a:t>
            </a:r>
            <a:r>
              <a:rPr lang="cy" b="0" i="0" u="none" baseline="0" err="1">
                <a:ea typeface="Calibri" panose="020F0502020204030204"/>
                <a:cs typeface="Calibri" panose="020F0502020204030204"/>
              </a:rPr>
              <a:t>gwers</a:t>
            </a:r>
            <a:r>
              <a:rPr lang="cy" b="0" i="0" u="none" baseline="0">
                <a:ea typeface="Calibri" panose="020F0502020204030204"/>
                <a:cs typeface="Calibri" panose="020F0502020204030204"/>
              </a:rPr>
              <a:t> </a:t>
            </a:r>
            <a:r>
              <a:rPr lang="cy" b="0" i="0" u="none" baseline="0" err="1">
                <a:ea typeface="Calibri" panose="020F0502020204030204"/>
                <a:cs typeface="Calibri" panose="020F0502020204030204"/>
              </a:rPr>
              <a:t>ar</a:t>
            </a:r>
            <a:r>
              <a:rPr lang="cy" b="0" i="0" u="none" baseline="0">
                <a:ea typeface="Calibri" panose="020F0502020204030204"/>
                <a:cs typeface="Calibri" panose="020F0502020204030204"/>
              </a:rPr>
              <a:t> </a:t>
            </a:r>
            <a:r>
              <a:rPr lang="cy" b="0" i="0" u="none" baseline="0" err="1">
                <a:ea typeface="Calibri" panose="020F0502020204030204"/>
                <a:cs typeface="Calibri" panose="020F0502020204030204"/>
              </a:rPr>
              <a:t>ddylunio</a:t>
            </a:r>
            <a:r>
              <a:rPr lang="cy" b="0" i="0" u="none" baseline="0">
                <a:ea typeface="Calibri" panose="020F0502020204030204"/>
                <a:cs typeface="Calibri" panose="020F0502020204030204"/>
              </a:rPr>
              <a:t> </a:t>
            </a:r>
            <a:r>
              <a:rPr lang="cy" b="0" i="0" u="none" baseline="0" err="1">
                <a:ea typeface="Calibri" panose="020F0502020204030204"/>
                <a:cs typeface="Calibri" panose="020F0502020204030204"/>
              </a:rPr>
              <a:t>ymgyrch</a:t>
            </a:r>
            <a:r>
              <a:rPr lang="cy" b="0" i="0" u="none" baseline="0">
                <a:ea typeface="Calibri" panose="020F0502020204030204"/>
                <a:cs typeface="Calibri" panose="020F0502020204030204"/>
              </a:rPr>
              <a:t> </a:t>
            </a:r>
            <a:r>
              <a:rPr lang="cy" b="0" i="0" u="none" baseline="0" err="1">
                <a:ea typeface="Calibri" panose="020F0502020204030204"/>
                <a:cs typeface="Calibri" panose="020F0502020204030204"/>
              </a:rPr>
              <a:t>cofrestru</a:t>
            </a:r>
            <a:r>
              <a:rPr lang="cy" b="0" i="0" u="none" baseline="0">
                <a:ea typeface="Calibri" panose="020F0502020204030204"/>
                <a:cs typeface="Calibri" panose="020F0502020204030204"/>
              </a:rPr>
              <a:t> </a:t>
            </a:r>
            <a:r>
              <a:rPr lang="cy" b="0" i="0" u="none" baseline="0" err="1">
                <a:ea typeface="Calibri" panose="020F0502020204030204"/>
                <a:cs typeface="Calibri" panose="020F0502020204030204"/>
              </a:rPr>
              <a:t>pleidleiswyr</a:t>
            </a:r>
            <a:r>
              <a:rPr lang="cy" b="0" i="0" u="none" baseline="0">
                <a:ea typeface="Calibri" panose="020F0502020204030204"/>
                <a:cs typeface="Calibri" panose="020F0502020204030204"/>
              </a:rPr>
              <a:t> </a:t>
            </a:r>
            <a:r>
              <a:rPr lang="cy" b="0" i="0" u="none" baseline="0" err="1">
                <a:ea typeface="Calibri" panose="020F0502020204030204"/>
                <a:cs typeface="Calibri" panose="020F0502020204030204"/>
              </a:rPr>
              <a:t>yma</a:t>
            </a:r>
            <a:r>
              <a:rPr lang="cy" b="0" i="0" u="none" baseline="0">
                <a:ea typeface="Calibri" panose="020F0502020204030204"/>
                <a:cs typeface="Calibri" panose="020F0502020204030204"/>
              </a:rPr>
              <a:t> -</a:t>
            </a:r>
            <a:r>
              <a:rPr lang="en-US"/>
              <a:t> </a:t>
            </a:r>
            <a:r>
              <a:rPr lang="en-US">
                <a:hlinkClick r:id="rId3"/>
              </a:rPr>
              <a:t>https://www.electoralcommission.org.uk/media/12654</a:t>
            </a:r>
            <a:endParaRPr lang="en-US" b="0" i="0" u="none" baseline="0">
              <a:ea typeface="Calibri"/>
              <a:cs typeface="Calibri"/>
            </a:endParaRPr>
          </a:p>
        </p:txBody>
      </p:sp>
      <p:sp>
        <p:nvSpPr>
          <p:cNvPr id="4" name="Slide Number Placeholder 3"/>
          <p:cNvSpPr>
            <a:spLocks noGrp="1"/>
          </p:cNvSpPr>
          <p:nvPr>
            <p:ph type="sldNum" sz="quarter" idx="5"/>
          </p:nvPr>
        </p:nvSpPr>
        <p:spPr/>
        <p:txBody>
          <a:bodyPr/>
          <a:lstStyle/>
          <a:p>
            <a:pPr algn="l" rtl="0"/>
            <a:fld id="{8F9D6723-1A60-0442-910D-F7FD63281914}" type="slidenum">
              <a:rPr/>
              <a:t>8</a:t>
            </a:fld>
            <a:endParaRPr lang="cy"/>
          </a:p>
        </p:txBody>
      </p:sp>
    </p:spTree>
    <p:extLst>
      <p:ext uri="{BB962C8B-B14F-4D97-AF65-F5344CB8AC3E}">
        <p14:creationId xmlns:p14="http://schemas.microsoft.com/office/powerpoint/2010/main" val="941638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defRPr/>
            </a:pPr>
            <a:r>
              <a:rPr lang="cy" b="0" i="0" u="none" baseline="0">
                <a:cs typeface="Calibri"/>
              </a:rPr>
              <a:t>Rhannwch wybodaeth allweddol am gofrestru i bleidleisio ac ateb unrhyw gwestiynau.</a:t>
            </a:r>
            <a:endParaRPr lang="cy">
              <a:ea typeface="Calibri" panose="020F0502020204030204"/>
              <a:cs typeface="Calibri" panose="020F0502020204030204"/>
            </a:endParaRPr>
          </a:p>
          <a:p>
            <a:pPr marL="171450" indent="-171450" algn="l" rtl="0">
              <a:buFont typeface="Arial"/>
              <a:buChar char="•"/>
            </a:pPr>
            <a:endParaRPr lang="cy">
              <a:ea typeface="Calibri" panose="020F0502020204030204"/>
              <a:cs typeface="Calibri" panose="020F0502020204030204"/>
            </a:endParaRPr>
          </a:p>
          <a:p>
            <a:pPr algn="l" rtl="0"/>
            <a:r>
              <a:rPr lang="cy" b="0" i="0" u="none" baseline="0"/>
              <a:t>Nid oes angen ichi gofrestru cyn bob etholiad - dim ond os:</a:t>
            </a:r>
            <a:endParaRPr lang="cy">
              <a:solidFill>
                <a:srgbClr val="444444"/>
              </a:solidFill>
              <a:ea typeface="Calibri" panose="020F0502020204030204"/>
              <a:cs typeface="Calibri" panose="020F0502020204030204"/>
            </a:endParaRPr>
          </a:p>
          <a:p>
            <a:pPr marL="171450" indent="-171450" algn="l" rtl="0">
              <a:buFont typeface="Arial"/>
              <a:buChar char="•"/>
            </a:pPr>
            <a:r>
              <a:rPr lang="cy" b="0" i="0" u="none" baseline="0"/>
              <a:t>nad ydych erioed wedi cofrestru i bleidleisio o’r blaen </a:t>
            </a:r>
            <a:endParaRPr lang="cy">
              <a:solidFill>
                <a:srgbClr val="444444"/>
              </a:solidFill>
              <a:ea typeface="Calibri" panose="020F0502020204030204"/>
              <a:cs typeface="Calibri" panose="020F0502020204030204"/>
            </a:endParaRPr>
          </a:p>
          <a:p>
            <a:pPr marL="171450" indent="-171450" algn="l" rtl="0">
              <a:buFont typeface="Arial"/>
              <a:buChar char="•"/>
            </a:pPr>
            <a:r>
              <a:rPr lang="cy" b="0" i="0" u="none" baseline="0"/>
              <a:t>ydych chi wedi symud tŷ yn ddiweddar </a:t>
            </a:r>
            <a:endParaRPr lang="cy">
              <a:solidFill>
                <a:srgbClr val="444444"/>
              </a:solidFill>
              <a:ea typeface="Calibri" panose="020F0502020204030204"/>
              <a:cs typeface="Calibri" panose="020F0502020204030204"/>
            </a:endParaRPr>
          </a:p>
          <a:p>
            <a:pPr marL="171450" indent="-171450" algn="l" rtl="0">
              <a:buFont typeface="Arial"/>
              <a:buChar char="•"/>
            </a:pPr>
            <a:r>
              <a:rPr lang="cy" b="0" i="0" u="none" baseline="0"/>
              <a:t>ydych chi wedi newid eich enw </a:t>
            </a:r>
            <a:endParaRPr lang="cy">
              <a:solidFill>
                <a:srgbClr val="444444"/>
              </a:solidFill>
              <a:ea typeface="Calibri" panose="020F0502020204030204"/>
              <a:cs typeface="Calibri" panose="020F0502020204030204"/>
            </a:endParaRPr>
          </a:p>
          <a:p>
            <a:pPr marL="171450" indent="-171450" algn="l" rtl="0">
              <a:lnSpc>
                <a:spcPct val="120000"/>
              </a:lnSpc>
              <a:buFont typeface="Arial"/>
              <a:buChar char="•"/>
              <a:defRPr/>
            </a:pPr>
            <a:endParaRPr lang="cy">
              <a:ea typeface="Calibri" panose="020F0502020204030204"/>
              <a:cs typeface="Calibri" panose="020F0502020204030204"/>
            </a:endParaRPr>
          </a:p>
          <a:p>
            <a:pPr marL="171450" indent="-171450" algn="l" rtl="0">
              <a:lnSpc>
                <a:spcPct val="120000"/>
              </a:lnSpc>
              <a:buFont typeface="Arial"/>
              <a:buChar char="•"/>
              <a:defRPr/>
            </a:pPr>
            <a:r>
              <a:rPr lang="cy" b="0" i="0" u="none" baseline="0"/>
              <a:t>Siaradwch â’ch tîm etholiadau lleol yn eich cyngor os ydych chi angen cymorth</a:t>
            </a:r>
            <a:endParaRPr lang="cy">
              <a:ea typeface="Calibri"/>
              <a:cs typeface="Calibri"/>
            </a:endParaRPr>
          </a:p>
          <a:p>
            <a:pPr marL="171450" indent="-171450" algn="l" rtl="0">
              <a:buFont typeface="Arial"/>
              <a:buChar char="•"/>
              <a:defRPr/>
            </a:pPr>
            <a:endParaRPr lang="cy">
              <a:ea typeface="Calibri"/>
              <a:cs typeface="Calibri"/>
            </a:endParaRPr>
          </a:p>
          <a:p>
            <a:pPr marL="171450" indent="-171450" algn="l" rtl="0">
              <a:buFont typeface="Arial"/>
              <a:buChar char="•"/>
              <a:defRPr/>
            </a:pPr>
            <a:r>
              <a:rPr lang="cy" b="0" i="0" u="none" baseline="0">
                <a:cs typeface="Calibri"/>
              </a:rPr>
              <a:t>Gellir </a:t>
            </a:r>
            <a:r>
              <a:rPr lang="cy" b="0" i="0" u="none" baseline="0" err="1">
                <a:cs typeface="Calibri"/>
              </a:rPr>
              <a:t>gweld</a:t>
            </a:r>
            <a:r>
              <a:rPr lang="cy" b="0" i="0" u="none" baseline="0">
                <a:cs typeface="Calibri"/>
              </a:rPr>
              <a:t> </a:t>
            </a:r>
            <a:r>
              <a:rPr lang="cy" b="0" i="0" u="none" baseline="0" err="1">
                <a:cs typeface="Calibri"/>
              </a:rPr>
              <a:t>mwy</a:t>
            </a:r>
            <a:r>
              <a:rPr lang="cy" b="0" i="0" u="none" baseline="0">
                <a:cs typeface="Calibri"/>
              </a:rPr>
              <a:t> o </a:t>
            </a:r>
            <a:r>
              <a:rPr lang="cy" b="0" i="0" u="none" baseline="0" err="1">
                <a:cs typeface="Calibri"/>
              </a:rPr>
              <a:t>wybodaeth</a:t>
            </a:r>
            <a:r>
              <a:rPr lang="cy" b="0" i="0" u="none" baseline="0">
                <a:cs typeface="Calibri"/>
              </a:rPr>
              <a:t> </a:t>
            </a:r>
            <a:r>
              <a:rPr lang="cy" b="0" i="0" u="none" baseline="0" err="1">
                <a:cs typeface="Calibri"/>
              </a:rPr>
              <a:t>ynghylch</a:t>
            </a:r>
            <a:r>
              <a:rPr lang="cy" b="0" i="0" u="none" baseline="0">
                <a:cs typeface="Calibri"/>
              </a:rPr>
              <a:t> </a:t>
            </a:r>
            <a:r>
              <a:rPr lang="cy" b="0" i="0" u="none" baseline="0" err="1">
                <a:cs typeface="Calibri"/>
              </a:rPr>
              <a:t>cofrestru</a:t>
            </a:r>
            <a:r>
              <a:rPr lang="cy" b="0" i="0" u="none" baseline="0">
                <a:cs typeface="Calibri"/>
              </a:rPr>
              <a:t> </a:t>
            </a:r>
            <a:r>
              <a:rPr lang="cy" b="0" i="0" u="none" baseline="0" err="1">
                <a:cs typeface="Calibri"/>
              </a:rPr>
              <a:t>i</a:t>
            </a:r>
            <a:r>
              <a:rPr lang="cy" b="0" i="0" u="none" baseline="0">
                <a:cs typeface="Calibri"/>
              </a:rPr>
              <a:t> </a:t>
            </a:r>
            <a:r>
              <a:rPr lang="cy" b="0" i="0" u="none" baseline="0" err="1">
                <a:cs typeface="Calibri"/>
              </a:rPr>
              <a:t>bleidleisio</a:t>
            </a:r>
            <a:r>
              <a:rPr lang="cy" b="0" i="0" u="none" baseline="0">
                <a:cs typeface="Calibri"/>
              </a:rPr>
              <a:t> </a:t>
            </a:r>
            <a:r>
              <a:rPr lang="cy" b="0" i="0" u="none" baseline="0" err="1">
                <a:cs typeface="Calibri"/>
              </a:rPr>
              <a:t>ar</a:t>
            </a:r>
            <a:r>
              <a:rPr lang="cy" b="0" i="0" u="none" baseline="0">
                <a:cs typeface="Calibri"/>
              </a:rPr>
              <a:t> </a:t>
            </a:r>
            <a:r>
              <a:rPr lang="cy" b="0" i="0" u="none" baseline="0" err="1">
                <a:cs typeface="Calibri"/>
              </a:rPr>
              <a:t>wefan</a:t>
            </a:r>
            <a:r>
              <a:rPr lang="cy" b="0" i="0" u="none" baseline="0">
                <a:cs typeface="Calibri"/>
              </a:rPr>
              <a:t> y </a:t>
            </a:r>
            <a:r>
              <a:rPr lang="cy" b="0" i="0" u="none" baseline="0" err="1">
                <a:cs typeface="Calibri"/>
              </a:rPr>
              <a:t>Comisiwn</a:t>
            </a:r>
            <a:r>
              <a:rPr lang="cy" b="0" i="0" u="none" baseline="0">
                <a:cs typeface="Calibri"/>
              </a:rPr>
              <a:t> </a:t>
            </a:r>
            <a:r>
              <a:rPr lang="cy" b="0" i="0" u="none" baseline="0" err="1">
                <a:cs typeface="Calibri"/>
              </a:rPr>
              <a:t>Etholiadol</a:t>
            </a:r>
            <a:r>
              <a:rPr lang="cy" b="0" i="0" u="none" baseline="0">
                <a:cs typeface="Calibri"/>
              </a:rPr>
              <a:t> - </a:t>
            </a:r>
            <a:r>
              <a:rPr lang="en-US">
                <a:hlinkClick r:id="rId3"/>
              </a:rPr>
              <a:t>https://www.electoralcommission.org.uk/cy/pleidleisio-ac-etholiadau/cofrestru-i-bleidleisio</a:t>
            </a:r>
            <a:endParaRPr lang="cy">
              <a:cs typeface="Arial"/>
            </a:endParaRPr>
          </a:p>
          <a:p>
            <a:endParaRPr lang="cy"/>
          </a:p>
        </p:txBody>
      </p:sp>
      <p:sp>
        <p:nvSpPr>
          <p:cNvPr id="4" name="Slide Number Placeholder 3"/>
          <p:cNvSpPr>
            <a:spLocks noGrp="1"/>
          </p:cNvSpPr>
          <p:nvPr>
            <p:ph type="sldNum" sz="quarter" idx="10"/>
          </p:nvPr>
        </p:nvSpPr>
        <p:spPr/>
        <p:txBody>
          <a:bodyPr/>
          <a:lstStyle/>
          <a:p>
            <a:pPr algn="l" rtl="0"/>
            <a:fld id="{8F9D6723-1A60-0442-910D-F7FD63281914}" type="slidenum">
              <a:rPr/>
              <a:t>9</a:t>
            </a:fld>
            <a:endParaRPr lang="cy"/>
          </a:p>
        </p:txBody>
      </p:sp>
    </p:spTree>
    <p:extLst>
      <p:ext uri="{BB962C8B-B14F-4D97-AF65-F5344CB8AC3E}">
        <p14:creationId xmlns:p14="http://schemas.microsoft.com/office/powerpoint/2010/main" val="2040622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cy" b="0" i="0" u="none" baseline="0"/>
              <a:t>Eglurwch bwysigrwydd gwybod sut i bleidleisio yn yr etholiadau Senedd.</a:t>
            </a:r>
          </a:p>
        </p:txBody>
      </p:sp>
      <p:sp>
        <p:nvSpPr>
          <p:cNvPr id="4" name="Slide Number Placeholder 3"/>
          <p:cNvSpPr>
            <a:spLocks noGrp="1"/>
          </p:cNvSpPr>
          <p:nvPr>
            <p:ph type="sldNum" sz="quarter" idx="5"/>
          </p:nvPr>
        </p:nvSpPr>
        <p:spPr/>
        <p:txBody>
          <a:bodyPr/>
          <a:lstStyle/>
          <a:p>
            <a:pPr algn="l" rtl="0"/>
            <a:fld id="{8F9D6723-1A60-0442-910D-F7FD63281914}" type="slidenum">
              <a:rPr/>
              <a:t>10</a:t>
            </a:fld>
            <a:endParaRPr lang="cy"/>
          </a:p>
        </p:txBody>
      </p:sp>
    </p:spTree>
    <p:extLst>
      <p:ext uri="{BB962C8B-B14F-4D97-AF65-F5344CB8AC3E}">
        <p14:creationId xmlns:p14="http://schemas.microsoft.com/office/powerpoint/2010/main" val="3332727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hyperlink" Target="http://comisiwnetholiadol.org.uk/dysgu" TargetMode="External"/><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hyperlink" Target="http://comisiwnetholiadol.org.uk/dysgu" TargetMode="Externa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comisiwnetholiadol.org.uk/dysgu" TargetMode="External"/><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comisiwnetholiadol.org.uk/dysgu" TargetMode="External"/><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microsoft.com/office/2007/relationships/hdphoto" Target="../media/hdphoto2.wdp"/></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3.wdp"/><Relationship Id="rId5" Type="http://schemas.openxmlformats.org/officeDocument/2006/relationships/image" Target="../media/image18.png"/><Relationship Id="rId4" Type="http://schemas.openxmlformats.org/officeDocument/2006/relationships/hyperlink" Target="http://comisiwnetholiadol.org.uk/dysgu" TargetMode="Externa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hyperlink" Target="http://comisiwnetholiadol.org.uk/dysgu" TargetMode="Externa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5.wdp"/><Relationship Id="rId5" Type="http://schemas.openxmlformats.org/officeDocument/2006/relationships/image" Target="../media/image18.png"/><Relationship Id="rId4" Type="http://schemas.openxmlformats.org/officeDocument/2006/relationships/hyperlink" Target="http://comisiwnetholiadol.org.uk/dysgu" TargetMode="Externa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1.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hyperlink" Target="http://comisiwnetholiadol.org.uk/dysgu" TargetMode="Externa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hyperlink" Target="http://comisiwnetholiadol.org.uk/dysgu" TargetMode="Externa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hyperlink" Target="http://comisiwnetholiadol.org.uk/dysgu" TargetMode="Externa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hyperlink" Target="http://comisiwnetholiadol.org.uk/dysgu"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comisiwnetholiadol.org.uk/dysgu" TargetMode="External"/><Relationship Id="rId7"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hyperlink" Target="http://comisiwnetholiadol.org.uk/dysgu" TargetMode="Externa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sset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3072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a:t>XX to XX minutes</a:t>
            </a:r>
            <a:endParaRPr lang="en-US"/>
          </a:p>
        </p:txBody>
      </p:sp>
      <p:pic>
        <p:nvPicPr>
          <p:cNvPr id="25" name="Clock Icon">
            <a:extLst>
              <a:ext uri="{FF2B5EF4-FFF2-40B4-BE49-F238E27FC236}">
                <a16:creationId xmlns:a16="http://schemas.microsoft.com/office/drawing/2014/main" id="{3B6F75D2-1137-CA45-AFB2-267C4F6EBDD0}"/>
              </a:ext>
            </a:extLst>
          </p:cNvPr>
          <p:cNvPicPr>
            <a:picLocks noChangeAspect="1"/>
          </p:cNvPicPr>
          <p:nvPr userDrawn="1"/>
        </p:nvPicPr>
        <p:blipFill>
          <a:blip r:embed="rId2"/>
          <a:srcRect/>
          <a:stretch/>
        </p:blipFill>
        <p:spPr>
          <a:xfrm>
            <a:off x="371475" y="1733852"/>
            <a:ext cx="411086" cy="411086"/>
          </a:xfrm>
          <a:prstGeom prst="rect">
            <a:avLst/>
          </a:prstGeom>
        </p:spPr>
      </p:pic>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3"/>
          <a:srcRect l="3461" r="6942" b="3737"/>
          <a:stretch/>
        </p:blipFill>
        <p:spPr>
          <a:xfrm>
            <a:off x="6240463" y="790543"/>
            <a:ext cx="5951537" cy="6076621"/>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pic>
        <p:nvPicPr>
          <p:cNvPr id="15" name="Picture 14" descr="A picture containing logo&#10;&#10;Description automatically generated">
            <a:extLst>
              <a:ext uri="{FF2B5EF4-FFF2-40B4-BE49-F238E27FC236}">
                <a16:creationId xmlns:a16="http://schemas.microsoft.com/office/drawing/2014/main" id="{0CAF7B56-3DE6-9A4E-A387-03278A669023}"/>
              </a:ext>
            </a:extLst>
          </p:cNvPr>
          <p:cNvPicPr>
            <a:picLocks noChangeAspect="1"/>
          </p:cNvPicPr>
          <p:nvPr userDrawn="1"/>
        </p:nvPicPr>
        <p:blipFill>
          <a:blip r:embed="rId4"/>
          <a:stretch>
            <a:fillRect/>
          </a:stretch>
        </p:blipFill>
        <p:spPr>
          <a:xfrm>
            <a:off x="10742706" y="493632"/>
            <a:ext cx="1030561" cy="650971"/>
          </a:xfrm>
          <a:prstGeom prst="rect">
            <a:avLst/>
          </a:prstGeom>
        </p:spPr>
      </p:pic>
      <p:sp>
        <p:nvSpPr>
          <p:cNvPr id="18" name="Footer Placeholder 40">
            <a:hlinkClick r:id="rId5"/>
            <a:extLst>
              <a:ext uri="{FF2B5EF4-FFF2-40B4-BE49-F238E27FC236}">
                <a16:creationId xmlns:a16="http://schemas.microsoft.com/office/drawing/2014/main" id="{004DC51A-28EF-954D-BC78-1E408C8FF76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19" name="Picture 18" descr="MAE DY BLEIDLAIS YN CYFRI PAID COLLI DY GYFLE Logo">
            <a:extLst>
              <a:ext uri="{FF2B5EF4-FFF2-40B4-BE49-F238E27FC236}">
                <a16:creationId xmlns:a16="http://schemas.microsoft.com/office/drawing/2014/main" id="{9E55D2DE-A4CB-844E-AD12-23E6D5522917}"/>
              </a:ext>
            </a:extLst>
          </p:cNvPr>
          <p:cNvPicPr>
            <a:picLocks noChangeAspect="1"/>
          </p:cNvPicPr>
          <p:nvPr userDrawn="1"/>
        </p:nvPicPr>
        <p:blipFill>
          <a:blip r:embed="rId6"/>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682432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a:t>XX to XX minutes</a:t>
            </a:r>
            <a:endParaRPr lang="en-US"/>
          </a:p>
        </p:txBody>
      </p:sp>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2"/>
          <a:srcRect l="3461" r="6942" b="3737"/>
          <a:stretch/>
        </p:blipFill>
        <p:spPr>
          <a:xfrm>
            <a:off x="6240463" y="790543"/>
            <a:ext cx="5951537" cy="6076621"/>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pic>
        <p:nvPicPr>
          <p:cNvPr id="15" name="Picture 14" descr="A picture containing logo&#10;&#10;Description automatically generated">
            <a:extLst>
              <a:ext uri="{FF2B5EF4-FFF2-40B4-BE49-F238E27FC236}">
                <a16:creationId xmlns:a16="http://schemas.microsoft.com/office/drawing/2014/main" id="{0CAF7B56-3DE6-9A4E-A387-03278A669023}"/>
              </a:ext>
            </a:extLst>
          </p:cNvPr>
          <p:cNvPicPr>
            <a:picLocks noChangeAspect="1"/>
          </p:cNvPicPr>
          <p:nvPr userDrawn="1"/>
        </p:nvPicPr>
        <p:blipFill>
          <a:blip r:embed="rId3"/>
          <a:stretch>
            <a:fillRect/>
          </a:stretch>
        </p:blipFill>
        <p:spPr>
          <a:xfrm>
            <a:off x="10742706" y="493632"/>
            <a:ext cx="1030561" cy="650971"/>
          </a:xfrm>
          <a:prstGeom prst="rect">
            <a:avLst/>
          </a:prstGeom>
        </p:spPr>
      </p:pic>
      <p:sp>
        <p:nvSpPr>
          <p:cNvPr id="18" name="Footer Placeholder 40">
            <a:hlinkClick r:id="rId4"/>
            <a:extLst>
              <a:ext uri="{FF2B5EF4-FFF2-40B4-BE49-F238E27FC236}">
                <a16:creationId xmlns:a16="http://schemas.microsoft.com/office/drawing/2014/main" id="{004DC51A-28EF-954D-BC78-1E408C8FF76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19" name="Picture 18" descr="MAE DY BLEIDLAIS YN CYFRI PAID COLLI DY GYFLE Logo">
            <a:extLst>
              <a:ext uri="{FF2B5EF4-FFF2-40B4-BE49-F238E27FC236}">
                <a16:creationId xmlns:a16="http://schemas.microsoft.com/office/drawing/2014/main" id="{9E55D2DE-A4CB-844E-AD12-23E6D5522917}"/>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609103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a:t>XX to XX minutes</a:t>
            </a:r>
            <a:endParaRPr lang="en-US"/>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CE98481-9685-6643-B405-447CEACFBED1}"/>
              </a:ext>
            </a:extLst>
          </p:cNvPr>
          <p:cNvPicPr>
            <a:picLocks noChangeAspect="1"/>
          </p:cNvPicPr>
          <p:nvPr userDrawn="1"/>
        </p:nvPicPr>
        <p:blipFill>
          <a:blip r:embed="rId2"/>
          <a:srcRect/>
          <a:stretch/>
        </p:blipFill>
        <p:spPr>
          <a:xfrm>
            <a:off x="371475" y="1733852"/>
            <a:ext cx="411086" cy="411086"/>
          </a:xfrm>
          <a:prstGeom prst="rect">
            <a:avLst/>
          </a:prstGeom>
        </p:spPr>
      </p:pic>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pic>
        <p:nvPicPr>
          <p:cNvPr id="14" name="Picture 13" descr="A picture containing logo&#10;&#10;Description automatically generated">
            <a:extLst>
              <a:ext uri="{FF2B5EF4-FFF2-40B4-BE49-F238E27FC236}">
                <a16:creationId xmlns:a16="http://schemas.microsoft.com/office/drawing/2014/main" id="{D99C0E1D-BC84-D448-B5F0-6354652D2774}"/>
              </a:ext>
            </a:extLst>
          </p:cNvPr>
          <p:cNvPicPr>
            <a:picLocks noChangeAspect="1"/>
          </p:cNvPicPr>
          <p:nvPr userDrawn="1"/>
        </p:nvPicPr>
        <p:blipFill>
          <a:blip r:embed="rId4"/>
          <a:stretch>
            <a:fillRect/>
          </a:stretch>
        </p:blipFill>
        <p:spPr>
          <a:xfrm>
            <a:off x="10742706" y="493632"/>
            <a:ext cx="1030561" cy="650971"/>
          </a:xfrm>
          <a:prstGeom prst="rect">
            <a:avLst/>
          </a:prstGeom>
        </p:spPr>
      </p:pic>
      <p:sp>
        <p:nvSpPr>
          <p:cNvPr id="15" name="Footer Placeholder 40">
            <a:hlinkClick r:id="rId5"/>
            <a:extLst>
              <a:ext uri="{FF2B5EF4-FFF2-40B4-BE49-F238E27FC236}">
                <a16:creationId xmlns:a16="http://schemas.microsoft.com/office/drawing/2014/main" id="{6B9BD42C-453C-2444-B2C1-42F202B2392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22" name="Picture 21" descr="MAE DY BLEIDLAIS YN CYFRI PAID COLLI DY GYFLE Logo">
            <a:extLst>
              <a:ext uri="{FF2B5EF4-FFF2-40B4-BE49-F238E27FC236}">
                <a16:creationId xmlns:a16="http://schemas.microsoft.com/office/drawing/2014/main" id="{A861A104-DF02-C045-A75D-DCCD11FE0511}"/>
              </a:ext>
            </a:extLst>
          </p:cNvPr>
          <p:cNvPicPr>
            <a:picLocks noChangeAspect="1"/>
          </p:cNvPicPr>
          <p:nvPr userDrawn="1"/>
        </p:nvPicPr>
        <p:blipFill>
          <a:blip r:embed="rId6"/>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416022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a:t>XX to XX minutes</a:t>
            </a:r>
            <a:endParaRPr lang="en-US"/>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pic>
        <p:nvPicPr>
          <p:cNvPr id="14" name="Picture 13" descr="A picture containing logo&#10;&#10;Description automatically generated">
            <a:extLst>
              <a:ext uri="{FF2B5EF4-FFF2-40B4-BE49-F238E27FC236}">
                <a16:creationId xmlns:a16="http://schemas.microsoft.com/office/drawing/2014/main" id="{D99C0E1D-BC84-D448-B5F0-6354652D2774}"/>
              </a:ext>
            </a:extLst>
          </p:cNvPr>
          <p:cNvPicPr>
            <a:picLocks noChangeAspect="1"/>
          </p:cNvPicPr>
          <p:nvPr userDrawn="1"/>
        </p:nvPicPr>
        <p:blipFill>
          <a:blip r:embed="rId3"/>
          <a:stretch>
            <a:fillRect/>
          </a:stretch>
        </p:blipFill>
        <p:spPr>
          <a:xfrm>
            <a:off x="10742706" y="493632"/>
            <a:ext cx="1030561" cy="650971"/>
          </a:xfrm>
          <a:prstGeom prst="rect">
            <a:avLst/>
          </a:prstGeom>
        </p:spPr>
      </p:pic>
      <p:sp>
        <p:nvSpPr>
          <p:cNvPr id="15" name="Footer Placeholder 40">
            <a:hlinkClick r:id="rId4"/>
            <a:extLst>
              <a:ext uri="{FF2B5EF4-FFF2-40B4-BE49-F238E27FC236}">
                <a16:creationId xmlns:a16="http://schemas.microsoft.com/office/drawing/2014/main" id="{6B9BD42C-453C-2444-B2C1-42F202B2392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22" name="Picture 21" descr="MAE DY BLEIDLAIS YN CYFRI PAID COLLI DY GYFLE Logo">
            <a:extLst>
              <a:ext uri="{FF2B5EF4-FFF2-40B4-BE49-F238E27FC236}">
                <a16:creationId xmlns:a16="http://schemas.microsoft.com/office/drawing/2014/main" id="{A861A104-DF02-C045-A75D-DCCD11FE0511}"/>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319041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4" name="Picture 13">
            <a:extLst>
              <a:ext uri="{FF2B5EF4-FFF2-40B4-BE49-F238E27FC236}">
                <a16:creationId xmlns:a16="http://schemas.microsoft.com/office/drawing/2014/main" id="{001F01D4-EDE1-5A42-80EB-AC3EB61B5DC1}"/>
              </a:ext>
              <a:ext uri="{C183D7F6-B498-43B3-948B-1728B52AA6E4}">
                <adec:decorative xmlns:adec="http://schemas.microsoft.com/office/drawing/2017/decorative" val="1"/>
              </a:ext>
            </a:extLst>
          </p:cNvPr>
          <p:cNvPicPr>
            <a:picLocks noChangeAspect="1"/>
          </p:cNvPicPr>
          <p:nvPr userDrawn="1"/>
        </p:nvPicPr>
        <p:blipFill rotWithShape="1">
          <a:blip r:embed="rId3"/>
          <a:srcRect l="25552" b="7720"/>
          <a:stretch/>
        </p:blipFill>
        <p:spPr>
          <a:xfrm flipH="1">
            <a:off x="5329584" y="-108515"/>
            <a:ext cx="6862416" cy="6966515"/>
          </a:xfrm>
          <a:prstGeom prst="rect">
            <a:avLst/>
          </a:prstGeom>
        </p:spPr>
      </p:pic>
      <p:sp>
        <p:nvSpPr>
          <p:cNvPr id="15" name="Footer Placeholder 7">
            <a:extLst>
              <a:ext uri="{FF2B5EF4-FFF2-40B4-BE49-F238E27FC236}">
                <a16:creationId xmlns:a16="http://schemas.microsoft.com/office/drawing/2014/main" id="{A530EBA1-26F8-B74E-9E2D-891C18D2E7C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3" name="Footer Placeholder 40">
            <a:hlinkClick r:id="rId4"/>
            <a:extLst>
              <a:ext uri="{FF2B5EF4-FFF2-40B4-BE49-F238E27FC236}">
                <a16:creationId xmlns:a16="http://schemas.microsoft.com/office/drawing/2014/main" id="{EEC28A0D-F14C-184B-9005-F767648E4D2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18" name="Picture 17" descr="MAE DY BLEIDLAIS YN CYFRI PAID COLLI DY GYFLE Logo">
            <a:extLst>
              <a:ext uri="{FF2B5EF4-FFF2-40B4-BE49-F238E27FC236}">
                <a16:creationId xmlns:a16="http://schemas.microsoft.com/office/drawing/2014/main" id="{27331521-DB6F-2B46-9FC3-6F1D780396BE}"/>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1559794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reaker Slid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1" name="Picture 10">
            <a:extLst>
              <a:ext uri="{FF2B5EF4-FFF2-40B4-BE49-F238E27FC236}">
                <a16:creationId xmlns:a16="http://schemas.microsoft.com/office/drawing/2014/main" id="{A1CC0C7C-BCDF-5145-8102-C3AF0EF3A3B2}"/>
              </a:ext>
              <a:ext uri="{C183D7F6-B498-43B3-948B-1728B52AA6E4}">
                <adec:decorative xmlns:adec="http://schemas.microsoft.com/office/drawing/2017/decorative" val="1"/>
              </a:ext>
            </a:extLst>
          </p:cNvPr>
          <p:cNvPicPr>
            <a:picLocks noChangeAspect="1"/>
          </p:cNvPicPr>
          <p:nvPr userDrawn="1"/>
        </p:nvPicPr>
        <p:blipFill rotWithShape="1">
          <a:blip r:embed="rId3"/>
          <a:srcRect l="3461" r="6942" b="3737"/>
          <a:stretch/>
        </p:blipFill>
        <p:spPr>
          <a:xfrm>
            <a:off x="5409078" y="-58315"/>
            <a:ext cx="6782923" cy="6925480"/>
          </a:xfrm>
          <a:prstGeom prst="rect">
            <a:avLst/>
          </a:prstGeom>
        </p:spPr>
      </p:pic>
      <p:sp>
        <p:nvSpPr>
          <p:cNvPr id="15" name="Footer Placeholder 7">
            <a:extLst>
              <a:ext uri="{FF2B5EF4-FFF2-40B4-BE49-F238E27FC236}">
                <a16:creationId xmlns:a16="http://schemas.microsoft.com/office/drawing/2014/main" id="{EE5DE9C6-D72F-2E4D-9B9E-EDC4EA190387}"/>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4" name="Footer Placeholder 40">
            <a:hlinkClick r:id="rId4"/>
            <a:extLst>
              <a:ext uri="{FF2B5EF4-FFF2-40B4-BE49-F238E27FC236}">
                <a16:creationId xmlns:a16="http://schemas.microsoft.com/office/drawing/2014/main" id="{3B62D15E-6980-3E41-BDD9-AE24FF741384}"/>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17" name="Picture 16" descr="MAE DY BLEIDLAIS YN CYFRI PAID COLLI DY GYFLE Logo">
            <a:extLst>
              <a:ext uri="{FF2B5EF4-FFF2-40B4-BE49-F238E27FC236}">
                <a16:creationId xmlns:a16="http://schemas.microsoft.com/office/drawing/2014/main" id="{189D1E86-8324-6140-9A7B-38E7AC96B805}"/>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584010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Title 1" descr="Large 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sp>
        <p:nvSpPr>
          <p:cNvPr id="16" name="Footer Placeholder 7">
            <a:extLst>
              <a:ext uri="{FF2B5EF4-FFF2-40B4-BE49-F238E27FC236}">
                <a16:creationId xmlns:a16="http://schemas.microsoft.com/office/drawing/2014/main" id="{5A9F8D64-5966-3049-8413-6A1571A6DEB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3" name="Footer Placeholder 40">
            <a:hlinkClick r:id="rId2"/>
            <a:extLst>
              <a:ext uri="{FF2B5EF4-FFF2-40B4-BE49-F238E27FC236}">
                <a16:creationId xmlns:a16="http://schemas.microsoft.com/office/drawing/2014/main" id="{C88BCE86-D6E1-BA4F-92ED-C8E6D47CC87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18" name="Picture 17" descr="Logo&#10;&#10;Description automatically generated with low confidence">
            <a:extLst>
              <a:ext uri="{FF2B5EF4-FFF2-40B4-BE49-F238E27FC236}">
                <a16:creationId xmlns:a16="http://schemas.microsoft.com/office/drawing/2014/main" id="{814702EA-FB17-A94F-9AC5-BF024D28FB05}"/>
              </a:ext>
            </a:extLst>
          </p:cNvPr>
          <p:cNvPicPr>
            <a:picLocks noChangeAspect="1"/>
          </p:cNvPicPr>
          <p:nvPr userDrawn="1"/>
        </p:nvPicPr>
        <p:blipFill>
          <a:blip r:embed="rId3"/>
          <a:stretch>
            <a:fillRect/>
          </a:stretch>
        </p:blipFill>
        <p:spPr>
          <a:xfrm>
            <a:off x="10725863" y="486082"/>
            <a:ext cx="1058080" cy="668354"/>
          </a:xfrm>
          <a:prstGeom prst="rect">
            <a:avLst/>
          </a:prstGeom>
        </p:spPr>
      </p:pic>
      <p:pic>
        <p:nvPicPr>
          <p:cNvPr id="19" name="Picture 18" descr="MAE DY BLEIDLAIS YN CYFRI PAID COLLI DY GYFLE Logo">
            <a:extLst>
              <a:ext uri="{FF2B5EF4-FFF2-40B4-BE49-F238E27FC236}">
                <a16:creationId xmlns:a16="http://schemas.microsoft.com/office/drawing/2014/main" id="{AD5D6012-8517-0849-A9BA-501A8C72B72C}"/>
              </a:ext>
            </a:extLst>
          </p:cNvPr>
          <p:cNvPicPr>
            <a:picLocks noChangeAspect="1"/>
          </p:cNvPicPr>
          <p:nvPr userDrawn="1"/>
        </p:nvPicPr>
        <p:blipFill>
          <a:blip r:embed="rId4"/>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493120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 Caption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descr="Left hand Side Image&#10;">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Half page caption">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sp>
        <p:nvSpPr>
          <p:cNvPr id="12" name="Footer Placeholder 7">
            <a:extLst>
              <a:ext uri="{FF2B5EF4-FFF2-40B4-BE49-F238E27FC236}">
                <a16:creationId xmlns:a16="http://schemas.microsoft.com/office/drawing/2014/main" id="{BD2479B8-70EE-5D43-8EAB-8E67C0A8661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5" name="Footer Placeholder 40">
            <a:hlinkClick r:id="rId2"/>
            <a:extLst>
              <a:ext uri="{FF2B5EF4-FFF2-40B4-BE49-F238E27FC236}">
                <a16:creationId xmlns:a16="http://schemas.microsoft.com/office/drawing/2014/main" id="{99B81052-EA3A-6041-A634-D8794D9DAA5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16" name="Picture 15" descr="Logo&#10;&#10;Description automatically generated with low confidence">
            <a:extLst>
              <a:ext uri="{FF2B5EF4-FFF2-40B4-BE49-F238E27FC236}">
                <a16:creationId xmlns:a16="http://schemas.microsoft.com/office/drawing/2014/main" id="{4989A576-8B93-8143-A9BB-3D8286844600}"/>
              </a:ext>
            </a:extLst>
          </p:cNvPr>
          <p:cNvPicPr>
            <a:picLocks noChangeAspect="1"/>
          </p:cNvPicPr>
          <p:nvPr userDrawn="1"/>
        </p:nvPicPr>
        <p:blipFill>
          <a:blip r:embed="rId3"/>
          <a:stretch>
            <a:fillRect/>
          </a:stretch>
        </p:blipFill>
        <p:spPr>
          <a:xfrm>
            <a:off x="10725863" y="486082"/>
            <a:ext cx="1058080" cy="668354"/>
          </a:xfrm>
          <a:prstGeom prst="rect">
            <a:avLst/>
          </a:prstGeom>
        </p:spPr>
      </p:pic>
      <p:pic>
        <p:nvPicPr>
          <p:cNvPr id="17" name="Picture 16" descr="MAE DY BLEIDLAIS YN CYFRI PAID COLLI DY GYFLE Logo">
            <a:extLst>
              <a:ext uri="{FF2B5EF4-FFF2-40B4-BE49-F238E27FC236}">
                <a16:creationId xmlns:a16="http://schemas.microsoft.com/office/drawing/2014/main" id="{F8DD6647-0CBB-6443-9951-025AB7E89B21}"/>
              </a:ext>
            </a:extLst>
          </p:cNvPr>
          <p:cNvPicPr>
            <a:picLocks noChangeAspect="1"/>
          </p:cNvPicPr>
          <p:nvPr userDrawn="1"/>
        </p:nvPicPr>
        <p:blipFill>
          <a:blip r:embed="rId4"/>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335952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 Caption + White A">
    <p:spTree>
      <p:nvGrpSpPr>
        <p:cNvPr id="1" name=""/>
        <p:cNvGrpSpPr/>
        <p:nvPr/>
      </p:nvGrpSpPr>
      <p:grpSpPr>
        <a:xfrm>
          <a:off x="0" y="0"/>
          <a:ext cx="0" cy="0"/>
          <a:chOff x="0" y="0"/>
          <a:chExt cx="0" cy="0"/>
        </a:xfrm>
      </p:grpSpPr>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Main Caption" descr="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sp>
        <p:nvSpPr>
          <p:cNvPr id="12" name="Rectangle 11">
            <a:extLst>
              <a:ext uri="{FF2B5EF4-FFF2-40B4-BE49-F238E27FC236}">
                <a16:creationId xmlns:a16="http://schemas.microsoft.com/office/drawing/2014/main" id="{B7EB4D20-04A1-9247-8D72-AA1E69094D5D}"/>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3A1ECA7-33A9-F544-8B2E-0DE459F8126A}"/>
              </a:ext>
              <a:ext uri="{C183D7F6-B498-43B3-948B-1728B52AA6E4}">
                <adec:decorative xmlns:adec="http://schemas.microsoft.com/office/drawing/2017/decorative" val="1"/>
              </a:ext>
            </a:extLst>
          </p:cNvPr>
          <p:cNvPicPr>
            <a:picLocks noChangeAspect="1"/>
          </p:cNvPicPr>
          <p:nvPr userDrawn="1"/>
        </p:nvPicPr>
        <p:blipFill rotWithShape="1">
          <a:blip r:embed="rId2"/>
          <a:srcRect l="3461" r="6942" b="3737"/>
          <a:stretch/>
        </p:blipFill>
        <p:spPr>
          <a:xfrm>
            <a:off x="9481529" y="4099727"/>
            <a:ext cx="2710471" cy="2767437"/>
          </a:xfrm>
          <a:prstGeom prst="rect">
            <a:avLst/>
          </a:prstGeom>
        </p:spPr>
      </p:pic>
      <p:pic>
        <p:nvPicPr>
          <p:cNvPr id="14" name="Picture 13" descr="Outline of a hand pointing at an image&#10;">
            <a:extLst>
              <a:ext uri="{FF2B5EF4-FFF2-40B4-BE49-F238E27FC236}">
                <a16:creationId xmlns:a16="http://schemas.microsoft.com/office/drawing/2014/main" id="{4D7DC8F0-7092-AB4D-9A67-29A0B5240436}"/>
              </a:ext>
            </a:extLst>
          </p:cNvPr>
          <p:cNvPicPr>
            <a:picLocks noChangeAspect="1"/>
          </p:cNvPicPr>
          <p:nvPr userDrawn="1"/>
        </p:nvPicPr>
        <p:blipFill rotWithShape="1">
          <a:blip r:embed="rId3"/>
          <a:srcRect l="52080"/>
          <a:stretch/>
        </p:blipFill>
        <p:spPr>
          <a:xfrm flipH="1">
            <a:off x="6025664" y="914400"/>
            <a:ext cx="1308810" cy="1572819"/>
          </a:xfrm>
          <a:prstGeom prst="rect">
            <a:avLst/>
          </a:prstGeom>
        </p:spPr>
      </p:pic>
      <p:sp>
        <p:nvSpPr>
          <p:cNvPr id="15" name="Footer Placeholder 7">
            <a:extLst>
              <a:ext uri="{FF2B5EF4-FFF2-40B4-BE49-F238E27FC236}">
                <a16:creationId xmlns:a16="http://schemas.microsoft.com/office/drawing/2014/main" id="{36E55B73-65A7-5E48-A39D-179CE61C5B24}"/>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pic>
        <p:nvPicPr>
          <p:cNvPr id="22" name="Picture 21" descr="MAE DY BLEIDLAIS YN CYFRI PAID COLLI DY GYFLE Logo">
            <a:extLst>
              <a:ext uri="{FF2B5EF4-FFF2-40B4-BE49-F238E27FC236}">
                <a16:creationId xmlns:a16="http://schemas.microsoft.com/office/drawing/2014/main" id="{15346121-0E4C-724D-ABE9-5D850B76ACD3}"/>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23" name="Footer Placeholder 40">
            <a:hlinkClick r:id="rId5"/>
            <a:extLst>
              <a:ext uri="{FF2B5EF4-FFF2-40B4-BE49-F238E27FC236}">
                <a16:creationId xmlns:a16="http://schemas.microsoft.com/office/drawing/2014/main" id="{11D3176B-5D29-7B41-A895-E484C99E486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24" name="Picture 23" descr="A picture containing logo&#10;&#10;Description automatically generated">
            <a:extLst>
              <a:ext uri="{FF2B5EF4-FFF2-40B4-BE49-F238E27FC236}">
                <a16:creationId xmlns:a16="http://schemas.microsoft.com/office/drawing/2014/main" id="{A20CC900-FB39-A544-9F97-461A700518CC}"/>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20259157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 Caption + White B">
    <p:spTree>
      <p:nvGrpSpPr>
        <p:cNvPr id="1" name=""/>
        <p:cNvGrpSpPr/>
        <p:nvPr/>
      </p:nvGrpSpPr>
      <p:grpSpPr>
        <a:xfrm>
          <a:off x="0" y="0"/>
          <a:ext cx="0" cy="0"/>
          <a:chOff x="0" y="0"/>
          <a:chExt cx="0" cy="0"/>
        </a:xfrm>
      </p:grpSpPr>
      <p:sp>
        <p:nvSpPr>
          <p:cNvPr id="12" name="Left hand side image">
            <a:extLst>
              <a:ext uri="{FF2B5EF4-FFF2-40B4-BE49-F238E27FC236}">
                <a16:creationId xmlns:a16="http://schemas.microsoft.com/office/drawing/2014/main" id="{61E192B6-5A5F-E947-96A6-7A501DB8B696}"/>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17" name="Main Caption" descr="Caption&#10;">
            <a:extLst>
              <a:ext uri="{FF2B5EF4-FFF2-40B4-BE49-F238E27FC236}">
                <a16:creationId xmlns:a16="http://schemas.microsoft.com/office/drawing/2014/main" id="{C409EEA0-299C-E441-B859-6B8AC6EB232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9" name="Picture 18" descr="Outline of a hand pointing at an image&#10;">
            <a:extLst>
              <a:ext uri="{FF2B5EF4-FFF2-40B4-BE49-F238E27FC236}">
                <a16:creationId xmlns:a16="http://schemas.microsoft.com/office/drawing/2014/main" id="{142EF67F-F08A-9546-AB11-A538543EC91E}"/>
              </a:ext>
            </a:extLst>
          </p:cNvPr>
          <p:cNvPicPr>
            <a:picLocks noChangeAspect="1"/>
          </p:cNvPicPr>
          <p:nvPr userDrawn="1"/>
        </p:nvPicPr>
        <p:blipFill rotWithShape="1">
          <a:blip r:embed="rId2"/>
          <a:srcRect l="52080"/>
          <a:stretch/>
        </p:blipFill>
        <p:spPr>
          <a:xfrm flipH="1">
            <a:off x="6025664" y="914400"/>
            <a:ext cx="1308810" cy="1572819"/>
          </a:xfrm>
          <a:prstGeom prst="rect">
            <a:avLst/>
          </a:prstGeom>
        </p:spPr>
      </p:pic>
      <p:sp>
        <p:nvSpPr>
          <p:cNvPr id="13" name="Rectangle 12">
            <a:extLst>
              <a:ext uri="{FF2B5EF4-FFF2-40B4-BE49-F238E27FC236}">
                <a16:creationId xmlns:a16="http://schemas.microsoft.com/office/drawing/2014/main" id="{1C2E96A1-FF6E-F340-8DC9-35E8B97A1DEA}"/>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624074F-E391-1F4C-B38D-A820D17E0537}"/>
              </a:ext>
            </a:extLst>
          </p:cNvPr>
          <p:cNvPicPr>
            <a:picLocks noChangeAspect="1"/>
          </p:cNvPicPr>
          <p:nvPr userDrawn="1"/>
        </p:nvPicPr>
        <p:blipFill rotWithShape="1">
          <a:blip r:embed="rId3"/>
          <a:srcRect l="3461" r="6942" b="3737"/>
          <a:stretch/>
        </p:blipFill>
        <p:spPr>
          <a:xfrm>
            <a:off x="9481529" y="4099727"/>
            <a:ext cx="2710471" cy="2767437"/>
          </a:xfrm>
          <a:prstGeom prst="rect">
            <a:avLst/>
          </a:prstGeom>
        </p:spPr>
      </p:pic>
      <p:sp>
        <p:nvSpPr>
          <p:cNvPr id="15" name="Footer Placeholder 7">
            <a:extLst>
              <a:ext uri="{FF2B5EF4-FFF2-40B4-BE49-F238E27FC236}">
                <a16:creationId xmlns:a16="http://schemas.microsoft.com/office/drawing/2014/main" id="{3C94EC99-B9F0-F14D-93AC-E9756C1680D5}"/>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pic>
        <p:nvPicPr>
          <p:cNvPr id="24" name="Picture 23" descr="MAE DY BLEIDLAIS YN CYFRI PAID COLLI DY GYFLE Logo">
            <a:extLst>
              <a:ext uri="{FF2B5EF4-FFF2-40B4-BE49-F238E27FC236}">
                <a16:creationId xmlns:a16="http://schemas.microsoft.com/office/drawing/2014/main" id="{A09F939A-F457-DD44-AC4A-C8573185E52F}"/>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25" name="Footer Placeholder 40">
            <a:hlinkClick r:id="rId5"/>
            <a:extLst>
              <a:ext uri="{FF2B5EF4-FFF2-40B4-BE49-F238E27FC236}">
                <a16:creationId xmlns:a16="http://schemas.microsoft.com/office/drawing/2014/main" id="{F0BB0C8D-D3BA-E940-8062-1BE063F0E61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26" name="Picture 25" descr="A picture containing logo&#10;&#10;Description automatically generated">
            <a:extLst>
              <a:ext uri="{FF2B5EF4-FFF2-40B4-BE49-F238E27FC236}">
                <a16:creationId xmlns:a16="http://schemas.microsoft.com/office/drawing/2014/main" id="{E16C3DB5-DBEF-6049-BA11-462E246A22F2}"/>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1876963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ssets">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BE9C0F-39F5-D046-9E92-4457040FB183}"/>
              </a:ext>
            </a:extLst>
          </p:cNvPr>
          <p:cNvSpPr txBox="1"/>
          <p:nvPr userDrawn="1"/>
        </p:nvSpPr>
        <p:spPr>
          <a:xfrm>
            <a:off x="371474" y="791895"/>
            <a:ext cx="7675245" cy="1938992"/>
          </a:xfrm>
          <a:prstGeom prst="rect">
            <a:avLst/>
          </a:prstGeom>
          <a:noFill/>
        </p:spPr>
        <p:txBody>
          <a:bodyPr wrap="square" rtlCol="0">
            <a:spAutoFit/>
          </a:bodyPr>
          <a:lstStyle/>
          <a:p>
            <a:r>
              <a:rPr lang="en-US" sz="6000" b="1">
                <a:latin typeface="Montserrat ExtraBold" pitchFamily="2" charset="77"/>
              </a:rPr>
              <a:t>How to use this presentation pack</a:t>
            </a:r>
          </a:p>
        </p:txBody>
      </p:sp>
      <p:sp>
        <p:nvSpPr>
          <p:cNvPr id="3" name="TextBox 2">
            <a:extLst>
              <a:ext uri="{FF2B5EF4-FFF2-40B4-BE49-F238E27FC236}">
                <a16:creationId xmlns:a16="http://schemas.microsoft.com/office/drawing/2014/main" id="{20D7F9D3-2839-1940-9A22-CC3A07232D54}"/>
              </a:ext>
            </a:extLst>
          </p:cNvPr>
          <p:cNvSpPr txBox="1"/>
          <p:nvPr userDrawn="1"/>
        </p:nvSpPr>
        <p:spPr>
          <a:xfrm>
            <a:off x="371473" y="3211338"/>
            <a:ext cx="5919537" cy="341632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200">
                <a:latin typeface="Montserrat Medium" pitchFamily="2" charset="77"/>
              </a:rPr>
              <a:t>This presentation consists of many ‘master templates’ for you to use.</a:t>
            </a:r>
          </a:p>
          <a:p>
            <a:pPr marL="285750" indent="-285750">
              <a:spcAft>
                <a:spcPts val="1200"/>
              </a:spcAft>
              <a:buFont typeface="Arial" panose="020B0604020202020204" pitchFamily="34" charset="0"/>
              <a:buChar char="•"/>
            </a:pPr>
            <a:r>
              <a:rPr lang="en-US" sz="1200">
                <a:latin typeface="Montserrat Medium" pitchFamily="2" charset="77"/>
              </a:rPr>
              <a:t>It is recommended that you duplicate this presentation and rename to your desired folder destination before beginning.</a:t>
            </a:r>
          </a:p>
          <a:p>
            <a:pPr marL="285750" indent="-285750">
              <a:spcAft>
                <a:spcPts val="1200"/>
              </a:spcAft>
              <a:buFont typeface="Arial" panose="020B0604020202020204" pitchFamily="34" charset="0"/>
              <a:buChar char="•"/>
            </a:pPr>
            <a:r>
              <a:rPr lang="en-US" sz="1200">
                <a:latin typeface="Montserrat Medium" pitchFamily="2" charset="77"/>
              </a:rPr>
              <a:t>All available slides have been placed into the presentation itself to be amended or deleted as you please. </a:t>
            </a:r>
          </a:p>
          <a:p>
            <a:pPr marL="285750" indent="-285750">
              <a:spcAft>
                <a:spcPts val="1200"/>
              </a:spcAft>
              <a:buFont typeface="Arial" panose="020B0604020202020204" pitchFamily="34" charset="0"/>
              <a:buChar char="•"/>
            </a:pPr>
            <a:r>
              <a:rPr lang="en-US" sz="1200">
                <a:latin typeface="Montserrat Medium" pitchFamily="2" charset="77"/>
              </a:rPr>
              <a:t>Page 2 is an asset pack for you to copy and paste from. You may wish to keep this page available whilst you build your presentation and remove on completion. If for any reason you lose this page, you can find the assets in the master pages:</a:t>
            </a:r>
          </a:p>
          <a:p>
            <a:pPr marL="742950" lvl="1" indent="-285750">
              <a:spcAft>
                <a:spcPts val="800"/>
              </a:spcAft>
              <a:buFont typeface="Arial" panose="020B0604020202020204" pitchFamily="34" charset="0"/>
              <a:buChar char="•"/>
            </a:pPr>
            <a:r>
              <a:rPr lang="en-US" sz="1200">
                <a:latin typeface="Montserrat Medium" pitchFamily="2" charset="77"/>
              </a:rPr>
              <a:t>View &gt; Master &gt; Slide Master</a:t>
            </a:r>
          </a:p>
          <a:p>
            <a:pPr marL="742950" lvl="1" indent="-285750">
              <a:spcAft>
                <a:spcPts val="800"/>
              </a:spcAft>
              <a:buFont typeface="Arial" panose="020B0604020202020204" pitchFamily="34" charset="0"/>
              <a:buChar char="•"/>
            </a:pPr>
            <a:r>
              <a:rPr lang="en-US" sz="1200">
                <a:latin typeface="Montserrat Medium" pitchFamily="2" charset="77"/>
              </a:rPr>
              <a:t>Select your asset &gt; copy (</a:t>
            </a:r>
            <a:r>
              <a:rPr lang="en-US" sz="1200" err="1">
                <a:latin typeface="Montserrat Medium" pitchFamily="2" charset="77"/>
              </a:rPr>
              <a:t>ctrl+c</a:t>
            </a:r>
            <a:r>
              <a:rPr lang="en-US" sz="1200">
                <a:latin typeface="Montserrat Medium" pitchFamily="2" charset="77"/>
              </a:rPr>
              <a:t> or </a:t>
            </a:r>
            <a:r>
              <a:rPr lang="en-US" sz="1200" err="1">
                <a:latin typeface="Montserrat Medium" pitchFamily="2" charset="77"/>
              </a:rPr>
              <a:t>cmd+c</a:t>
            </a:r>
            <a:r>
              <a:rPr lang="en-US" sz="1200">
                <a:latin typeface="Montserrat Medium" pitchFamily="2" charset="77"/>
              </a:rPr>
              <a:t>)</a:t>
            </a:r>
          </a:p>
          <a:p>
            <a:pPr marL="742950" lvl="1" indent="-285750">
              <a:spcAft>
                <a:spcPts val="800"/>
              </a:spcAft>
              <a:buFont typeface="Arial" panose="020B0604020202020204" pitchFamily="34" charset="0"/>
              <a:buChar char="•"/>
            </a:pPr>
            <a:r>
              <a:rPr lang="en-US" sz="1200">
                <a:latin typeface="Montserrat Medium" pitchFamily="2" charset="77"/>
              </a:rPr>
              <a:t>Return to your presentation and paste (</a:t>
            </a:r>
            <a:r>
              <a:rPr lang="en-US" sz="1200" err="1">
                <a:latin typeface="Montserrat Medium" pitchFamily="2" charset="77"/>
              </a:rPr>
              <a:t>ctrl+v</a:t>
            </a:r>
            <a:r>
              <a:rPr lang="en-US" sz="1200">
                <a:latin typeface="Montserrat Medium" pitchFamily="2" charset="77"/>
              </a:rPr>
              <a:t> or </a:t>
            </a:r>
            <a:r>
              <a:rPr lang="en-US" sz="1200" err="1">
                <a:latin typeface="Montserrat Medium" pitchFamily="2" charset="77"/>
              </a:rPr>
              <a:t>cmd+v</a:t>
            </a:r>
            <a:r>
              <a:rPr lang="en-US" sz="1200">
                <a:latin typeface="Montserrat Medium" pitchFamily="2" charset="77"/>
              </a:rPr>
              <a:t>). </a:t>
            </a:r>
          </a:p>
          <a:p>
            <a:pPr marL="285750" indent="-285750">
              <a:spcAft>
                <a:spcPts val="1200"/>
              </a:spcAft>
              <a:buFont typeface="Arial" panose="020B0604020202020204" pitchFamily="34" charset="0"/>
              <a:buChar char="•"/>
            </a:pPr>
            <a:endParaRPr lang="en-US" sz="1200">
              <a:latin typeface="Montserrat Medium" pitchFamily="2" charset="77"/>
            </a:endParaRPr>
          </a:p>
        </p:txBody>
      </p:sp>
      <p:pic>
        <p:nvPicPr>
          <p:cNvPr id="4" name="Picture 3" descr="A picture containing person&#10;&#10;Description automatically generated">
            <a:extLst>
              <a:ext uri="{FF2B5EF4-FFF2-40B4-BE49-F238E27FC236}">
                <a16:creationId xmlns:a16="http://schemas.microsoft.com/office/drawing/2014/main" id="{CC590042-FDA3-634A-9D76-8F3B2D6F1891}"/>
              </a:ext>
            </a:extLst>
          </p:cNvPr>
          <p:cNvPicPr>
            <a:picLocks noChangeAspect="1"/>
          </p:cNvPicPr>
          <p:nvPr userDrawn="1"/>
        </p:nvPicPr>
        <p:blipFill rotWithShape="1">
          <a:blip r:embed="rId2"/>
          <a:srcRect l="1" r="-696"/>
          <a:stretch/>
        </p:blipFill>
        <p:spPr>
          <a:xfrm>
            <a:off x="7104131" y="1642769"/>
            <a:ext cx="4433934" cy="5225280"/>
          </a:xfrm>
          <a:prstGeom prst="rect">
            <a:avLst/>
          </a:prstGeom>
        </p:spPr>
      </p:pic>
    </p:spTree>
    <p:extLst>
      <p:ext uri="{BB962C8B-B14F-4D97-AF65-F5344CB8AC3E}">
        <p14:creationId xmlns:p14="http://schemas.microsoft.com/office/powerpoint/2010/main" val="7848897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descr="Image of teenage girl pondering with finger on chin">
            <a:extLst>
              <a:ext uri="{FF2B5EF4-FFF2-40B4-BE49-F238E27FC236}">
                <a16:creationId xmlns:a16="http://schemas.microsoft.com/office/drawing/2014/main" id="{89ACCAE7-F79D-1244-9E82-D871927DBA4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sp>
        <p:nvSpPr>
          <p:cNvPr id="16" name="Title 1">
            <a:extLst>
              <a:ext uri="{FF2B5EF4-FFF2-40B4-BE49-F238E27FC236}">
                <a16:creationId xmlns:a16="http://schemas.microsoft.com/office/drawing/2014/main" id="{FEBDE36F-3F1F-8545-B061-931E3103E160}"/>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sp>
        <p:nvSpPr>
          <p:cNvPr id="8" name="Title 1" descr="Main Quote&#10;">
            <a:extLst>
              <a:ext uri="{FF2B5EF4-FFF2-40B4-BE49-F238E27FC236}">
                <a16:creationId xmlns:a16="http://schemas.microsoft.com/office/drawing/2014/main" id="{CEFA90B8-DDDF-0749-AD7D-37B2C322D44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a:t>MAYBE YOU WANT AN INSPIRATIONAL QUOTE</a:t>
            </a:r>
          </a:p>
        </p:txBody>
      </p:sp>
      <p:sp>
        <p:nvSpPr>
          <p:cNvPr id="9" name="Title 1">
            <a:extLst>
              <a:ext uri="{FF2B5EF4-FFF2-40B4-BE49-F238E27FC236}">
                <a16:creationId xmlns:a16="http://schemas.microsoft.com/office/drawing/2014/main" id="{8AE57269-2D63-2547-8D46-F20246CF01DD}"/>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pic>
        <p:nvPicPr>
          <p:cNvPr id="13" name="Picture 12" descr="A picture containing logo&#10;&#10;Description automatically generated">
            <a:extLst>
              <a:ext uri="{FF2B5EF4-FFF2-40B4-BE49-F238E27FC236}">
                <a16:creationId xmlns:a16="http://schemas.microsoft.com/office/drawing/2014/main" id="{B71CF5EF-2EE5-2C4C-ADC0-8F4BEC36D76B}"/>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0742706" y="493632"/>
            <a:ext cx="1030561" cy="650971"/>
          </a:xfrm>
          <a:prstGeom prst="rect">
            <a:avLst/>
          </a:prstGeom>
        </p:spPr>
      </p:pic>
      <p:pic>
        <p:nvPicPr>
          <p:cNvPr id="14" name="Picture 13" descr="MAE DY BLEIDLAIS YN CYFRI PAID COLLI DY GYFLE Logo">
            <a:extLst>
              <a:ext uri="{FF2B5EF4-FFF2-40B4-BE49-F238E27FC236}">
                <a16:creationId xmlns:a16="http://schemas.microsoft.com/office/drawing/2014/main" id="{FF2D3DB2-00CD-FE48-9417-41CB032450E9}"/>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1584443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 descr="Image of teenage girl pondering with finger on chin">
            <a:extLst>
              <a:ext uri="{FF2B5EF4-FFF2-40B4-BE49-F238E27FC236}">
                <a16:creationId xmlns:a16="http://schemas.microsoft.com/office/drawing/2014/main" id="{AF6F1F5F-250A-FE4A-ACD7-2D05B5CF7E2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sp>
        <p:nvSpPr>
          <p:cNvPr id="16" name="Title 1">
            <a:extLst>
              <a:ext uri="{FF2B5EF4-FFF2-40B4-BE49-F238E27FC236}">
                <a16:creationId xmlns:a16="http://schemas.microsoft.com/office/drawing/2014/main" id="{DB0BFB95-A8CC-5A4C-9753-98855CE1886F}"/>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sp>
        <p:nvSpPr>
          <p:cNvPr id="17" name="Title 1" descr="Main Quote&#10;">
            <a:extLst>
              <a:ext uri="{FF2B5EF4-FFF2-40B4-BE49-F238E27FC236}">
                <a16:creationId xmlns:a16="http://schemas.microsoft.com/office/drawing/2014/main" id="{03559090-BADF-C94D-8E1B-1DB60FDEFC6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a:t>MAYBE YOU WANT AN INSPIRATIONAL QUOTE</a:t>
            </a:r>
          </a:p>
        </p:txBody>
      </p:sp>
      <p:sp>
        <p:nvSpPr>
          <p:cNvPr id="18" name="Title 1">
            <a:extLst>
              <a:ext uri="{FF2B5EF4-FFF2-40B4-BE49-F238E27FC236}">
                <a16:creationId xmlns:a16="http://schemas.microsoft.com/office/drawing/2014/main" id="{D6763833-69F3-6B41-85E8-FFA2E28E5CF5}"/>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pic>
        <p:nvPicPr>
          <p:cNvPr id="9" name="Picture 8" descr="A picture containing logo&#10;&#10;Description automatically generated">
            <a:extLst>
              <a:ext uri="{FF2B5EF4-FFF2-40B4-BE49-F238E27FC236}">
                <a16:creationId xmlns:a16="http://schemas.microsoft.com/office/drawing/2014/main" id="{CEA10697-2991-3348-A04E-762251C73165}"/>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0742706" y="493632"/>
            <a:ext cx="1030561" cy="650971"/>
          </a:xfrm>
          <a:prstGeom prst="rect">
            <a:avLst/>
          </a:prstGeom>
        </p:spPr>
      </p:pic>
      <p:pic>
        <p:nvPicPr>
          <p:cNvPr id="10" name="Picture 9" descr="MAE DY BLEIDLAIS YN CYFRI PAID COLLI DY GYFLE Logo">
            <a:extLst>
              <a:ext uri="{FF2B5EF4-FFF2-40B4-BE49-F238E27FC236}">
                <a16:creationId xmlns:a16="http://schemas.microsoft.com/office/drawing/2014/main" id="{0815E5BB-0D07-2946-91E3-E011D8124D45}"/>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3856545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pic>
        <p:nvPicPr>
          <p:cNvPr id="14" name="Picture 13" descr="MAE DY BLEIDLAIS YN CYFRI PAID COLLI DY GYFLE Logo">
            <a:extLst>
              <a:ext uri="{FF2B5EF4-FFF2-40B4-BE49-F238E27FC236}">
                <a16:creationId xmlns:a16="http://schemas.microsoft.com/office/drawing/2014/main" id="{84CD3B0B-1808-1744-B009-1963A1202628}"/>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1FB2331C-532E-DF46-B5FF-46570B01CBDA}"/>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9B5F797E-F2A0-E64F-B333-860B43F263DC}"/>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2994624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93147289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bl>
          </a:graphicData>
        </a:graphic>
      </p:graphicFrame>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pic>
        <p:nvPicPr>
          <p:cNvPr id="14" name="Picture 13" descr="MAE DY BLEIDLAIS YN CYFRI PAID COLLI DY GYFLE Logo">
            <a:extLst>
              <a:ext uri="{FF2B5EF4-FFF2-40B4-BE49-F238E27FC236}">
                <a16:creationId xmlns:a16="http://schemas.microsoft.com/office/drawing/2014/main" id="{09B1E151-631F-DC47-84CF-31D75BF32DC1}"/>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55B9F74C-BEC6-D040-BDED-DF18E925307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D1183D4F-9167-5740-9797-36A5BA056929}"/>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2400599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able">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47270980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bl>
          </a:graphicData>
        </a:graphic>
      </p:graphicFrame>
      <p:sp>
        <p:nvSpPr>
          <p:cNvPr id="11" name="Footer Placeholder 7">
            <a:extLst>
              <a:ext uri="{FF2B5EF4-FFF2-40B4-BE49-F238E27FC236}">
                <a16:creationId xmlns:a16="http://schemas.microsoft.com/office/drawing/2014/main" id="{7FF1B7C6-6E20-CB4D-80E7-BFB6C3DA29C5}"/>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pic>
        <p:nvPicPr>
          <p:cNvPr id="14" name="Picture 13" descr="MAE DY BLEIDLAIS YN CYFRI PAID COLLI DY GYFLE Logo">
            <a:extLst>
              <a:ext uri="{FF2B5EF4-FFF2-40B4-BE49-F238E27FC236}">
                <a16:creationId xmlns:a16="http://schemas.microsoft.com/office/drawing/2014/main" id="{A0113DAC-4AFD-A942-8B94-4C66C490637E}"/>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EFBE18A3-B52C-EC4A-9484-52747960A913}"/>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29F13A0E-CA09-674B-BD67-6479BC4E9B2C}"/>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3513552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Grid A">
    <p:spTree>
      <p:nvGrpSpPr>
        <p:cNvPr id="1" name=""/>
        <p:cNvGrpSpPr/>
        <p:nvPr/>
      </p:nvGrpSpPr>
      <p:grpSpPr>
        <a:xfrm>
          <a:off x="0" y="0"/>
          <a:ext cx="0" cy="0"/>
          <a:chOff x="0" y="0"/>
          <a:chExt cx="0" cy="0"/>
        </a:xfrm>
      </p:grpSpPr>
      <p:sp>
        <p:nvSpPr>
          <p:cNvPr id="8" name="Main Ti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3147656918"/>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340014825"/>
                  </a:ext>
                </a:extLst>
              </a:tr>
            </a:tbl>
          </a:graphicData>
        </a:graphic>
      </p:graphicFrame>
      <p:sp>
        <p:nvSpPr>
          <p:cNvPr id="11" name="Footer Placeholder 7">
            <a:extLst>
              <a:ext uri="{FF2B5EF4-FFF2-40B4-BE49-F238E27FC236}">
                <a16:creationId xmlns:a16="http://schemas.microsoft.com/office/drawing/2014/main" id="{A4C3B688-999A-5447-9DBA-652646CA3A68}"/>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pic>
        <p:nvPicPr>
          <p:cNvPr id="14" name="Picture 13" descr="MAE DY BLEIDLAIS YN CYFRI PAID COLLI DY GYFLE Logo">
            <a:extLst>
              <a:ext uri="{FF2B5EF4-FFF2-40B4-BE49-F238E27FC236}">
                <a16:creationId xmlns:a16="http://schemas.microsoft.com/office/drawing/2014/main" id="{B8D8E8E4-42FE-C14C-862B-FC02DD027B60}"/>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CD8815C5-7A4B-FF48-ADB8-C76E2B73A18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8D6B2988-F1F6-F94A-836F-9236784BD7A7}"/>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17866589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er 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2425110943"/>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340014825"/>
                  </a:ext>
                </a:extLst>
              </a:tr>
            </a:tbl>
          </a:graphicData>
        </a:graphic>
      </p:graphicFrame>
      <p:sp>
        <p:nvSpPr>
          <p:cNvPr id="11" name="Footer Placeholder 7">
            <a:extLst>
              <a:ext uri="{FF2B5EF4-FFF2-40B4-BE49-F238E27FC236}">
                <a16:creationId xmlns:a16="http://schemas.microsoft.com/office/drawing/2014/main" id="{8845E985-17D4-6B47-9D46-CCDEF185606A}"/>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pic>
        <p:nvPicPr>
          <p:cNvPr id="14" name="Picture 13" descr="MAE DY BLEIDLAIS YN CYFRI PAID COLLI DY GYFLE Logo">
            <a:extLst>
              <a:ext uri="{FF2B5EF4-FFF2-40B4-BE49-F238E27FC236}">
                <a16:creationId xmlns:a16="http://schemas.microsoft.com/office/drawing/2014/main" id="{D6D9D132-E120-2B4F-8521-C0A9DC214B79}"/>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1A6F9F24-0839-2843-901F-58DA94B5715A}"/>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8491A033-4AA8-DA4C-9BA6-7CAC588F30CB}"/>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14311960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liment A Exam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ain title">
            <a:extLst>
              <a:ext uri="{FF2B5EF4-FFF2-40B4-BE49-F238E27FC236}">
                <a16:creationId xmlns:a16="http://schemas.microsoft.com/office/drawing/2014/main" id="{B58F0B3C-D295-FF44-AF15-E3683C23AE75}"/>
              </a:ext>
            </a:extLst>
          </p:cNvPr>
          <p:cNvSpPr txBox="1">
            <a:spLocks/>
          </p:cNvSpPr>
          <p:nvPr userDrawn="1"/>
        </p:nvSpPr>
        <p:spPr>
          <a:xfrm>
            <a:off x="6240462" y="2198274"/>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noFill/>
                </a:ln>
                <a:solidFill>
                  <a:schemeClr val="bg1"/>
                </a:solidFill>
                <a:latin typeface="Montserrat ExtraBold" pitchFamily="2" charset="77"/>
              </a:rPr>
              <a:t>BINGO!</a:t>
            </a:r>
          </a:p>
        </p:txBody>
      </p:sp>
      <p:pic>
        <p:nvPicPr>
          <p:cNvPr id="23" name="Main Image" descr="Large thumbs up image">
            <a:extLst>
              <a:ext uri="{FF2B5EF4-FFF2-40B4-BE49-F238E27FC236}">
                <a16:creationId xmlns:a16="http://schemas.microsoft.com/office/drawing/2014/main" id="{95E1D273-96DA-3E4C-A446-B8577EB02279}"/>
              </a:ext>
              <a:ext uri="{C183D7F6-B498-43B3-948B-1728B52AA6E4}">
                <adec:decorative xmlns:adec="http://schemas.microsoft.com/office/drawing/2017/decorative" val="0"/>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31" name="Title 1">
            <a:extLst>
              <a:ext uri="{FF2B5EF4-FFF2-40B4-BE49-F238E27FC236}">
                <a16:creationId xmlns:a16="http://schemas.microsoft.com/office/drawing/2014/main" id="{F32A8B07-4FFF-4F42-8E35-0C542557813D}"/>
              </a:ext>
              <a:ext uri="{C183D7F6-B498-43B3-948B-1728B52AA6E4}">
                <adec:decorative xmlns:adec="http://schemas.microsoft.com/office/drawing/2017/decorative" val="1"/>
              </a:ext>
            </a:extLst>
          </p:cNvPr>
          <p:cNvSpPr txBox="1">
            <a:spLocks/>
          </p:cNvSpPr>
          <p:nvPr userDrawn="1"/>
        </p:nvSpPr>
        <p:spPr>
          <a:xfrm>
            <a:off x="6240462" y="1123100"/>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2" name="Title 1">
            <a:extLst>
              <a:ext uri="{FF2B5EF4-FFF2-40B4-BE49-F238E27FC236}">
                <a16:creationId xmlns:a16="http://schemas.microsoft.com/office/drawing/2014/main" id="{118692AA-6DA9-7247-9E3D-A3425B6CC6D8}"/>
              </a:ext>
              <a:ext uri="{C183D7F6-B498-43B3-948B-1728B52AA6E4}">
                <adec:decorative xmlns:adec="http://schemas.microsoft.com/office/drawing/2017/decorative" val="1"/>
              </a:ext>
            </a:extLst>
          </p:cNvPr>
          <p:cNvSpPr txBox="1">
            <a:spLocks/>
          </p:cNvSpPr>
          <p:nvPr userDrawn="1"/>
        </p:nvSpPr>
        <p:spPr>
          <a:xfrm>
            <a:off x="6240463" y="7807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3" name="Title 1">
            <a:extLst>
              <a:ext uri="{FF2B5EF4-FFF2-40B4-BE49-F238E27FC236}">
                <a16:creationId xmlns:a16="http://schemas.microsoft.com/office/drawing/2014/main" id="{DCA1753D-B243-014E-92F0-8E592D4D47AE}"/>
              </a:ext>
              <a:ext uri="{C183D7F6-B498-43B3-948B-1728B52AA6E4}">
                <adec:decorative xmlns:adec="http://schemas.microsoft.com/office/drawing/2017/decorative" val="1"/>
              </a:ext>
            </a:extLst>
          </p:cNvPr>
          <p:cNvSpPr txBox="1">
            <a:spLocks/>
          </p:cNvSpPr>
          <p:nvPr userDrawn="1"/>
        </p:nvSpPr>
        <p:spPr>
          <a:xfrm>
            <a:off x="6240462" y="4398863"/>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4" name="Title 1">
            <a:extLst>
              <a:ext uri="{FF2B5EF4-FFF2-40B4-BE49-F238E27FC236}">
                <a16:creationId xmlns:a16="http://schemas.microsoft.com/office/drawing/2014/main" id="{19EC8F16-FC3B-AA40-BBB1-7E0659FA7AE3}"/>
              </a:ext>
              <a:ext uri="{C183D7F6-B498-43B3-948B-1728B52AA6E4}">
                <adec:decorative xmlns:adec="http://schemas.microsoft.com/office/drawing/2017/decorative" val="1"/>
              </a:ext>
            </a:extLst>
          </p:cNvPr>
          <p:cNvSpPr txBox="1">
            <a:spLocks/>
          </p:cNvSpPr>
          <p:nvPr userDrawn="1"/>
        </p:nvSpPr>
        <p:spPr>
          <a:xfrm>
            <a:off x="6240463" y="331364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13" name="Footer Placeholder 7">
            <a:extLst>
              <a:ext uri="{FF2B5EF4-FFF2-40B4-BE49-F238E27FC236}">
                <a16:creationId xmlns:a16="http://schemas.microsoft.com/office/drawing/2014/main" id="{230BF9A5-9C01-4D4E-AD84-8223F52AC159}"/>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pic>
        <p:nvPicPr>
          <p:cNvPr id="16" name="Picture 15" descr="MAE DY BLEIDLAIS YN CYFRI PAID COLLI DY GYFLE Logo">
            <a:extLst>
              <a:ext uri="{FF2B5EF4-FFF2-40B4-BE49-F238E27FC236}">
                <a16:creationId xmlns:a16="http://schemas.microsoft.com/office/drawing/2014/main" id="{60B3BFDC-5C6B-AB4D-A23A-C0B86E8071A3}"/>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17" name="Footer Placeholder 40">
            <a:hlinkClick r:id="rId4"/>
            <a:extLst>
              <a:ext uri="{FF2B5EF4-FFF2-40B4-BE49-F238E27FC236}">
                <a16:creationId xmlns:a16="http://schemas.microsoft.com/office/drawing/2014/main" id="{011A41A9-1816-2D48-BFD6-92A5BCE9CAD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19" name="Picture 18" descr="A picture containing logo&#10;&#10;Description automatically generated">
            <a:extLst>
              <a:ext uri="{FF2B5EF4-FFF2-40B4-BE49-F238E27FC236}">
                <a16:creationId xmlns:a16="http://schemas.microsoft.com/office/drawing/2014/main" id="{A31CD0B5-9DFC-4F4B-86AC-468CBDBB3331}"/>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361643" y="493632"/>
            <a:ext cx="1030561" cy="650971"/>
          </a:xfrm>
          <a:prstGeom prst="rect">
            <a:avLst/>
          </a:prstGeom>
        </p:spPr>
      </p:pic>
    </p:spTree>
    <p:extLst>
      <p:ext uri="{BB962C8B-B14F-4D97-AF65-F5344CB8AC3E}">
        <p14:creationId xmlns:p14="http://schemas.microsoft.com/office/powerpoint/2010/main" val="36990566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limen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5F61710B-A6E9-F24E-AB4A-EF9A39AAA3E4}"/>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a:t>ENTER</a:t>
            </a:r>
            <a:endParaRPr lang="en-US"/>
          </a:p>
        </p:txBody>
      </p:sp>
      <p:sp>
        <p:nvSpPr>
          <p:cNvPr id="16" name="Text Placeholder 3">
            <a:extLst>
              <a:ext uri="{FF2B5EF4-FFF2-40B4-BE49-F238E27FC236}">
                <a16:creationId xmlns:a16="http://schemas.microsoft.com/office/drawing/2014/main" id="{3777E145-9901-A34C-900B-BEDD4B8786CD}"/>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YOUR</a:t>
            </a:r>
            <a:endParaRPr lang="en-US"/>
          </a:p>
        </p:txBody>
      </p:sp>
      <p:sp>
        <p:nvSpPr>
          <p:cNvPr id="17" name="Text Placeholder 3">
            <a:extLst>
              <a:ext uri="{FF2B5EF4-FFF2-40B4-BE49-F238E27FC236}">
                <a16:creationId xmlns:a16="http://schemas.microsoft.com/office/drawing/2014/main" id="{5B5E8E0F-8ABE-5141-8B58-45EFEDFAE4C7}"/>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a:t>WORD</a:t>
            </a:r>
            <a:endParaRPr lang="en-US"/>
          </a:p>
        </p:txBody>
      </p:sp>
      <p:sp>
        <p:nvSpPr>
          <p:cNvPr id="18" name="Text Placeholder 3">
            <a:extLst>
              <a:ext uri="{FF2B5EF4-FFF2-40B4-BE49-F238E27FC236}">
                <a16:creationId xmlns:a16="http://schemas.microsoft.com/office/drawing/2014/main" id="{C8539CC6-ABD0-8E47-8A80-B78BEA39744C}"/>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INSIDE</a:t>
            </a:r>
            <a:endParaRPr lang="en-US"/>
          </a:p>
        </p:txBody>
      </p:sp>
      <p:sp>
        <p:nvSpPr>
          <p:cNvPr id="19" name="Text Placeholder 3">
            <a:extLst>
              <a:ext uri="{FF2B5EF4-FFF2-40B4-BE49-F238E27FC236}">
                <a16:creationId xmlns:a16="http://schemas.microsoft.com/office/drawing/2014/main" id="{C67CEA9B-81F3-5946-8974-A19F69EE5D6C}"/>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HERE</a:t>
            </a:r>
            <a:endParaRPr lang="en-US"/>
          </a:p>
        </p:txBody>
      </p:sp>
      <p:pic>
        <p:nvPicPr>
          <p:cNvPr id="23" name="Picture 22" descr="Large thumbs up image">
            <a:extLst>
              <a:ext uri="{FF2B5EF4-FFF2-40B4-BE49-F238E27FC236}">
                <a16:creationId xmlns:a16="http://schemas.microsoft.com/office/drawing/2014/main" id="{95E1D273-96DA-3E4C-A446-B8577EB02279}"/>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13" name="Footer Placeholder 7">
            <a:extLst>
              <a:ext uri="{FF2B5EF4-FFF2-40B4-BE49-F238E27FC236}">
                <a16:creationId xmlns:a16="http://schemas.microsoft.com/office/drawing/2014/main" id="{FBE5A209-02AB-2E4A-A0D6-580E23658093}"/>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pic>
        <p:nvPicPr>
          <p:cNvPr id="21" name="Picture 20" descr="MAE DY BLEIDLAIS YN CYFRI PAID COLLI DY GYFLE Logo">
            <a:extLst>
              <a:ext uri="{FF2B5EF4-FFF2-40B4-BE49-F238E27FC236}">
                <a16:creationId xmlns:a16="http://schemas.microsoft.com/office/drawing/2014/main" id="{6460411D-8ABD-6A47-A03F-ACED69383AA5}"/>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22" name="Footer Placeholder 40">
            <a:hlinkClick r:id="rId4"/>
            <a:extLst>
              <a:ext uri="{FF2B5EF4-FFF2-40B4-BE49-F238E27FC236}">
                <a16:creationId xmlns:a16="http://schemas.microsoft.com/office/drawing/2014/main" id="{74AD10EF-C46D-7141-B76F-5873E109A7AD}"/>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25" name="Picture 24" descr="A picture containing logo&#10;&#10;Description automatically generated">
            <a:extLst>
              <a:ext uri="{FF2B5EF4-FFF2-40B4-BE49-F238E27FC236}">
                <a16:creationId xmlns:a16="http://schemas.microsoft.com/office/drawing/2014/main" id="{D641F070-72EF-6847-84BD-C73567E8705E}"/>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371475" y="493632"/>
            <a:ext cx="1030561" cy="650971"/>
          </a:xfrm>
          <a:prstGeom prst="rect">
            <a:avLst/>
          </a:prstGeom>
        </p:spPr>
      </p:pic>
    </p:spTree>
    <p:extLst>
      <p:ext uri="{BB962C8B-B14F-4D97-AF65-F5344CB8AC3E}">
        <p14:creationId xmlns:p14="http://schemas.microsoft.com/office/powerpoint/2010/main" val="32632133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liment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D95977E2-1626-9F42-9995-149D90931135}"/>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a:t>ENTER</a:t>
            </a:r>
            <a:endParaRPr lang="en-US"/>
          </a:p>
        </p:txBody>
      </p:sp>
      <p:sp>
        <p:nvSpPr>
          <p:cNvPr id="16" name="Text Placeholder 3">
            <a:extLst>
              <a:ext uri="{FF2B5EF4-FFF2-40B4-BE49-F238E27FC236}">
                <a16:creationId xmlns:a16="http://schemas.microsoft.com/office/drawing/2014/main" id="{F753EA5F-DE35-9946-A18F-18DDF276C6C1}"/>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YOUR</a:t>
            </a:r>
            <a:endParaRPr lang="en-US"/>
          </a:p>
        </p:txBody>
      </p:sp>
      <p:sp>
        <p:nvSpPr>
          <p:cNvPr id="17" name="Text Placeholder 3">
            <a:extLst>
              <a:ext uri="{FF2B5EF4-FFF2-40B4-BE49-F238E27FC236}">
                <a16:creationId xmlns:a16="http://schemas.microsoft.com/office/drawing/2014/main" id="{A65ACEB7-0798-1443-AF35-4981F842DC0A}"/>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a:t>WORD</a:t>
            </a:r>
            <a:endParaRPr lang="en-US"/>
          </a:p>
        </p:txBody>
      </p:sp>
      <p:sp>
        <p:nvSpPr>
          <p:cNvPr id="18" name="Text Placeholder 3">
            <a:extLst>
              <a:ext uri="{FF2B5EF4-FFF2-40B4-BE49-F238E27FC236}">
                <a16:creationId xmlns:a16="http://schemas.microsoft.com/office/drawing/2014/main" id="{D4B531B7-A03A-A14A-B851-21307400C576}"/>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INSIDE</a:t>
            </a:r>
            <a:endParaRPr lang="en-US"/>
          </a:p>
        </p:txBody>
      </p:sp>
      <p:sp>
        <p:nvSpPr>
          <p:cNvPr id="24" name="Text Placeholder 3">
            <a:extLst>
              <a:ext uri="{FF2B5EF4-FFF2-40B4-BE49-F238E27FC236}">
                <a16:creationId xmlns:a16="http://schemas.microsoft.com/office/drawing/2014/main" id="{2A0079FF-61F9-3B4C-B606-4644D67F6021}"/>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HERE</a:t>
            </a:r>
            <a:endParaRPr lang="en-US"/>
          </a:p>
        </p:txBody>
      </p:sp>
      <p:pic>
        <p:nvPicPr>
          <p:cNvPr id="27" name="Picture 26" descr="Large thumbs up image">
            <a:extLst>
              <a:ext uri="{FF2B5EF4-FFF2-40B4-BE49-F238E27FC236}">
                <a16:creationId xmlns:a16="http://schemas.microsoft.com/office/drawing/2014/main" id="{EC213E02-69B6-2143-A88E-06C4B948BDAE}"/>
              </a:ext>
              <a:ext uri="{C183D7F6-B498-43B3-948B-1728B52AA6E4}">
                <adec:decorative xmlns:adec="http://schemas.microsoft.com/office/drawing/2017/decorative" val="0"/>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13" name="Footer Placeholder 7">
            <a:extLst>
              <a:ext uri="{FF2B5EF4-FFF2-40B4-BE49-F238E27FC236}">
                <a16:creationId xmlns:a16="http://schemas.microsoft.com/office/drawing/2014/main" id="{DB5CE8D6-2C3F-9246-B7A4-66112B1C554F}"/>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pic>
        <p:nvPicPr>
          <p:cNvPr id="20" name="Picture 19" descr="MAE DY BLEIDLAIS YN CYFRI PAID COLLI DY GYFLE Logo">
            <a:extLst>
              <a:ext uri="{FF2B5EF4-FFF2-40B4-BE49-F238E27FC236}">
                <a16:creationId xmlns:a16="http://schemas.microsoft.com/office/drawing/2014/main" id="{38B05C8D-8FDA-9148-AA7D-BEE9D3D75AFA}"/>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21" name="Footer Placeholder 40">
            <a:hlinkClick r:id="rId4"/>
            <a:extLst>
              <a:ext uri="{FF2B5EF4-FFF2-40B4-BE49-F238E27FC236}">
                <a16:creationId xmlns:a16="http://schemas.microsoft.com/office/drawing/2014/main" id="{756121F4-1BD3-B64E-82C7-DD1C9B9D893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22" name="Picture 21" descr="A picture containing logo&#10;&#10;Description automatically generated">
            <a:extLst>
              <a:ext uri="{FF2B5EF4-FFF2-40B4-BE49-F238E27FC236}">
                <a16:creationId xmlns:a16="http://schemas.microsoft.com/office/drawing/2014/main" id="{54E2DADA-B7BF-404D-8E30-6C3EB82FE494}"/>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371475" y="493632"/>
            <a:ext cx="1030561" cy="650971"/>
          </a:xfrm>
          <a:prstGeom prst="rect">
            <a:avLst/>
          </a:prstGeom>
        </p:spPr>
      </p:pic>
    </p:spTree>
    <p:extLst>
      <p:ext uri="{BB962C8B-B14F-4D97-AF65-F5344CB8AC3E}">
        <p14:creationId xmlns:p14="http://schemas.microsoft.com/office/powerpoint/2010/main" val="2042709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ssets">
    <p:bg>
      <p:bgPr>
        <a:solidFill>
          <a:schemeClr val="bg1"/>
        </a:solidFill>
        <a:effectLst/>
      </p:bgPr>
    </p:bg>
    <p:spTree>
      <p:nvGrpSpPr>
        <p:cNvPr id="1" name=""/>
        <p:cNvGrpSpPr/>
        <p:nvPr/>
      </p:nvGrpSpPr>
      <p:grpSpPr>
        <a:xfrm>
          <a:off x="0" y="0"/>
          <a:ext cx="0" cy="0"/>
          <a:chOff x="0" y="0"/>
          <a:chExt cx="0" cy="0"/>
        </a:xfrm>
      </p:grpSpPr>
      <p:pic>
        <p:nvPicPr>
          <p:cNvPr id="12" name="Picture 11" descr="Large thumbs up image">
            <a:extLst>
              <a:ext uri="{FF2B5EF4-FFF2-40B4-BE49-F238E27FC236}">
                <a16:creationId xmlns:a16="http://schemas.microsoft.com/office/drawing/2014/main" id="{91CD2120-C79A-2E43-9807-6E55EE4F80DE}"/>
              </a:ext>
              <a:ext uri="{C183D7F6-B498-43B3-948B-1728B52AA6E4}">
                <adec:decorative xmlns:adec="http://schemas.microsoft.com/office/drawing/2017/decorative" val="0"/>
              </a:ext>
            </a:extLst>
          </p:cNvPr>
          <p:cNvPicPr>
            <a:picLocks noChangeAspect="1"/>
          </p:cNvPicPr>
          <p:nvPr userDrawn="1"/>
        </p:nvPicPr>
        <p:blipFill rotWithShape="1">
          <a:blip r:embed="rId2"/>
          <a:srcRect l="368" t="1275" r="-2802" b="-6322"/>
          <a:stretch/>
        </p:blipFill>
        <p:spPr>
          <a:xfrm>
            <a:off x="392235" y="3742382"/>
            <a:ext cx="3852506" cy="3115618"/>
          </a:xfrm>
          <a:prstGeom prst="rect">
            <a:avLst/>
          </a:prstGeom>
        </p:spPr>
      </p:pic>
      <p:pic>
        <p:nvPicPr>
          <p:cNvPr id="13" name="Picture 12" descr="15 year old boy smiling in a puffer jacket">
            <a:extLst>
              <a:ext uri="{FF2B5EF4-FFF2-40B4-BE49-F238E27FC236}">
                <a16:creationId xmlns:a16="http://schemas.microsoft.com/office/drawing/2014/main" id="{21CF0CE7-8768-AF41-AF29-25C3C97595B5}"/>
              </a:ext>
            </a:extLst>
          </p:cNvPr>
          <p:cNvPicPr>
            <a:picLocks noChangeAspect="1"/>
          </p:cNvPicPr>
          <p:nvPr userDrawn="1"/>
        </p:nvPicPr>
        <p:blipFill rotWithShape="1">
          <a:blip r:embed="rId3"/>
          <a:srcRect l="18639" r="-794" b="3737"/>
          <a:stretch/>
        </p:blipFill>
        <p:spPr>
          <a:xfrm>
            <a:off x="4119744" y="309519"/>
            <a:ext cx="2801508" cy="3119482"/>
          </a:xfrm>
          <a:prstGeom prst="rect">
            <a:avLst/>
          </a:prstGeom>
        </p:spPr>
      </p:pic>
      <p:pic>
        <p:nvPicPr>
          <p:cNvPr id="14" name="Page Image" descr="16 year old girl with glasses , smiling, and carrying bag over one shoulder.">
            <a:extLst>
              <a:ext uri="{FF2B5EF4-FFF2-40B4-BE49-F238E27FC236}">
                <a16:creationId xmlns:a16="http://schemas.microsoft.com/office/drawing/2014/main" id="{0101762E-D030-CA41-B50B-4E64EE611A68}"/>
              </a:ext>
              <a:ext uri="{C183D7F6-B498-43B3-948B-1728B52AA6E4}">
                <adec:decorative xmlns:adec="http://schemas.microsoft.com/office/drawing/2017/decorative" val="0"/>
              </a:ext>
            </a:extLst>
          </p:cNvPr>
          <p:cNvPicPr>
            <a:picLocks noChangeAspect="1"/>
          </p:cNvPicPr>
          <p:nvPr userDrawn="1"/>
        </p:nvPicPr>
        <p:blipFill rotWithShape="1">
          <a:blip r:embed="rId4"/>
          <a:srcRect b="9890"/>
          <a:stretch/>
        </p:blipFill>
        <p:spPr>
          <a:xfrm>
            <a:off x="6769077" y="171392"/>
            <a:ext cx="2479384" cy="3257608"/>
          </a:xfrm>
          <a:prstGeom prst="rect">
            <a:avLst/>
          </a:prstGeom>
        </p:spPr>
      </p:pic>
      <p:pic>
        <p:nvPicPr>
          <p:cNvPr id="15" name="Picture 14" descr="14 year old girl with thick black glasses and a pony tail. She leans slightly back, looking upwards with her finger on her chin she posing in deep thought.">
            <a:extLst>
              <a:ext uri="{FF2B5EF4-FFF2-40B4-BE49-F238E27FC236}">
                <a16:creationId xmlns:a16="http://schemas.microsoft.com/office/drawing/2014/main" id="{4D23275F-EF89-3045-B247-ACD19DA44598}"/>
              </a:ext>
            </a:extLst>
          </p:cNvPr>
          <p:cNvPicPr>
            <a:picLocks noChangeAspect="1"/>
          </p:cNvPicPr>
          <p:nvPr userDrawn="1"/>
        </p:nvPicPr>
        <p:blipFill rotWithShape="1">
          <a:blip r:embed="rId5"/>
          <a:srcRect l="1" r="-696"/>
          <a:stretch/>
        </p:blipFill>
        <p:spPr>
          <a:xfrm>
            <a:off x="6921251" y="3567127"/>
            <a:ext cx="2801011" cy="3300921"/>
          </a:xfrm>
          <a:prstGeom prst="rect">
            <a:avLst/>
          </a:prstGeom>
        </p:spPr>
      </p:pic>
      <p:pic>
        <p:nvPicPr>
          <p:cNvPr id="16" name="Picture 15" descr="17 year old young male, smiling and holding backpack over one shoulder">
            <a:extLst>
              <a:ext uri="{FF2B5EF4-FFF2-40B4-BE49-F238E27FC236}">
                <a16:creationId xmlns:a16="http://schemas.microsoft.com/office/drawing/2014/main" id="{A854F3FA-4D83-4246-9009-3A8BBFDC6456}"/>
              </a:ext>
            </a:extLst>
          </p:cNvPr>
          <p:cNvPicPr>
            <a:picLocks noChangeAspect="1"/>
          </p:cNvPicPr>
          <p:nvPr userDrawn="1"/>
        </p:nvPicPr>
        <p:blipFill rotWithShape="1">
          <a:blip r:embed="rId6"/>
          <a:srcRect l="7160" t="1670" r="7138" b="27593"/>
          <a:stretch/>
        </p:blipFill>
        <p:spPr>
          <a:xfrm>
            <a:off x="9202379" y="476251"/>
            <a:ext cx="2989621" cy="2952750"/>
          </a:xfrm>
          <a:prstGeom prst="rect">
            <a:avLst/>
          </a:prstGeom>
        </p:spPr>
      </p:pic>
      <p:pic>
        <p:nvPicPr>
          <p:cNvPr id="17" name="Picture 16" descr="16 year old girl with long wavy hair and glasses, her head tilted slightly to one side.">
            <a:extLst>
              <a:ext uri="{FF2B5EF4-FFF2-40B4-BE49-F238E27FC236}">
                <a16:creationId xmlns:a16="http://schemas.microsoft.com/office/drawing/2014/main" id="{0DE2A78B-31D2-FB4E-9864-3677750C85FA}"/>
              </a:ext>
            </a:extLst>
          </p:cNvPr>
          <p:cNvPicPr>
            <a:picLocks noChangeAspect="1"/>
          </p:cNvPicPr>
          <p:nvPr userDrawn="1"/>
        </p:nvPicPr>
        <p:blipFill rotWithShape="1">
          <a:blip r:embed="rId7"/>
          <a:srcRect t="11876" b="27367"/>
          <a:stretch/>
        </p:blipFill>
        <p:spPr>
          <a:xfrm>
            <a:off x="8776762" y="3567127"/>
            <a:ext cx="3622010" cy="3300921"/>
          </a:xfrm>
          <a:prstGeom prst="rect">
            <a:avLst/>
          </a:prstGeom>
        </p:spPr>
      </p:pic>
      <p:pic>
        <p:nvPicPr>
          <p:cNvPr id="18" name="Picture 17" descr="18 year old female with nose ring, with her head slightly tilted back and a hint of a smile she exudes confidence.">
            <a:extLst>
              <a:ext uri="{FF2B5EF4-FFF2-40B4-BE49-F238E27FC236}">
                <a16:creationId xmlns:a16="http://schemas.microsoft.com/office/drawing/2014/main" id="{B7BC2613-416D-C843-B6F1-D5F5BEB73D91}"/>
              </a:ext>
              <a:ext uri="{C183D7F6-B498-43B3-948B-1728B52AA6E4}">
                <adec:decorative xmlns:adec="http://schemas.microsoft.com/office/drawing/2017/decorative" val="0"/>
              </a:ext>
            </a:extLst>
          </p:cNvPr>
          <p:cNvPicPr>
            <a:picLocks noChangeAspect="1"/>
          </p:cNvPicPr>
          <p:nvPr userDrawn="1"/>
        </p:nvPicPr>
        <p:blipFill rotWithShape="1">
          <a:blip r:embed="rId8"/>
          <a:srcRect l="20359" r="12231" b="8221"/>
          <a:stretch/>
        </p:blipFill>
        <p:spPr>
          <a:xfrm flipH="1">
            <a:off x="4135409" y="3448656"/>
            <a:ext cx="3064604" cy="3421406"/>
          </a:xfrm>
          <a:prstGeom prst="rect">
            <a:avLst/>
          </a:prstGeom>
        </p:spPr>
      </p:pic>
      <p:pic>
        <p:nvPicPr>
          <p:cNvPr id="19" name="Clock icon" descr="Clock Icon&#10;">
            <a:extLst>
              <a:ext uri="{FF2B5EF4-FFF2-40B4-BE49-F238E27FC236}">
                <a16:creationId xmlns:a16="http://schemas.microsoft.com/office/drawing/2014/main" id="{FB30F174-521D-F64A-8026-8683442740DF}"/>
              </a:ext>
            </a:extLst>
          </p:cNvPr>
          <p:cNvPicPr>
            <a:picLocks noChangeAspect="1"/>
          </p:cNvPicPr>
          <p:nvPr userDrawn="1"/>
        </p:nvPicPr>
        <p:blipFill>
          <a:blip r:embed="rId9"/>
          <a:stretch>
            <a:fillRect/>
          </a:stretch>
        </p:blipFill>
        <p:spPr>
          <a:xfrm>
            <a:off x="928028" y="904775"/>
            <a:ext cx="1207281" cy="1207281"/>
          </a:xfrm>
          <a:prstGeom prst="rect">
            <a:avLst/>
          </a:prstGeom>
        </p:spPr>
      </p:pic>
      <p:pic>
        <p:nvPicPr>
          <p:cNvPr id="20" name="Clock Icon">
            <a:extLst>
              <a:ext uri="{FF2B5EF4-FFF2-40B4-BE49-F238E27FC236}">
                <a16:creationId xmlns:a16="http://schemas.microsoft.com/office/drawing/2014/main" id="{29B72F06-3B2B-5B46-A06B-EA6344791086}"/>
              </a:ext>
            </a:extLst>
          </p:cNvPr>
          <p:cNvPicPr>
            <a:picLocks noChangeAspect="1"/>
          </p:cNvPicPr>
          <p:nvPr userDrawn="1"/>
        </p:nvPicPr>
        <p:blipFill>
          <a:blip r:embed="rId10"/>
          <a:srcRect/>
          <a:stretch/>
        </p:blipFill>
        <p:spPr>
          <a:xfrm>
            <a:off x="2339898" y="904775"/>
            <a:ext cx="1207281" cy="1207281"/>
          </a:xfrm>
          <a:prstGeom prst="rect">
            <a:avLst/>
          </a:prstGeom>
        </p:spPr>
      </p:pic>
      <p:pic>
        <p:nvPicPr>
          <p:cNvPr id="21" name="Picture 20">
            <a:extLst>
              <a:ext uri="{FF2B5EF4-FFF2-40B4-BE49-F238E27FC236}">
                <a16:creationId xmlns:a16="http://schemas.microsoft.com/office/drawing/2014/main" id="{09171513-B2E9-5147-A784-B9F6EEE65B65}"/>
              </a:ext>
            </a:extLst>
          </p:cNvPr>
          <p:cNvPicPr>
            <a:picLocks noChangeAspect="1"/>
          </p:cNvPicPr>
          <p:nvPr userDrawn="1"/>
        </p:nvPicPr>
        <p:blipFill>
          <a:blip r:embed="rId11"/>
          <a:stretch>
            <a:fillRect/>
          </a:stretch>
        </p:blipFill>
        <p:spPr>
          <a:xfrm>
            <a:off x="2339898" y="2221719"/>
            <a:ext cx="1207281" cy="1207281"/>
          </a:xfrm>
          <a:prstGeom prst="rect">
            <a:avLst/>
          </a:prstGeom>
        </p:spPr>
      </p:pic>
      <p:pic>
        <p:nvPicPr>
          <p:cNvPr id="22" name="Picture 21" descr="Outline of a hand pointing at an image&#10;">
            <a:extLst>
              <a:ext uri="{FF2B5EF4-FFF2-40B4-BE49-F238E27FC236}">
                <a16:creationId xmlns:a16="http://schemas.microsoft.com/office/drawing/2014/main" id="{59736D20-4C79-BB49-8541-782BC168BED6}"/>
              </a:ext>
            </a:extLst>
          </p:cNvPr>
          <p:cNvPicPr>
            <a:picLocks noChangeAspect="1"/>
          </p:cNvPicPr>
          <p:nvPr userDrawn="1"/>
        </p:nvPicPr>
        <p:blipFill rotWithShape="1">
          <a:blip r:embed="rId12"/>
          <a:srcRect l="52080"/>
          <a:stretch/>
        </p:blipFill>
        <p:spPr>
          <a:xfrm flipH="1">
            <a:off x="643572" y="1826807"/>
            <a:ext cx="1594032" cy="1915575"/>
          </a:xfrm>
          <a:prstGeom prst="rect">
            <a:avLst/>
          </a:prstGeom>
        </p:spPr>
      </p:pic>
    </p:spTree>
    <p:extLst>
      <p:ext uri="{BB962C8B-B14F-4D97-AF65-F5344CB8AC3E}">
        <p14:creationId xmlns:p14="http://schemas.microsoft.com/office/powerpoint/2010/main" val="2132474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a:t>TITLE TO GO HERE</a:t>
            </a:r>
            <a:endParaRPr lang="en-US"/>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906427" y="1778215"/>
            <a:ext cx="4724671" cy="618707"/>
          </a:xfrm>
        </p:spPr>
        <p:txBody>
          <a:bodyPr anchor="ctr">
            <a:normAutofit/>
          </a:bodyPr>
          <a:lstStyle>
            <a:lvl1pPr marL="0" indent="0">
              <a:buNone/>
              <a:defRPr sz="1600"/>
            </a:lvl1pPr>
          </a:lstStyle>
          <a:p>
            <a:pPr lvl="0"/>
            <a:r>
              <a:rPr lang="en-GB"/>
              <a:t>XX to XX minutes</a:t>
            </a:r>
            <a:endParaRPr lang="en-US"/>
          </a:p>
        </p:txBody>
      </p:sp>
      <p:pic>
        <p:nvPicPr>
          <p:cNvPr id="23" name="Clock Icon" descr="Clock Icon&#10;">
            <a:extLst>
              <a:ext uri="{FF2B5EF4-FFF2-40B4-BE49-F238E27FC236}">
                <a16:creationId xmlns:a16="http://schemas.microsoft.com/office/drawing/2014/main" id="{6E4074F5-43E7-7043-91BF-4B3DCA9FD178}"/>
              </a:ext>
            </a:extLst>
          </p:cNvPr>
          <p:cNvPicPr>
            <a:picLocks noChangeAspect="1"/>
          </p:cNvPicPr>
          <p:nvPr userDrawn="1"/>
        </p:nvPicPr>
        <p:blipFill>
          <a:blip r:embed="rId2"/>
          <a:stretch>
            <a:fillRect/>
          </a:stretch>
        </p:blipFill>
        <p:spPr>
          <a:xfrm>
            <a:off x="517023" y="1918977"/>
            <a:ext cx="340759" cy="340759"/>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pic>
        <p:nvPicPr>
          <p:cNvPr id="17" name="Picture 16" descr="MAE DY BLEIDLAIS YN CYFRI PAID COLLI DY GYFLE Logo">
            <a:extLst>
              <a:ext uri="{FF2B5EF4-FFF2-40B4-BE49-F238E27FC236}">
                <a16:creationId xmlns:a16="http://schemas.microsoft.com/office/drawing/2014/main" id="{2008B95C-A7C3-9244-B694-D2B6538AEDA3}"/>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18" name="Footer Placeholder 40">
            <a:hlinkClick r:id="rId5"/>
            <a:extLst>
              <a:ext uri="{FF2B5EF4-FFF2-40B4-BE49-F238E27FC236}">
                <a16:creationId xmlns:a16="http://schemas.microsoft.com/office/drawing/2014/main" id="{E21CF5B8-3BF7-0444-8CF7-42D7D96171E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19" name="Picture 18" descr="A picture containing logo&#10;&#10;Description automatically generated">
            <a:extLst>
              <a:ext uri="{FF2B5EF4-FFF2-40B4-BE49-F238E27FC236}">
                <a16:creationId xmlns:a16="http://schemas.microsoft.com/office/drawing/2014/main" id="{CE68664F-4220-3F43-8DF5-10200451944B}"/>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8002431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a:t>TITLE TO GO HERE</a:t>
            </a:r>
            <a:endParaRPr lang="en-US"/>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407988" y="1778216"/>
            <a:ext cx="5270818" cy="618706"/>
          </a:xfrm>
        </p:spPr>
        <p:txBody>
          <a:bodyPr anchor="ctr">
            <a:normAutofit/>
          </a:bodyPr>
          <a:lstStyle>
            <a:lvl1pPr marL="0" indent="0">
              <a:buNone/>
              <a:defRPr sz="16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pic>
        <p:nvPicPr>
          <p:cNvPr id="17" name="Picture 16" descr="MAE DY BLEIDLAIS YN CYFRI PAID COLLI DY GYFLE Logo">
            <a:extLst>
              <a:ext uri="{FF2B5EF4-FFF2-40B4-BE49-F238E27FC236}">
                <a16:creationId xmlns:a16="http://schemas.microsoft.com/office/drawing/2014/main" id="{2008B95C-A7C3-9244-B694-D2B6538AEDA3}"/>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18" name="Footer Placeholder 40">
            <a:hlinkClick r:id="rId4"/>
            <a:extLst>
              <a:ext uri="{FF2B5EF4-FFF2-40B4-BE49-F238E27FC236}">
                <a16:creationId xmlns:a16="http://schemas.microsoft.com/office/drawing/2014/main" id="{E21CF5B8-3BF7-0444-8CF7-42D7D96171E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19" name="Picture 18" descr="A picture containing logo&#10;&#10;Description automatically generated">
            <a:extLst>
              <a:ext uri="{FF2B5EF4-FFF2-40B4-BE49-F238E27FC236}">
                <a16:creationId xmlns:a16="http://schemas.microsoft.com/office/drawing/2014/main" id="{CE68664F-4220-3F43-8DF5-10200451944B}"/>
              </a:ext>
            </a:extLst>
          </p:cNvPr>
          <p:cNvPicPr>
            <a:picLocks noChangeAspect="1"/>
          </p:cNvPicPr>
          <p:nvPr userDrawn="1"/>
        </p:nvPicPr>
        <p:blipFill>
          <a:blip r:embed="rId5"/>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14944170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906429" y="1778215"/>
            <a:ext cx="4724671" cy="618708"/>
          </a:xfrm>
        </p:spPr>
        <p:txBody>
          <a:bodyPr anchor="ctr">
            <a:normAutofit/>
          </a:bodyPr>
          <a:lstStyle>
            <a:lvl1pPr marL="0" indent="0">
              <a:buNone/>
              <a:defRPr sz="1600"/>
            </a:lvl1pPr>
          </a:lstStyle>
          <a:p>
            <a:pPr lvl="0"/>
            <a:r>
              <a:rPr lang="en-GB"/>
              <a:t>XX to XX minutes</a:t>
            </a:r>
            <a:endParaRPr lang="en-US"/>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pic>
        <p:nvPicPr>
          <p:cNvPr id="25" name="Picture 24">
            <a:extLst>
              <a:ext uri="{FF2B5EF4-FFF2-40B4-BE49-F238E27FC236}">
                <a16:creationId xmlns:a16="http://schemas.microsoft.com/office/drawing/2014/main" id="{3B6F75D2-1137-CA45-AFB2-267C4F6EBDD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23477" y="1921463"/>
            <a:ext cx="330563" cy="330563"/>
          </a:xfrm>
          <a:prstGeom prst="rect">
            <a:avLst/>
          </a:prstGeom>
        </p:spPr>
      </p:pic>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pic>
        <p:nvPicPr>
          <p:cNvPr id="21" name="Picture 20" descr="MAE DY BLEIDLAIS YN CYFRI PAID COLLI DY GYFLE Logo">
            <a:extLst>
              <a:ext uri="{FF2B5EF4-FFF2-40B4-BE49-F238E27FC236}">
                <a16:creationId xmlns:a16="http://schemas.microsoft.com/office/drawing/2014/main" id="{7B62CAF9-B9AF-6349-A50D-90A988A9B10A}"/>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22" name="Footer Placeholder 40">
            <a:hlinkClick r:id="rId5"/>
            <a:extLst>
              <a:ext uri="{FF2B5EF4-FFF2-40B4-BE49-F238E27FC236}">
                <a16:creationId xmlns:a16="http://schemas.microsoft.com/office/drawing/2014/main" id="{608D2848-63F6-B84E-A976-2703C4B7252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23" name="Picture 22" descr="A picture containing logo&#10;&#10;Description automatically generated">
            <a:extLst>
              <a:ext uri="{FF2B5EF4-FFF2-40B4-BE49-F238E27FC236}">
                <a16:creationId xmlns:a16="http://schemas.microsoft.com/office/drawing/2014/main" id="{1705E777-2066-6B4F-A3A6-AF581FB6DD72}"/>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4116860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407988" y="1784826"/>
            <a:ext cx="5270818" cy="612098"/>
          </a:xfrm>
        </p:spPr>
        <p:txBody>
          <a:bodyPr anchor="ctr">
            <a:normAutofit/>
          </a:bodyPr>
          <a:lstStyle>
            <a:lvl1pPr marL="0" indent="0">
              <a:buNone/>
              <a:defRPr sz="1600"/>
            </a:lvl1pPr>
          </a:lstStyle>
          <a:p>
            <a:pPr lvl="0"/>
            <a:r>
              <a:rPr lang="en-GB"/>
              <a:t>XX to XX minutes</a:t>
            </a:r>
            <a:endParaRPr lang="en-US"/>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pic>
        <p:nvPicPr>
          <p:cNvPr id="21" name="Picture 20" descr="MAE DY BLEIDLAIS YN CYFRI PAID COLLI DY GYFLE Logo">
            <a:extLst>
              <a:ext uri="{FF2B5EF4-FFF2-40B4-BE49-F238E27FC236}">
                <a16:creationId xmlns:a16="http://schemas.microsoft.com/office/drawing/2014/main" id="{7B62CAF9-B9AF-6349-A50D-90A988A9B10A}"/>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22" name="Footer Placeholder 40">
            <a:hlinkClick r:id="rId4"/>
            <a:extLst>
              <a:ext uri="{FF2B5EF4-FFF2-40B4-BE49-F238E27FC236}">
                <a16:creationId xmlns:a16="http://schemas.microsoft.com/office/drawing/2014/main" id="{608D2848-63F6-B84E-A976-2703C4B7252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23" name="Picture 22" descr="A picture containing logo&#10;&#10;Description automatically generated">
            <a:extLst>
              <a:ext uri="{FF2B5EF4-FFF2-40B4-BE49-F238E27FC236}">
                <a16:creationId xmlns:a16="http://schemas.microsoft.com/office/drawing/2014/main" id="{1705E777-2066-6B4F-A3A6-AF581FB6DD72}"/>
              </a:ext>
            </a:extLst>
          </p:cNvPr>
          <p:cNvPicPr>
            <a:picLocks noChangeAspect="1"/>
          </p:cNvPicPr>
          <p:nvPr userDrawn="1"/>
        </p:nvPicPr>
        <p:blipFill>
          <a:blip r:embed="rId5"/>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30644488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8" name="Time Icon" descr="Icon&#10;&#10;Description automatically generated">
            <a:extLst>
              <a:ext uri="{FF2B5EF4-FFF2-40B4-BE49-F238E27FC236}">
                <a16:creationId xmlns:a16="http://schemas.microsoft.com/office/drawing/2014/main" id="{41F7F007-0A35-7B4B-A950-A835AE2F4C20}"/>
              </a:ext>
            </a:extLst>
          </p:cNvPr>
          <p:cNvPicPr>
            <a:picLocks noChangeAspect="1"/>
          </p:cNvPicPr>
          <p:nvPr userDrawn="1"/>
        </p:nvPicPr>
        <p:blipFill>
          <a:blip r:embed="rId2"/>
          <a:stretch>
            <a:fillRect/>
          </a:stretch>
        </p:blipFill>
        <p:spPr>
          <a:xfrm>
            <a:off x="6366725" y="1917188"/>
            <a:ext cx="340759" cy="340759"/>
          </a:xfrm>
          <a:prstGeom prst="rect">
            <a:avLst/>
          </a:prstGeom>
        </p:spPr>
      </p:pic>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756129" y="1778215"/>
            <a:ext cx="4724671" cy="618707"/>
          </a:xfrm>
        </p:spPr>
        <p:txBody>
          <a:bodyPr anchor="ctr">
            <a:normAutofit/>
          </a:bodyPr>
          <a:lstStyle>
            <a:lvl1pPr marL="0" indent="0">
              <a:buNone/>
              <a:defRPr sz="1600"/>
            </a:lvl1pPr>
          </a:lstStyle>
          <a:p>
            <a:pPr lvl="0"/>
            <a:r>
              <a:rPr lang="en-GB"/>
              <a:t>XX to XX minutes</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pic>
        <p:nvPicPr>
          <p:cNvPr id="18" name="Picture 17" descr="MAE DY BLEIDLAIS YN CYFRI PAID COLLI DY GYFLE Logo">
            <a:extLst>
              <a:ext uri="{FF2B5EF4-FFF2-40B4-BE49-F238E27FC236}">
                <a16:creationId xmlns:a16="http://schemas.microsoft.com/office/drawing/2014/main" id="{53C60C0F-9047-164D-B7CA-2B1299F7D564}"/>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19" name="Footer Placeholder 40">
            <a:hlinkClick r:id="rId5"/>
            <a:extLst>
              <a:ext uri="{FF2B5EF4-FFF2-40B4-BE49-F238E27FC236}">
                <a16:creationId xmlns:a16="http://schemas.microsoft.com/office/drawing/2014/main" id="{700E066D-DDB4-B34A-BAC8-0D4B623B7E1C}"/>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20" name="Picture 19" descr="A picture containing logo&#10;&#10;Description automatically generated">
            <a:extLst>
              <a:ext uri="{FF2B5EF4-FFF2-40B4-BE49-F238E27FC236}">
                <a16:creationId xmlns:a16="http://schemas.microsoft.com/office/drawing/2014/main" id="{C46F6A6F-494F-BF4F-8574-C470217E3B94}"/>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39772692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329239" y="1778215"/>
            <a:ext cx="5151562" cy="618707"/>
          </a:xfrm>
        </p:spPr>
        <p:txBody>
          <a:bodyPr anchor="ctr">
            <a:normAutofit/>
          </a:bodyPr>
          <a:lstStyle>
            <a:lvl1pPr marL="0" indent="0">
              <a:buNone/>
              <a:defRPr sz="1600"/>
            </a:lvl1pPr>
          </a:lstStyle>
          <a:p>
            <a:pPr lvl="0"/>
            <a:r>
              <a:rPr lang="en-GB"/>
              <a:t>XX to XX minutes</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pic>
        <p:nvPicPr>
          <p:cNvPr id="18" name="Picture 17" descr="MAE DY BLEIDLAIS YN CYFRI PAID COLLI DY GYFLE Logo">
            <a:extLst>
              <a:ext uri="{FF2B5EF4-FFF2-40B4-BE49-F238E27FC236}">
                <a16:creationId xmlns:a16="http://schemas.microsoft.com/office/drawing/2014/main" id="{53C60C0F-9047-164D-B7CA-2B1299F7D564}"/>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19" name="Footer Placeholder 40">
            <a:hlinkClick r:id="rId4"/>
            <a:extLst>
              <a:ext uri="{FF2B5EF4-FFF2-40B4-BE49-F238E27FC236}">
                <a16:creationId xmlns:a16="http://schemas.microsoft.com/office/drawing/2014/main" id="{700E066D-DDB4-B34A-BAC8-0D4B623B7E1C}"/>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20" name="Picture 19" descr="A picture containing logo&#10;&#10;Description automatically generated">
            <a:extLst>
              <a:ext uri="{FF2B5EF4-FFF2-40B4-BE49-F238E27FC236}">
                <a16:creationId xmlns:a16="http://schemas.microsoft.com/office/drawing/2014/main" id="{C46F6A6F-494F-BF4F-8574-C470217E3B94}"/>
              </a:ext>
            </a:extLst>
          </p:cNvPr>
          <p:cNvPicPr>
            <a:picLocks noChangeAspect="1"/>
          </p:cNvPicPr>
          <p:nvPr userDrawn="1"/>
        </p:nvPicPr>
        <p:blipFill>
          <a:blip r:embed="rId5"/>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6803111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ctivity Slide B + Additional Info">
    <p:spTree>
      <p:nvGrpSpPr>
        <p:cNvPr id="1" name=""/>
        <p:cNvGrpSpPr/>
        <p:nvPr/>
      </p:nvGrpSpPr>
      <p:grpSpPr>
        <a:xfrm>
          <a:off x="0" y="0"/>
          <a:ext cx="0" cy="0"/>
          <a:chOff x="0" y="0"/>
          <a:chExt cx="0" cy="0"/>
        </a:xfrm>
      </p:grpSpPr>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a:t>XX to XX minutes</a:t>
            </a:r>
            <a:endParaRPr lang="en-US"/>
          </a:p>
        </p:txBody>
      </p:sp>
      <p:pic>
        <p:nvPicPr>
          <p:cNvPr id="35" name="Picture 34">
            <a:extLst>
              <a:ext uri="{FF2B5EF4-FFF2-40B4-BE49-F238E27FC236}">
                <a16:creationId xmlns:a16="http://schemas.microsoft.com/office/drawing/2014/main" id="{43D8FB1E-5945-4349-A719-0D5CF93E5A0E}"/>
              </a:ext>
            </a:extLst>
          </p:cNvPr>
          <p:cNvPicPr>
            <a:picLocks noChangeAspect="1"/>
          </p:cNvPicPr>
          <p:nvPr userDrawn="1"/>
        </p:nvPicPr>
        <p:blipFill>
          <a:blip r:embed="rId2"/>
          <a:srcRect/>
          <a:stretch/>
        </p:blipFill>
        <p:spPr>
          <a:xfrm>
            <a:off x="6372543" y="1922288"/>
            <a:ext cx="330563" cy="330563"/>
          </a:xfrm>
          <a:prstGeom prst="rect">
            <a:avLst/>
          </a:prstGeom>
        </p:spPr>
      </p:pic>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pic>
        <p:nvPicPr>
          <p:cNvPr id="16" name="Picture 15" descr="MAE DY BLEIDLAIS YN CYFRI PAID COLLI DY GYFLE Logo">
            <a:extLst>
              <a:ext uri="{FF2B5EF4-FFF2-40B4-BE49-F238E27FC236}">
                <a16:creationId xmlns:a16="http://schemas.microsoft.com/office/drawing/2014/main" id="{A6EFB559-76B5-5649-9036-DAEAECFB63ED}"/>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17" name="Footer Placeholder 40">
            <a:hlinkClick r:id="rId5"/>
            <a:extLst>
              <a:ext uri="{FF2B5EF4-FFF2-40B4-BE49-F238E27FC236}">
                <a16:creationId xmlns:a16="http://schemas.microsoft.com/office/drawing/2014/main" id="{17A52DFF-EFA6-3F43-8FDD-D51929A6C3A4}"/>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18" name="Picture 17" descr="A picture containing logo&#10;&#10;Description automatically generated">
            <a:extLst>
              <a:ext uri="{FF2B5EF4-FFF2-40B4-BE49-F238E27FC236}">
                <a16:creationId xmlns:a16="http://schemas.microsoft.com/office/drawing/2014/main" id="{05078F03-041D-8942-9C71-EFD869FEC501}"/>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9662336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Activity Slide B + Additional Info">
    <p:spTree>
      <p:nvGrpSpPr>
        <p:cNvPr id="1" name=""/>
        <p:cNvGrpSpPr/>
        <p:nvPr/>
      </p:nvGrpSpPr>
      <p:grpSpPr>
        <a:xfrm>
          <a:off x="0" y="0"/>
          <a:ext cx="0" cy="0"/>
          <a:chOff x="0" y="0"/>
          <a:chExt cx="0" cy="0"/>
        </a:xfrm>
      </p:grpSpPr>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337191" y="1778215"/>
            <a:ext cx="5143610" cy="618707"/>
          </a:xfrm>
        </p:spPr>
        <p:txBody>
          <a:bodyPr anchor="ctr">
            <a:normAutofit/>
          </a:bodyPr>
          <a:lstStyle>
            <a:lvl1pPr marL="0" indent="0">
              <a:buNone/>
              <a:defRPr sz="1600"/>
            </a:lvl1pPr>
          </a:lstStyle>
          <a:p>
            <a:pPr lvl="0"/>
            <a:r>
              <a:rPr lang="en-GB"/>
              <a:t>XX to XX minutes</a:t>
            </a:r>
            <a:endParaRPr lang="en-US"/>
          </a:p>
        </p:txBody>
      </p:sp>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pic>
        <p:nvPicPr>
          <p:cNvPr id="16" name="Picture 15" descr="MAE DY BLEIDLAIS YN CYFRI PAID COLLI DY GYFLE Logo">
            <a:extLst>
              <a:ext uri="{FF2B5EF4-FFF2-40B4-BE49-F238E27FC236}">
                <a16:creationId xmlns:a16="http://schemas.microsoft.com/office/drawing/2014/main" id="{A6EFB559-76B5-5649-9036-DAEAECFB63ED}"/>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17" name="Footer Placeholder 40">
            <a:hlinkClick r:id="rId4"/>
            <a:extLst>
              <a:ext uri="{FF2B5EF4-FFF2-40B4-BE49-F238E27FC236}">
                <a16:creationId xmlns:a16="http://schemas.microsoft.com/office/drawing/2014/main" id="{17A52DFF-EFA6-3F43-8FDD-D51929A6C3A4}"/>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18" name="Picture 17" descr="A picture containing logo&#10;&#10;Description automatically generated">
            <a:extLst>
              <a:ext uri="{FF2B5EF4-FFF2-40B4-BE49-F238E27FC236}">
                <a16:creationId xmlns:a16="http://schemas.microsoft.com/office/drawing/2014/main" id="{05078F03-041D-8942-9C71-EFD869FEC501}"/>
              </a:ext>
            </a:extLst>
          </p:cNvPr>
          <p:cNvPicPr>
            <a:picLocks noChangeAspect="1"/>
          </p:cNvPicPr>
          <p:nvPr userDrawn="1"/>
        </p:nvPicPr>
        <p:blipFill>
          <a:blip r:embed="rId5"/>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2167024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E7BD"/>
        </a:solidFill>
        <a:effectLst/>
      </p:bgPr>
    </p:bg>
    <p:spTree>
      <p:nvGrpSpPr>
        <p:cNvPr id="1" name=""/>
        <p:cNvGrpSpPr/>
        <p:nvPr/>
      </p:nvGrpSpPr>
      <p:grpSpPr>
        <a:xfrm>
          <a:off x="0" y="0"/>
          <a:ext cx="0" cy="0"/>
          <a:chOff x="0" y="0"/>
          <a:chExt cx="0" cy="0"/>
        </a:xfrm>
      </p:grpSpPr>
      <p:sp>
        <p:nvSpPr>
          <p:cNvPr id="19" name="Sub Title">
            <a:extLst>
              <a:ext uri="{FF2B5EF4-FFF2-40B4-BE49-F238E27FC236}">
                <a16:creationId xmlns:a16="http://schemas.microsoft.com/office/drawing/2014/main" id="{CDF75089-E164-A44F-8EE6-578E665C8494}"/>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a:t>Presentation Title to go here</a:t>
            </a:r>
            <a:endParaRPr lang="en-US"/>
          </a:p>
        </p:txBody>
      </p:sp>
      <p:pic>
        <p:nvPicPr>
          <p:cNvPr id="12" name="Picture 11"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2"/>
          <a:srcRect l="7159" t="1669" r="24900" b="40361"/>
          <a:stretch/>
        </p:blipFill>
        <p:spPr>
          <a:xfrm>
            <a:off x="6910312" y="1475433"/>
            <a:ext cx="5281688" cy="5392615"/>
          </a:xfrm>
          <a:prstGeom prst="rect">
            <a:avLst/>
          </a:prstGeom>
        </p:spPr>
      </p:pic>
      <p:pic>
        <p:nvPicPr>
          <p:cNvPr id="22" name="Picture 21">
            <a:extLst>
              <a:ext uri="{FF2B5EF4-FFF2-40B4-BE49-F238E27FC236}">
                <a16:creationId xmlns:a16="http://schemas.microsoft.com/office/drawing/2014/main" id="{3293986D-7C72-D644-AFBD-36A82CE7EABB}"/>
              </a:ext>
            </a:extLst>
          </p:cNvPr>
          <p:cNvPicPr>
            <a:picLocks noChangeAspect="1"/>
          </p:cNvPicPr>
          <p:nvPr userDrawn="1"/>
        </p:nvPicPr>
        <p:blipFill rotWithShape="1">
          <a:blip r:embed="rId3"/>
          <a:srcRect t="9782" b="29461"/>
          <a:stretch/>
        </p:blipFill>
        <p:spPr>
          <a:xfrm>
            <a:off x="5036315" y="1839959"/>
            <a:ext cx="5517185" cy="5028089"/>
          </a:xfrm>
          <a:prstGeom prst="rect">
            <a:avLst/>
          </a:prstGeom>
        </p:spPr>
      </p:pic>
      <p:pic>
        <p:nvPicPr>
          <p:cNvPr id="14" name="Picture 13" descr="Logo&#10;&#10;Description automatically generated with low confidence">
            <a:extLst>
              <a:ext uri="{FF2B5EF4-FFF2-40B4-BE49-F238E27FC236}">
                <a16:creationId xmlns:a16="http://schemas.microsoft.com/office/drawing/2014/main" id="{48A5E69B-012F-774D-9773-AA111FA459DB}"/>
              </a:ext>
            </a:extLst>
          </p:cNvPr>
          <p:cNvPicPr>
            <a:picLocks noChangeAspect="1"/>
          </p:cNvPicPr>
          <p:nvPr userDrawn="1"/>
        </p:nvPicPr>
        <p:blipFill>
          <a:blip r:embed="rId4"/>
          <a:stretch>
            <a:fillRect/>
          </a:stretch>
        </p:blipFill>
        <p:spPr>
          <a:xfrm>
            <a:off x="10400654" y="476249"/>
            <a:ext cx="1373457" cy="867567"/>
          </a:xfrm>
          <a:prstGeom prst="rect">
            <a:avLst/>
          </a:prstGeom>
        </p:spPr>
      </p:pic>
      <p:pic>
        <p:nvPicPr>
          <p:cNvPr id="15" name="Picture 14" descr="MAE DY BLEIDLAIS YN CYFRI PAID COLLI DY GYFLE Logo">
            <a:extLst>
              <a:ext uri="{FF2B5EF4-FFF2-40B4-BE49-F238E27FC236}">
                <a16:creationId xmlns:a16="http://schemas.microsoft.com/office/drawing/2014/main" id="{56232A3D-D651-1946-BACB-E3C9558FD671}"/>
              </a:ext>
            </a:extLst>
          </p:cNvPr>
          <p:cNvPicPr>
            <a:picLocks noChangeAspect="1"/>
          </p:cNvPicPr>
          <p:nvPr userDrawn="1"/>
        </p:nvPicPr>
        <p:blipFill>
          <a:blip r:embed="rId5"/>
          <a:stretch>
            <a:fillRect/>
          </a:stretch>
        </p:blipFill>
        <p:spPr>
          <a:xfrm>
            <a:off x="9526608" y="6062337"/>
            <a:ext cx="2246659" cy="468054"/>
          </a:xfrm>
          <a:prstGeom prst="rect">
            <a:avLst/>
          </a:prstGeom>
        </p:spPr>
      </p:pic>
      <p:sp>
        <p:nvSpPr>
          <p:cNvPr id="32" name="Text Placeholder 4">
            <a:extLst>
              <a:ext uri="{FF2B5EF4-FFF2-40B4-BE49-F238E27FC236}">
                <a16:creationId xmlns:a16="http://schemas.microsoft.com/office/drawing/2014/main" id="{BB071C05-C94B-0443-8D41-9E3BFAC613D4}"/>
              </a:ext>
            </a:extLst>
          </p:cNvPr>
          <p:cNvSpPr>
            <a:spLocks noGrp="1"/>
          </p:cNvSpPr>
          <p:nvPr>
            <p:ph type="body" sz="quarter" idx="10" hasCustomPrompt="1"/>
          </p:nvPr>
        </p:nvSpPr>
        <p:spPr>
          <a:xfrm>
            <a:off x="659241" y="0"/>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CROESO I </a:t>
            </a:r>
          </a:p>
        </p:txBody>
      </p:sp>
      <p:sp>
        <p:nvSpPr>
          <p:cNvPr id="33" name="Text Placeholder 4">
            <a:extLst>
              <a:ext uri="{FF2B5EF4-FFF2-40B4-BE49-F238E27FC236}">
                <a16:creationId xmlns:a16="http://schemas.microsoft.com/office/drawing/2014/main" id="{F76C94BE-1844-0D4C-8887-F65ACD14C647}"/>
              </a:ext>
            </a:extLst>
          </p:cNvPr>
          <p:cNvSpPr>
            <a:spLocks noGrp="1"/>
          </p:cNvSpPr>
          <p:nvPr>
            <p:ph type="body" sz="quarter" idx="11" hasCustomPrompt="1"/>
          </p:nvPr>
        </p:nvSpPr>
        <p:spPr>
          <a:xfrm>
            <a:off x="659241" y="676893"/>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CROESO I </a:t>
            </a:r>
          </a:p>
        </p:txBody>
      </p:sp>
      <p:sp>
        <p:nvSpPr>
          <p:cNvPr id="35" name="Text Placeholder 4">
            <a:extLst>
              <a:ext uri="{FF2B5EF4-FFF2-40B4-BE49-F238E27FC236}">
                <a16:creationId xmlns:a16="http://schemas.microsoft.com/office/drawing/2014/main" id="{942142CC-B97B-A145-B3D3-4A54F25E8AF6}"/>
              </a:ext>
            </a:extLst>
          </p:cNvPr>
          <p:cNvSpPr>
            <a:spLocks noGrp="1"/>
          </p:cNvSpPr>
          <p:nvPr>
            <p:ph type="body" sz="quarter" idx="12" hasCustomPrompt="1"/>
          </p:nvPr>
        </p:nvSpPr>
        <p:spPr>
          <a:xfrm>
            <a:off x="659241" y="1389412"/>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CROESO I </a:t>
            </a:r>
          </a:p>
        </p:txBody>
      </p:sp>
      <p:sp>
        <p:nvSpPr>
          <p:cNvPr id="36" name="Text Placeholder 4">
            <a:extLst>
              <a:ext uri="{FF2B5EF4-FFF2-40B4-BE49-F238E27FC236}">
                <a16:creationId xmlns:a16="http://schemas.microsoft.com/office/drawing/2014/main" id="{83604F31-E07A-5B4C-91A6-C428EC56D60C}"/>
              </a:ext>
            </a:extLst>
          </p:cNvPr>
          <p:cNvSpPr>
            <a:spLocks noGrp="1"/>
          </p:cNvSpPr>
          <p:nvPr>
            <p:ph type="body" sz="quarter" idx="13" hasCustomPrompt="1"/>
          </p:nvPr>
        </p:nvSpPr>
        <p:spPr>
          <a:xfrm>
            <a:off x="659241" y="2042555"/>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CROESO I </a:t>
            </a:r>
          </a:p>
        </p:txBody>
      </p:sp>
      <p:sp>
        <p:nvSpPr>
          <p:cNvPr id="37" name="Text Placeholder 4">
            <a:extLst>
              <a:ext uri="{FF2B5EF4-FFF2-40B4-BE49-F238E27FC236}">
                <a16:creationId xmlns:a16="http://schemas.microsoft.com/office/drawing/2014/main" id="{95A8EF34-443D-A349-BE72-5B0965744449}"/>
              </a:ext>
            </a:extLst>
          </p:cNvPr>
          <p:cNvSpPr>
            <a:spLocks noGrp="1"/>
          </p:cNvSpPr>
          <p:nvPr>
            <p:ph type="body" sz="quarter" idx="14" hasCustomPrompt="1"/>
          </p:nvPr>
        </p:nvSpPr>
        <p:spPr>
          <a:xfrm>
            <a:off x="659241" y="2743199"/>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CROESO I </a:t>
            </a:r>
          </a:p>
        </p:txBody>
      </p:sp>
      <p:sp>
        <p:nvSpPr>
          <p:cNvPr id="38" name="Text Placeholder 4">
            <a:extLst>
              <a:ext uri="{FF2B5EF4-FFF2-40B4-BE49-F238E27FC236}">
                <a16:creationId xmlns:a16="http://schemas.microsoft.com/office/drawing/2014/main" id="{3C75C776-C993-DC48-963F-94C6A3B2C989}"/>
              </a:ext>
            </a:extLst>
          </p:cNvPr>
          <p:cNvSpPr>
            <a:spLocks noGrp="1"/>
          </p:cNvSpPr>
          <p:nvPr>
            <p:ph type="body" sz="quarter" idx="15" hasCustomPrompt="1"/>
          </p:nvPr>
        </p:nvSpPr>
        <p:spPr>
          <a:xfrm>
            <a:off x="659241" y="3439781"/>
            <a:ext cx="5895938" cy="1015663"/>
          </a:xfrm>
        </p:spPr>
        <p:txBody>
          <a:bodyPr wrap="square">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a:ln w="19050">
                  <a:noFill/>
                </a:ln>
                <a:solidFill>
                  <a:schemeClr val="bg1"/>
                </a:solidFill>
                <a:latin typeface="Montserrat ExtraBold" pitchFamily="2" charset="77"/>
              </a:rPr>
              <a:t>CROESO I</a:t>
            </a:r>
          </a:p>
        </p:txBody>
      </p:sp>
      <p:sp>
        <p:nvSpPr>
          <p:cNvPr id="39" name="Text Placeholder 4">
            <a:extLst>
              <a:ext uri="{FF2B5EF4-FFF2-40B4-BE49-F238E27FC236}">
                <a16:creationId xmlns:a16="http://schemas.microsoft.com/office/drawing/2014/main" id="{9F80CA57-3292-9A4D-9F47-9AB59CCBE924}"/>
              </a:ext>
            </a:extLst>
          </p:cNvPr>
          <p:cNvSpPr>
            <a:spLocks noGrp="1"/>
          </p:cNvSpPr>
          <p:nvPr>
            <p:ph type="body" sz="quarter" idx="16" hasCustomPrompt="1"/>
          </p:nvPr>
        </p:nvSpPr>
        <p:spPr>
          <a:xfrm>
            <a:off x="659240" y="4128549"/>
            <a:ext cx="6608137" cy="1015663"/>
          </a:xfrm>
        </p:spPr>
        <p:txBody>
          <a:bodyPr wrap="square">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a:ln w="19050">
                  <a:noFill/>
                </a:ln>
                <a:solidFill>
                  <a:schemeClr val="bg1"/>
                </a:solidFill>
                <a:latin typeface="Montserrat ExtraBold" pitchFamily="2" charset="77"/>
              </a:rPr>
              <a:t>DY BLEIDLAIS</a:t>
            </a:r>
          </a:p>
        </p:txBody>
      </p:sp>
    </p:spTree>
    <p:extLst>
      <p:ext uri="{BB962C8B-B14F-4D97-AF65-F5344CB8AC3E}">
        <p14:creationId xmlns:p14="http://schemas.microsoft.com/office/powerpoint/2010/main" val="3882516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Closing Slide">
    <p:bg>
      <p:bgPr>
        <a:solidFill>
          <a:srgbClr val="00E7BD"/>
        </a:solidFill>
        <a:effectLst/>
      </p:bgPr>
    </p:bg>
    <p:spTree>
      <p:nvGrpSpPr>
        <p:cNvPr id="1" name=""/>
        <p:cNvGrpSpPr/>
        <p:nvPr/>
      </p:nvGrpSpPr>
      <p:grpSpPr>
        <a:xfrm>
          <a:off x="0" y="0"/>
          <a:ext cx="0" cy="0"/>
          <a:chOff x="0" y="0"/>
          <a:chExt cx="0" cy="0"/>
        </a:xfrm>
      </p:grpSpPr>
      <p:sp>
        <p:nvSpPr>
          <p:cNvPr id="13" name="Sub Title">
            <a:extLst>
              <a:ext uri="{FF2B5EF4-FFF2-40B4-BE49-F238E27FC236}">
                <a16:creationId xmlns:a16="http://schemas.microsoft.com/office/drawing/2014/main" id="{AB6753AC-2849-E248-8B58-78738F23B839}"/>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a:t>Presentation Title to go here</a:t>
            </a:r>
            <a:endParaRPr lang="en-US"/>
          </a:p>
        </p:txBody>
      </p:sp>
      <p:pic>
        <p:nvPicPr>
          <p:cNvPr id="26" name="Picture 25">
            <a:extLst>
              <a:ext uri="{FF2B5EF4-FFF2-40B4-BE49-F238E27FC236}">
                <a16:creationId xmlns:a16="http://schemas.microsoft.com/office/drawing/2014/main" id="{127CCC75-C9A8-3C44-AA82-32558555869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7496" y="5914398"/>
            <a:ext cx="7646909" cy="668670"/>
          </a:xfrm>
          <a:prstGeom prst="rect">
            <a:avLst/>
          </a:prstGeom>
        </p:spPr>
      </p:pic>
      <p:sp>
        <p:nvSpPr>
          <p:cNvPr id="4" name="URL">
            <a:hlinkClick r:id="rId3"/>
            <a:extLst>
              <a:ext uri="{FF2B5EF4-FFF2-40B4-BE49-F238E27FC236}">
                <a16:creationId xmlns:a16="http://schemas.microsoft.com/office/drawing/2014/main" id="{310A67D8-39EE-EB40-828A-4703FAECA758}"/>
              </a:ext>
            </a:extLst>
          </p:cNvPr>
          <p:cNvSpPr/>
          <p:nvPr userDrawn="1"/>
        </p:nvSpPr>
        <p:spPr>
          <a:xfrm>
            <a:off x="654960" y="6084231"/>
            <a:ext cx="5014319" cy="323165"/>
          </a:xfrm>
          <a:prstGeom prst="rect">
            <a:avLst/>
          </a:prstGeom>
        </p:spPr>
        <p:txBody>
          <a:bodyPr wrap="square">
            <a:spAutoFit/>
          </a:bodyPr>
          <a:lstStyle/>
          <a:p>
            <a:pPr lvl="0"/>
            <a:r>
              <a:rPr lang="en-GB" sz="1500" b="1" err="1">
                <a:solidFill>
                  <a:schemeClr val="tx1">
                    <a:lumMod val="95000"/>
                    <a:lumOff val="5000"/>
                  </a:schemeClr>
                </a:solidFill>
                <a:latin typeface="Montserrat" pitchFamily="2" charset="77"/>
              </a:rPr>
              <a:t>comisiwnetholiadol.org.uk</a:t>
            </a:r>
            <a:r>
              <a:rPr lang="en-GB" sz="1500" b="1">
                <a:solidFill>
                  <a:schemeClr val="tx1">
                    <a:lumMod val="95000"/>
                    <a:lumOff val="5000"/>
                  </a:schemeClr>
                </a:solidFill>
                <a:latin typeface="Montserrat" pitchFamily="2" charset="77"/>
              </a:rPr>
              <a:t>/</a:t>
            </a:r>
            <a:r>
              <a:rPr lang="en-GB" sz="1500" b="1" err="1">
                <a:solidFill>
                  <a:schemeClr val="tx1">
                    <a:lumMod val="95000"/>
                    <a:lumOff val="5000"/>
                  </a:schemeClr>
                </a:solidFill>
                <a:latin typeface="Montserrat" pitchFamily="2" charset="77"/>
              </a:rPr>
              <a:t>dysgu</a:t>
            </a:r>
            <a:endParaRPr lang="en-GB" sz="1500" b="1">
              <a:solidFill>
                <a:schemeClr val="tx1">
                  <a:lumMod val="95000"/>
                  <a:lumOff val="5000"/>
                </a:schemeClr>
              </a:solidFill>
              <a:latin typeface="Montserrat" pitchFamily="2" charset="77"/>
            </a:endParaRPr>
          </a:p>
        </p:txBody>
      </p:sp>
      <p:pic>
        <p:nvPicPr>
          <p:cNvPr id="12" name="Front Cover Image One"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4"/>
          <a:srcRect l="7159" t="1669" r="24900" b="40361"/>
          <a:stretch/>
        </p:blipFill>
        <p:spPr>
          <a:xfrm>
            <a:off x="6910312" y="1475433"/>
            <a:ext cx="5281688" cy="5392615"/>
          </a:xfrm>
          <a:prstGeom prst="rect">
            <a:avLst/>
          </a:prstGeom>
        </p:spPr>
      </p:pic>
      <p:pic>
        <p:nvPicPr>
          <p:cNvPr id="18" name="Front Cover Image Two">
            <a:extLst>
              <a:ext uri="{FF2B5EF4-FFF2-40B4-BE49-F238E27FC236}">
                <a16:creationId xmlns:a16="http://schemas.microsoft.com/office/drawing/2014/main" id="{D9AB496D-5C5B-994B-8E76-A075FD6967AB}"/>
              </a:ext>
            </a:extLst>
          </p:cNvPr>
          <p:cNvPicPr>
            <a:picLocks noChangeAspect="1"/>
          </p:cNvPicPr>
          <p:nvPr userDrawn="1"/>
        </p:nvPicPr>
        <p:blipFill rotWithShape="1">
          <a:blip r:embed="rId5"/>
          <a:srcRect t="9782" b="29461"/>
          <a:stretch/>
        </p:blipFill>
        <p:spPr>
          <a:xfrm>
            <a:off x="5055977" y="1839959"/>
            <a:ext cx="5517185" cy="5028089"/>
          </a:xfrm>
          <a:prstGeom prst="rect">
            <a:avLst/>
          </a:prstGeom>
        </p:spPr>
      </p:pic>
      <p:pic>
        <p:nvPicPr>
          <p:cNvPr id="10" name="Picture 9">
            <a:extLst>
              <a:ext uri="{FF2B5EF4-FFF2-40B4-BE49-F238E27FC236}">
                <a16:creationId xmlns:a16="http://schemas.microsoft.com/office/drawing/2014/main" id="{D7B98A60-2F60-C44B-BEDE-8DC44436C791}"/>
              </a:ext>
            </a:extLst>
          </p:cNvPr>
          <p:cNvPicPr>
            <a:picLocks noChangeAspect="1"/>
          </p:cNvPicPr>
          <p:nvPr userDrawn="1"/>
        </p:nvPicPr>
        <p:blipFill>
          <a:blip r:embed="rId6"/>
          <a:stretch>
            <a:fillRect/>
          </a:stretch>
        </p:blipFill>
        <p:spPr>
          <a:xfrm>
            <a:off x="4050950" y="6268405"/>
            <a:ext cx="502317" cy="502317"/>
          </a:xfrm>
          <a:prstGeom prst="rect">
            <a:avLst/>
          </a:prstGeom>
        </p:spPr>
      </p:pic>
      <p:pic>
        <p:nvPicPr>
          <p:cNvPr id="17" name="Picture 16" descr="Logo&#10;&#10;Description automatically generated with low confidence">
            <a:extLst>
              <a:ext uri="{FF2B5EF4-FFF2-40B4-BE49-F238E27FC236}">
                <a16:creationId xmlns:a16="http://schemas.microsoft.com/office/drawing/2014/main" id="{CC8CE3DD-FFDE-3947-AA69-E476A7B42EEC}"/>
              </a:ext>
            </a:extLst>
          </p:cNvPr>
          <p:cNvPicPr>
            <a:picLocks noChangeAspect="1"/>
          </p:cNvPicPr>
          <p:nvPr userDrawn="1"/>
        </p:nvPicPr>
        <p:blipFill>
          <a:blip r:embed="rId7"/>
          <a:stretch>
            <a:fillRect/>
          </a:stretch>
        </p:blipFill>
        <p:spPr>
          <a:xfrm>
            <a:off x="10400654" y="476249"/>
            <a:ext cx="1373457" cy="867567"/>
          </a:xfrm>
          <a:prstGeom prst="rect">
            <a:avLst/>
          </a:prstGeom>
        </p:spPr>
      </p:pic>
      <p:pic>
        <p:nvPicPr>
          <p:cNvPr id="19" name="Picture 18" descr="MAE DY BLEIDLAIS YN CYFRI PAID COLLI DY GYFLE Logo">
            <a:extLst>
              <a:ext uri="{FF2B5EF4-FFF2-40B4-BE49-F238E27FC236}">
                <a16:creationId xmlns:a16="http://schemas.microsoft.com/office/drawing/2014/main" id="{068D99AA-F1DA-2440-8E9B-94A5CCC90EE2}"/>
              </a:ext>
            </a:extLst>
          </p:cNvPr>
          <p:cNvPicPr>
            <a:picLocks noChangeAspect="1"/>
          </p:cNvPicPr>
          <p:nvPr userDrawn="1"/>
        </p:nvPicPr>
        <p:blipFill>
          <a:blip r:embed="rId8"/>
          <a:stretch>
            <a:fillRect/>
          </a:stretch>
        </p:blipFill>
        <p:spPr>
          <a:xfrm>
            <a:off x="9526608" y="6062337"/>
            <a:ext cx="2246659" cy="468054"/>
          </a:xfrm>
          <a:prstGeom prst="rect">
            <a:avLst/>
          </a:prstGeom>
        </p:spPr>
      </p:pic>
      <p:sp>
        <p:nvSpPr>
          <p:cNvPr id="20" name="Text Placeholder 4">
            <a:extLst>
              <a:ext uri="{FF2B5EF4-FFF2-40B4-BE49-F238E27FC236}">
                <a16:creationId xmlns:a16="http://schemas.microsoft.com/office/drawing/2014/main" id="{94A36F98-D4B3-8948-87BC-9B98EC072D17}"/>
              </a:ext>
            </a:extLst>
          </p:cNvPr>
          <p:cNvSpPr>
            <a:spLocks noGrp="1"/>
          </p:cNvSpPr>
          <p:nvPr>
            <p:ph type="body" sz="quarter" idx="10" hasCustomPrompt="1"/>
          </p:nvPr>
        </p:nvSpPr>
        <p:spPr>
          <a:xfrm>
            <a:off x="659241" y="0"/>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CROESO I </a:t>
            </a:r>
          </a:p>
        </p:txBody>
      </p:sp>
      <p:sp>
        <p:nvSpPr>
          <p:cNvPr id="21" name="Text Placeholder 4">
            <a:extLst>
              <a:ext uri="{FF2B5EF4-FFF2-40B4-BE49-F238E27FC236}">
                <a16:creationId xmlns:a16="http://schemas.microsoft.com/office/drawing/2014/main" id="{920C813B-93AB-284E-9C49-4483B0228F09}"/>
              </a:ext>
            </a:extLst>
          </p:cNvPr>
          <p:cNvSpPr>
            <a:spLocks noGrp="1"/>
          </p:cNvSpPr>
          <p:nvPr>
            <p:ph type="body" sz="quarter" idx="11" hasCustomPrompt="1"/>
          </p:nvPr>
        </p:nvSpPr>
        <p:spPr>
          <a:xfrm>
            <a:off x="659241" y="676893"/>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CROESO I </a:t>
            </a:r>
          </a:p>
        </p:txBody>
      </p:sp>
      <p:sp>
        <p:nvSpPr>
          <p:cNvPr id="22" name="Text Placeholder 4">
            <a:extLst>
              <a:ext uri="{FF2B5EF4-FFF2-40B4-BE49-F238E27FC236}">
                <a16:creationId xmlns:a16="http://schemas.microsoft.com/office/drawing/2014/main" id="{5FEC430A-5D40-7D48-8686-43A83127038F}"/>
              </a:ext>
            </a:extLst>
          </p:cNvPr>
          <p:cNvSpPr>
            <a:spLocks noGrp="1"/>
          </p:cNvSpPr>
          <p:nvPr>
            <p:ph type="body" sz="quarter" idx="12" hasCustomPrompt="1"/>
          </p:nvPr>
        </p:nvSpPr>
        <p:spPr>
          <a:xfrm>
            <a:off x="659241" y="1389412"/>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CROESO I </a:t>
            </a:r>
          </a:p>
        </p:txBody>
      </p:sp>
      <p:sp>
        <p:nvSpPr>
          <p:cNvPr id="23" name="Text Placeholder 4">
            <a:extLst>
              <a:ext uri="{FF2B5EF4-FFF2-40B4-BE49-F238E27FC236}">
                <a16:creationId xmlns:a16="http://schemas.microsoft.com/office/drawing/2014/main" id="{22AB9820-F8D4-744E-8838-30A7F7DAE112}"/>
              </a:ext>
            </a:extLst>
          </p:cNvPr>
          <p:cNvSpPr>
            <a:spLocks noGrp="1"/>
          </p:cNvSpPr>
          <p:nvPr>
            <p:ph type="body" sz="quarter" idx="13" hasCustomPrompt="1"/>
          </p:nvPr>
        </p:nvSpPr>
        <p:spPr>
          <a:xfrm>
            <a:off x="659241" y="2042555"/>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CROESO I </a:t>
            </a:r>
          </a:p>
        </p:txBody>
      </p:sp>
      <p:sp>
        <p:nvSpPr>
          <p:cNvPr id="32" name="Text Placeholder 4">
            <a:extLst>
              <a:ext uri="{FF2B5EF4-FFF2-40B4-BE49-F238E27FC236}">
                <a16:creationId xmlns:a16="http://schemas.microsoft.com/office/drawing/2014/main" id="{BAE45DF9-9F84-B640-98A8-906C7E7EB589}"/>
              </a:ext>
            </a:extLst>
          </p:cNvPr>
          <p:cNvSpPr>
            <a:spLocks noGrp="1"/>
          </p:cNvSpPr>
          <p:nvPr>
            <p:ph type="body" sz="quarter" idx="14" hasCustomPrompt="1"/>
          </p:nvPr>
        </p:nvSpPr>
        <p:spPr>
          <a:xfrm>
            <a:off x="659241" y="2743199"/>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CROESO I </a:t>
            </a:r>
          </a:p>
        </p:txBody>
      </p:sp>
      <p:sp>
        <p:nvSpPr>
          <p:cNvPr id="33" name="Text Placeholder 4">
            <a:extLst>
              <a:ext uri="{FF2B5EF4-FFF2-40B4-BE49-F238E27FC236}">
                <a16:creationId xmlns:a16="http://schemas.microsoft.com/office/drawing/2014/main" id="{72EE0B62-1FDE-9840-898E-B8C080ADFDC6}"/>
              </a:ext>
            </a:extLst>
          </p:cNvPr>
          <p:cNvSpPr>
            <a:spLocks noGrp="1"/>
          </p:cNvSpPr>
          <p:nvPr>
            <p:ph type="body" sz="quarter" idx="15" hasCustomPrompt="1"/>
          </p:nvPr>
        </p:nvSpPr>
        <p:spPr>
          <a:xfrm>
            <a:off x="659241" y="3439781"/>
            <a:ext cx="5895938" cy="1015663"/>
          </a:xfrm>
        </p:spPr>
        <p:txBody>
          <a:bodyPr wrap="square">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a:ln w="19050">
                  <a:noFill/>
                </a:ln>
                <a:solidFill>
                  <a:schemeClr val="bg1"/>
                </a:solidFill>
                <a:latin typeface="Montserrat ExtraBold" pitchFamily="2" charset="77"/>
              </a:rPr>
              <a:t>CROESO I</a:t>
            </a:r>
          </a:p>
        </p:txBody>
      </p:sp>
      <p:sp>
        <p:nvSpPr>
          <p:cNvPr id="34" name="Text Placeholder 4">
            <a:extLst>
              <a:ext uri="{FF2B5EF4-FFF2-40B4-BE49-F238E27FC236}">
                <a16:creationId xmlns:a16="http://schemas.microsoft.com/office/drawing/2014/main" id="{DC3CA743-D7A4-6A40-B259-E82B3F9F9CB0}"/>
              </a:ext>
            </a:extLst>
          </p:cNvPr>
          <p:cNvSpPr>
            <a:spLocks noGrp="1"/>
          </p:cNvSpPr>
          <p:nvPr>
            <p:ph type="body" sz="quarter" idx="16" hasCustomPrompt="1"/>
          </p:nvPr>
        </p:nvSpPr>
        <p:spPr>
          <a:xfrm>
            <a:off x="659240" y="4128549"/>
            <a:ext cx="6608137" cy="1015663"/>
          </a:xfrm>
        </p:spPr>
        <p:txBody>
          <a:bodyPr wrap="square">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a:ln w="19050">
                  <a:noFill/>
                </a:ln>
                <a:solidFill>
                  <a:schemeClr val="bg1"/>
                </a:solidFill>
                <a:latin typeface="Montserrat ExtraBold" pitchFamily="2" charset="77"/>
              </a:rPr>
              <a:t>DY BLEIDLAIS</a:t>
            </a:r>
          </a:p>
        </p:txBody>
      </p:sp>
    </p:spTree>
    <p:extLst>
      <p:ext uri="{BB962C8B-B14F-4D97-AF65-F5344CB8AC3E}">
        <p14:creationId xmlns:p14="http://schemas.microsoft.com/office/powerpoint/2010/main" val="2700179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a:t>XX to XX minutes</a:t>
            </a:r>
            <a:endParaRPr lang="en-US"/>
          </a:p>
        </p:txBody>
      </p:sp>
      <p:pic>
        <p:nvPicPr>
          <p:cNvPr id="25" name="Clock icon" descr="Clock Icon&#10;">
            <a:extLst>
              <a:ext uri="{FF2B5EF4-FFF2-40B4-BE49-F238E27FC236}">
                <a16:creationId xmlns:a16="http://schemas.microsoft.com/office/drawing/2014/main" id="{3B6F75D2-1137-CA45-AFB2-267C4F6EBDD0}"/>
              </a:ext>
            </a:extLst>
          </p:cNvPr>
          <p:cNvPicPr>
            <a:picLocks noChangeAspect="1"/>
          </p:cNvPicPr>
          <p:nvPr userDrawn="1"/>
        </p:nvPicPr>
        <p:blipFill>
          <a:blip r:embed="rId2"/>
          <a:stretch>
            <a:fillRect/>
          </a:stretch>
        </p:blipFill>
        <p:spPr>
          <a:xfrm>
            <a:off x="371475" y="1733852"/>
            <a:ext cx="411086" cy="411086"/>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3"/>
          <a:srcRect b="9890"/>
          <a:stretch/>
        </p:blipFill>
        <p:spPr>
          <a:xfrm>
            <a:off x="7172319" y="834013"/>
            <a:ext cx="4584891" cy="6023987"/>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7" name="URL">
            <a:hlinkClick r:id="rId4"/>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12" name="Picture 11" descr="MAE DY BLEIDLAIS YN CYFRI PAID COLLI DY GYFLE Logo">
            <a:extLst>
              <a:ext uri="{FF2B5EF4-FFF2-40B4-BE49-F238E27FC236}">
                <a16:creationId xmlns:a16="http://schemas.microsoft.com/office/drawing/2014/main" id="{4B30E777-DA51-5A41-B0DA-E94DF4B4CA97}"/>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304851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2"/>
          <a:srcRect b="9890"/>
          <a:stretch/>
        </p:blipFill>
        <p:spPr>
          <a:xfrm>
            <a:off x="7172319" y="834013"/>
            <a:ext cx="4584891" cy="6023987"/>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7" name="URL">
            <a:hlinkClick r:id="rId3"/>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12" name="Picture 11" descr="MAE DY BLEIDLAIS YN CYFRI PAID COLLI DY GYFLE Logo">
            <a:extLst>
              <a:ext uri="{FF2B5EF4-FFF2-40B4-BE49-F238E27FC236}">
                <a16:creationId xmlns:a16="http://schemas.microsoft.com/office/drawing/2014/main" id="{4B30E777-DA51-5A41-B0DA-E94DF4B4CA97}"/>
              </a:ext>
            </a:extLst>
          </p:cNvPr>
          <p:cNvPicPr>
            <a:picLocks noChangeAspect="1"/>
          </p:cNvPicPr>
          <p:nvPr userDrawn="1"/>
        </p:nvPicPr>
        <p:blipFill>
          <a:blip r:embed="rId4"/>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805945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a:t>XX to XX minutes</a:t>
            </a:r>
            <a:endParaRPr lang="en-US"/>
          </a:p>
        </p:txBody>
      </p:sp>
      <p:pic>
        <p:nvPicPr>
          <p:cNvPr id="9" name="Clock Icon" descr="Icon&#10;&#10;Description automatically generated">
            <a:extLst>
              <a:ext uri="{FF2B5EF4-FFF2-40B4-BE49-F238E27FC236}">
                <a16:creationId xmlns:a16="http://schemas.microsoft.com/office/drawing/2014/main" id="{4AF410A8-400B-BE41-BAB9-91CF6900D8C4}"/>
              </a:ext>
            </a:extLst>
          </p:cNvPr>
          <p:cNvPicPr>
            <a:picLocks noChangeAspect="1"/>
          </p:cNvPicPr>
          <p:nvPr userDrawn="1"/>
        </p:nvPicPr>
        <p:blipFill>
          <a:blip r:embed="rId2"/>
          <a:stretch>
            <a:fillRect/>
          </a:stretch>
        </p:blipFill>
        <p:spPr>
          <a:xfrm>
            <a:off x="371475" y="1733852"/>
            <a:ext cx="411086" cy="411086"/>
          </a:xfrm>
          <a:prstGeom prst="rect">
            <a:avLst/>
          </a:prstGeom>
        </p:spPr>
      </p:pic>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pic>
        <p:nvPicPr>
          <p:cNvPr id="13" name="Picture 12" descr="A picture containing logo&#10;&#10;Description automatically generated">
            <a:extLst>
              <a:ext uri="{FF2B5EF4-FFF2-40B4-BE49-F238E27FC236}">
                <a16:creationId xmlns:a16="http://schemas.microsoft.com/office/drawing/2014/main" id="{0644C3C1-3C3A-9E48-8D3B-F7494C7611B9}"/>
              </a:ext>
            </a:extLst>
          </p:cNvPr>
          <p:cNvPicPr>
            <a:picLocks noChangeAspect="1"/>
          </p:cNvPicPr>
          <p:nvPr userDrawn="1"/>
        </p:nvPicPr>
        <p:blipFill>
          <a:blip r:embed="rId4"/>
          <a:stretch>
            <a:fillRect/>
          </a:stretch>
        </p:blipFill>
        <p:spPr>
          <a:xfrm>
            <a:off x="10742706" y="493632"/>
            <a:ext cx="1030561" cy="650971"/>
          </a:xfrm>
          <a:prstGeom prst="rect">
            <a:avLst/>
          </a:prstGeom>
        </p:spPr>
      </p:pic>
      <p:sp>
        <p:nvSpPr>
          <p:cNvPr id="14" name="Footer Placeholder 40">
            <a:hlinkClick r:id="rId5"/>
            <a:extLst>
              <a:ext uri="{FF2B5EF4-FFF2-40B4-BE49-F238E27FC236}">
                <a16:creationId xmlns:a16="http://schemas.microsoft.com/office/drawing/2014/main" id="{FAA208A4-D0BA-6C4B-9369-B21730468C8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21" name="Picture 20" descr="MAE DY BLEIDLAIS YN CYFRI PAID COLLI DY GYFLE Logo">
            <a:extLst>
              <a:ext uri="{FF2B5EF4-FFF2-40B4-BE49-F238E27FC236}">
                <a16:creationId xmlns:a16="http://schemas.microsoft.com/office/drawing/2014/main" id="{0F1938C1-AE82-A04B-96F0-4C68CD84FCC5}"/>
              </a:ext>
            </a:extLst>
          </p:cNvPr>
          <p:cNvPicPr>
            <a:picLocks noChangeAspect="1"/>
          </p:cNvPicPr>
          <p:nvPr userDrawn="1"/>
        </p:nvPicPr>
        <p:blipFill>
          <a:blip r:embed="rId6"/>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964357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80516" y="1792816"/>
            <a:ext cx="5671021" cy="319417"/>
          </a:xfrm>
        </p:spPr>
        <p:txBody>
          <a:bodyPr>
            <a:normAutofit/>
          </a:bodyPr>
          <a:lstStyle>
            <a:lvl1pPr marL="0" indent="0">
              <a:buNone/>
              <a:defRPr sz="1800"/>
            </a:lvl1pPr>
          </a:lstStyle>
          <a:p>
            <a:pPr lvl="0"/>
            <a:r>
              <a:rPr lang="en-GB"/>
              <a:t>XX to XX minutes</a:t>
            </a:r>
            <a:endParaRPr lang="en-US"/>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pic>
        <p:nvPicPr>
          <p:cNvPr id="13" name="Picture 12" descr="A picture containing logo&#10;&#10;Description automatically generated">
            <a:extLst>
              <a:ext uri="{FF2B5EF4-FFF2-40B4-BE49-F238E27FC236}">
                <a16:creationId xmlns:a16="http://schemas.microsoft.com/office/drawing/2014/main" id="{0644C3C1-3C3A-9E48-8D3B-F7494C7611B9}"/>
              </a:ext>
            </a:extLst>
          </p:cNvPr>
          <p:cNvPicPr>
            <a:picLocks noChangeAspect="1"/>
          </p:cNvPicPr>
          <p:nvPr userDrawn="1"/>
        </p:nvPicPr>
        <p:blipFill>
          <a:blip r:embed="rId3"/>
          <a:stretch>
            <a:fillRect/>
          </a:stretch>
        </p:blipFill>
        <p:spPr>
          <a:xfrm>
            <a:off x="10742706" y="493632"/>
            <a:ext cx="1030561" cy="650971"/>
          </a:xfrm>
          <a:prstGeom prst="rect">
            <a:avLst/>
          </a:prstGeom>
        </p:spPr>
      </p:pic>
      <p:sp>
        <p:nvSpPr>
          <p:cNvPr id="14" name="Footer Placeholder 40">
            <a:hlinkClick r:id="rId4"/>
            <a:extLst>
              <a:ext uri="{FF2B5EF4-FFF2-40B4-BE49-F238E27FC236}">
                <a16:creationId xmlns:a16="http://schemas.microsoft.com/office/drawing/2014/main" id="{FAA208A4-D0BA-6C4B-9369-B21730468C8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21" name="Picture 20" descr="MAE DY BLEIDLAIS YN CYFRI PAID COLLI DY GYFLE Logo">
            <a:extLst>
              <a:ext uri="{FF2B5EF4-FFF2-40B4-BE49-F238E27FC236}">
                <a16:creationId xmlns:a16="http://schemas.microsoft.com/office/drawing/2014/main" id="{0F1938C1-AE82-A04B-96F0-4C68CD84FCC5}"/>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332581220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ge Title">
            <a:extLst>
              <a:ext uri="{FF2B5EF4-FFF2-40B4-BE49-F238E27FC236}">
                <a16:creationId xmlns:a16="http://schemas.microsoft.com/office/drawing/2014/main" id="{2605799E-3C53-A84D-9EE0-17323F529908}"/>
              </a:ext>
            </a:extLst>
          </p:cNvPr>
          <p:cNvSpPr>
            <a:spLocks noGrp="1"/>
          </p:cNvSpPr>
          <p:nvPr>
            <p:ph type="title"/>
          </p:nvPr>
        </p:nvSpPr>
        <p:spPr>
          <a:xfrm>
            <a:off x="390939"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Page copy">
            <a:extLst>
              <a:ext uri="{FF2B5EF4-FFF2-40B4-BE49-F238E27FC236}">
                <a16:creationId xmlns:a16="http://schemas.microsoft.com/office/drawing/2014/main" id="{987F9996-A406-314D-BFF7-25EC3CE26BA0}"/>
              </a:ext>
            </a:extLst>
          </p:cNvPr>
          <p:cNvSpPr>
            <a:spLocks noGrp="1"/>
          </p:cNvSpPr>
          <p:nvPr>
            <p:ph type="body" idx="1"/>
          </p:nvPr>
        </p:nvSpPr>
        <p:spPr>
          <a:xfrm>
            <a:off x="390939"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Footer Placeholder 12">
            <a:extLst>
              <a:ext uri="{FF2B5EF4-FFF2-40B4-BE49-F238E27FC236}">
                <a16:creationId xmlns:a16="http://schemas.microsoft.com/office/drawing/2014/main" id="{006EFD54-0B76-9142-B3BA-8C5FA2817BFB}"/>
              </a:ext>
            </a:extLst>
          </p:cNvPr>
          <p:cNvSpPr>
            <a:spLocks noGrp="1"/>
          </p:cNvSpPr>
          <p:nvPr>
            <p:ph type="ftr" sz="quarter" idx="3"/>
          </p:nvPr>
        </p:nvSpPr>
        <p:spPr>
          <a:xfrm>
            <a:off x="280515" y="6127750"/>
            <a:ext cx="11503497" cy="365125"/>
          </a:xfrm>
          <a:prstGeom prst="rect">
            <a:avLst/>
          </a:prstGeom>
        </p:spPr>
        <p:txBody>
          <a:bodyPr vert="horz" lIns="91440" tIns="45720" rIns="91440" bIns="45720" rtlCol="0" anchor="ctr"/>
          <a:lstStyle>
            <a:lvl1pPr algn="l">
              <a:defRPr sz="1200" b="1" i="0">
                <a:solidFill>
                  <a:schemeClr val="tx1"/>
                </a:solidFill>
                <a:latin typeface="Montserrat" pitchFamily="2" charset="77"/>
              </a:defRPr>
            </a:lvl1pPr>
          </a:lstStyle>
          <a:p>
            <a:r>
              <a:rPr lang="en-US"/>
              <a:t>PRESENTATION TITLE HERE (AMEND VIEW &gt; HEADER AND FOOTER &gt; APPLY ALL)</a:t>
            </a:r>
          </a:p>
        </p:txBody>
      </p:sp>
    </p:spTree>
    <p:extLst>
      <p:ext uri="{BB962C8B-B14F-4D97-AF65-F5344CB8AC3E}">
        <p14:creationId xmlns:p14="http://schemas.microsoft.com/office/powerpoint/2010/main" val="1730777991"/>
      </p:ext>
    </p:extLst>
  </p:cSld>
  <p:clrMap bg1="lt1" tx1="dk1" bg2="lt2" tx2="dk2" accent1="accent1" accent2="accent2" accent3="accent3" accent4="accent4" accent5="accent5" accent6="accent6" hlink="hlink" folHlink="folHlink"/>
  <p:sldLayoutIdLst>
    <p:sldLayoutId id="2147483690" r:id="rId1"/>
    <p:sldLayoutId id="2147483692" r:id="rId2"/>
    <p:sldLayoutId id="2147483691" r:id="rId3"/>
    <p:sldLayoutId id="2147483649" r:id="rId4"/>
    <p:sldLayoutId id="2147483660" r:id="rId5"/>
    <p:sldLayoutId id="2147483650" r:id="rId6"/>
    <p:sldLayoutId id="2147483682" r:id="rId7"/>
    <p:sldLayoutId id="2147483661" r:id="rId8"/>
    <p:sldLayoutId id="2147483685" r:id="rId9"/>
    <p:sldLayoutId id="2147483662" r:id="rId10"/>
    <p:sldLayoutId id="2147483683" r:id="rId11"/>
    <p:sldLayoutId id="2147483663" r:id="rId12"/>
    <p:sldLayoutId id="2147483684" r:id="rId13"/>
    <p:sldLayoutId id="2147483651" r:id="rId14"/>
    <p:sldLayoutId id="2147483665" r:id="rId15"/>
    <p:sldLayoutId id="2147483671" r:id="rId16"/>
    <p:sldLayoutId id="2147483667" r:id="rId17"/>
    <p:sldLayoutId id="2147483672" r:id="rId18"/>
    <p:sldLayoutId id="2147483673" r:id="rId19"/>
    <p:sldLayoutId id="2147483664" r:id="rId20"/>
    <p:sldLayoutId id="2147483666" r:id="rId21"/>
    <p:sldLayoutId id="2147483652" r:id="rId22"/>
    <p:sldLayoutId id="2147483681" r:id="rId23"/>
    <p:sldLayoutId id="2147483669" r:id="rId24"/>
    <p:sldLayoutId id="2147483668" r:id="rId25"/>
    <p:sldLayoutId id="2147483670" r:id="rId26"/>
    <p:sldLayoutId id="2147483676" r:id="rId27"/>
    <p:sldLayoutId id="2147483675" r:id="rId28"/>
    <p:sldLayoutId id="2147483674" r:id="rId29"/>
    <p:sldLayoutId id="2147483679" r:id="rId30"/>
    <p:sldLayoutId id="2147483686" r:id="rId31"/>
    <p:sldLayoutId id="2147483677" r:id="rId32"/>
    <p:sldLayoutId id="2147483687" r:id="rId33"/>
    <p:sldLayoutId id="2147483680" r:id="rId34"/>
    <p:sldLayoutId id="2147483688" r:id="rId35"/>
    <p:sldLayoutId id="2147483678" r:id="rId36"/>
    <p:sldLayoutId id="2147483689" r:id="rId37"/>
  </p:sldLayoutIdLst>
  <p:hf sldNum="0" hdr="0" dt="0"/>
  <p:txStyles>
    <p:titleStyle>
      <a:lvl1pPr algn="l" defTabSz="914400" rtl="0" eaLnBrk="1" latinLnBrk="0" hangingPunct="1">
        <a:lnSpc>
          <a:spcPct val="90000"/>
        </a:lnSpc>
        <a:spcBef>
          <a:spcPct val="0"/>
        </a:spcBef>
        <a:buNone/>
        <a:defRPr sz="4200" b="1" i="0" kern="1200">
          <a:solidFill>
            <a:schemeClr val="tx1">
              <a:lumMod val="95000"/>
              <a:lumOff val="5000"/>
            </a:schemeClr>
          </a:solidFill>
          <a:latin typeface="Montserrat ExtraBold" pitchFamily="2" charset="77"/>
          <a:ea typeface="+mj-ea"/>
          <a:cs typeface="+mj-cs"/>
        </a:defRPr>
      </a:lvl1pPr>
    </p:titleStyle>
    <p:body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3" userDrawn="1">
          <p15:clr>
            <a:srgbClr val="F26B43"/>
          </p15:clr>
        </p15:guide>
        <p15:guide id="2" pos="234" userDrawn="1">
          <p15:clr>
            <a:srgbClr val="F26B43"/>
          </p15:clr>
        </p15:guide>
        <p15:guide id="3" orient="horz" pos="300" userDrawn="1">
          <p15:clr>
            <a:srgbClr val="F26B43"/>
          </p15:clr>
        </p15:guide>
        <p15:guide id="4" orient="horz" pos="4110" userDrawn="1">
          <p15:clr>
            <a:srgbClr val="F26B43"/>
          </p15:clr>
        </p15:guide>
        <p15:guide id="5" pos="3840" userDrawn="1">
          <p15:clr>
            <a:srgbClr val="F26B43"/>
          </p15:clr>
        </p15:guide>
        <p15:guide id="6" pos="3749" userDrawn="1">
          <p15:clr>
            <a:srgbClr val="F26B43"/>
          </p15:clr>
        </p15:guide>
        <p15:guide id="7" pos="393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video" Target="https://player.vimeo.com/video/1121830250?h=8b989217ca&amp;amp;app_id=122963" TargetMode="External"/><Relationship Id="rId5" Type="http://schemas.openxmlformats.org/officeDocument/2006/relationships/image" Target="../media/image25.jpeg"/><Relationship Id="rId4" Type="http://schemas.microsoft.com/office/2018/10/relationships/comments" Target="../comments/modernComment_161_C0C2DF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6E_C18CE34E.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17E_C2499C32.xml"/><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21.sv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21.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1.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microsoft.com/office/2018/10/relationships/comments" Target="../comments/modernComment_180_5F8B7337.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B65139-0A4F-9541-A8E6-EC6EFDFBC027}"/>
              </a:ext>
            </a:extLst>
          </p:cNvPr>
          <p:cNvSpPr>
            <a:spLocks noGrp="1"/>
          </p:cNvSpPr>
          <p:nvPr>
            <p:ph idx="1"/>
          </p:nvPr>
        </p:nvSpPr>
        <p:spPr/>
        <p:txBody>
          <a:bodyPr/>
          <a:lstStyle/>
          <a:p>
            <a:r>
              <a:rPr lang="cy-gb" b="0">
                <a:latin typeface="Montserrat"/>
                <a:cs typeface="Futura Medium"/>
              </a:rPr>
              <a:t>Etholiad Senedd Cymru 2026: </a:t>
            </a:r>
          </a:p>
          <a:p>
            <a:r>
              <a:rPr lang="cy-gb" b="0">
                <a:latin typeface="Montserrat"/>
                <a:cs typeface="Futura Medium"/>
              </a:rPr>
              <a:t>Sut i Bleidleisio</a:t>
            </a:r>
          </a:p>
        </p:txBody>
      </p:sp>
      <p:sp>
        <p:nvSpPr>
          <p:cNvPr id="3" name="Text Placeholder 2">
            <a:extLst>
              <a:ext uri="{FF2B5EF4-FFF2-40B4-BE49-F238E27FC236}">
                <a16:creationId xmlns:a16="http://schemas.microsoft.com/office/drawing/2014/main" id="{8255724D-7AAF-DE45-A007-234B1407A808}"/>
              </a:ext>
            </a:extLst>
          </p:cNvPr>
          <p:cNvSpPr>
            <a:spLocks noGrp="1"/>
          </p:cNvSpPr>
          <p:nvPr>
            <p:ph type="body" sz="quarter" idx="10"/>
          </p:nvPr>
        </p:nvSpPr>
        <p:spPr/>
        <p:txBody>
          <a:bodyPr/>
          <a:lstStyle/>
          <a:p>
            <a:r>
              <a:rPr lang="en-US"/>
              <a:t>CROESO I</a:t>
            </a:r>
          </a:p>
          <a:p>
            <a:endParaRPr lang="en-US"/>
          </a:p>
        </p:txBody>
      </p:sp>
      <p:sp>
        <p:nvSpPr>
          <p:cNvPr id="4" name="Text Placeholder 3">
            <a:extLst>
              <a:ext uri="{FF2B5EF4-FFF2-40B4-BE49-F238E27FC236}">
                <a16:creationId xmlns:a16="http://schemas.microsoft.com/office/drawing/2014/main" id="{AA8F42CB-4536-F64C-8355-6102CB7E97F5}"/>
              </a:ext>
            </a:extLst>
          </p:cNvPr>
          <p:cNvSpPr>
            <a:spLocks noGrp="1"/>
          </p:cNvSpPr>
          <p:nvPr>
            <p:ph type="body" sz="quarter" idx="11"/>
          </p:nvPr>
        </p:nvSpPr>
        <p:spPr/>
        <p:txBody>
          <a:bodyPr/>
          <a:lstStyle/>
          <a:p>
            <a:r>
              <a:rPr lang="en-US"/>
              <a:t>CROESO I</a:t>
            </a:r>
          </a:p>
          <a:p>
            <a:endParaRPr lang="en-US"/>
          </a:p>
        </p:txBody>
      </p:sp>
      <p:sp>
        <p:nvSpPr>
          <p:cNvPr id="5" name="Text Placeholder 4">
            <a:extLst>
              <a:ext uri="{FF2B5EF4-FFF2-40B4-BE49-F238E27FC236}">
                <a16:creationId xmlns:a16="http://schemas.microsoft.com/office/drawing/2014/main" id="{42E28BB9-9623-6747-A19E-D0108A053BFE}"/>
              </a:ext>
            </a:extLst>
          </p:cNvPr>
          <p:cNvSpPr>
            <a:spLocks noGrp="1"/>
          </p:cNvSpPr>
          <p:nvPr>
            <p:ph type="body" sz="quarter" idx="12"/>
          </p:nvPr>
        </p:nvSpPr>
        <p:spPr/>
        <p:txBody>
          <a:bodyPr/>
          <a:lstStyle/>
          <a:p>
            <a:r>
              <a:rPr lang="en-US"/>
              <a:t>CROESO I</a:t>
            </a:r>
          </a:p>
          <a:p>
            <a:endParaRPr lang="en-US"/>
          </a:p>
        </p:txBody>
      </p:sp>
      <p:sp>
        <p:nvSpPr>
          <p:cNvPr id="6" name="Text Placeholder 5">
            <a:extLst>
              <a:ext uri="{FF2B5EF4-FFF2-40B4-BE49-F238E27FC236}">
                <a16:creationId xmlns:a16="http://schemas.microsoft.com/office/drawing/2014/main" id="{D82909A5-461A-B945-AB1A-6DD0AB5A086C}"/>
              </a:ext>
            </a:extLst>
          </p:cNvPr>
          <p:cNvSpPr>
            <a:spLocks noGrp="1"/>
          </p:cNvSpPr>
          <p:nvPr>
            <p:ph type="body" sz="quarter" idx="13"/>
          </p:nvPr>
        </p:nvSpPr>
        <p:spPr/>
        <p:txBody>
          <a:bodyPr/>
          <a:lstStyle/>
          <a:p>
            <a:r>
              <a:rPr lang="en-US"/>
              <a:t>CROESO I</a:t>
            </a:r>
          </a:p>
          <a:p>
            <a:endParaRPr lang="en-US"/>
          </a:p>
        </p:txBody>
      </p:sp>
      <p:sp>
        <p:nvSpPr>
          <p:cNvPr id="7" name="Text Placeholder 6">
            <a:extLst>
              <a:ext uri="{FF2B5EF4-FFF2-40B4-BE49-F238E27FC236}">
                <a16:creationId xmlns:a16="http://schemas.microsoft.com/office/drawing/2014/main" id="{7DCF4FB4-BEF0-5144-B460-63075FD3849F}"/>
              </a:ext>
            </a:extLst>
          </p:cNvPr>
          <p:cNvSpPr>
            <a:spLocks noGrp="1"/>
          </p:cNvSpPr>
          <p:nvPr>
            <p:ph type="body" sz="quarter" idx="14"/>
          </p:nvPr>
        </p:nvSpPr>
        <p:spPr/>
        <p:txBody>
          <a:bodyPr/>
          <a:lstStyle/>
          <a:p>
            <a:r>
              <a:rPr lang="en-US"/>
              <a:t>CROESO I</a:t>
            </a:r>
          </a:p>
        </p:txBody>
      </p:sp>
      <p:sp>
        <p:nvSpPr>
          <p:cNvPr id="10" name="Text Placeholder 21">
            <a:extLst>
              <a:ext uri="{FF2B5EF4-FFF2-40B4-BE49-F238E27FC236}">
                <a16:creationId xmlns:a16="http://schemas.microsoft.com/office/drawing/2014/main" id="{AC3F588E-9209-194A-AB21-1CDFC1FDCA6B}"/>
              </a:ext>
              <a:ext uri="{C183D7F6-B498-43B3-948B-1728B52AA6E4}">
                <adec:decorative xmlns:adec="http://schemas.microsoft.com/office/drawing/2017/decorative" val="1"/>
              </a:ext>
            </a:extLst>
          </p:cNvPr>
          <p:cNvSpPr txBox="1">
            <a:spLocks/>
          </p:cNvSpPr>
          <p:nvPr/>
        </p:nvSpPr>
        <p:spPr>
          <a:xfrm>
            <a:off x="659241" y="3453974"/>
            <a:ext cx="6587379" cy="1708345"/>
          </a:xfrm>
          <a:prstGeom prst="rect">
            <a:avLst/>
          </a:prstGeom>
        </p:spPr>
        <p:txBody>
          <a:bodyPr vert="horz" wrap="square" lIns="91440" tIns="45720" rIns="91440" bIns="45720" rtlCol="0">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y-gb"/>
              <a:t>CROESO I DY BLEIDLAIS</a:t>
            </a:r>
          </a:p>
        </p:txBody>
      </p:sp>
    </p:spTree>
    <p:extLst>
      <p:ext uri="{BB962C8B-B14F-4D97-AF65-F5344CB8AC3E}">
        <p14:creationId xmlns:p14="http://schemas.microsoft.com/office/powerpoint/2010/main" val="317215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2DE5C-DEAE-DB2B-0868-CE01EC332F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4F7576-A367-14AB-B8B2-FEDB19525E3C}"/>
              </a:ext>
            </a:extLst>
          </p:cNvPr>
          <p:cNvSpPr>
            <a:spLocks noGrp="1"/>
          </p:cNvSpPr>
          <p:nvPr>
            <p:ph type="title"/>
          </p:nvPr>
        </p:nvSpPr>
        <p:spPr>
          <a:xfrm>
            <a:off x="280516" y="1754021"/>
            <a:ext cx="7049924" cy="2852737"/>
          </a:xfrm>
        </p:spPr>
        <p:txBody>
          <a:bodyPr/>
          <a:lstStyle/>
          <a:p>
            <a:pPr algn="l" rtl="0"/>
            <a:r>
              <a:rPr lang="cy" b="1" i="0" u="none" baseline="0"/>
              <a:t>Sut i bleidleisio</a:t>
            </a:r>
          </a:p>
        </p:txBody>
      </p:sp>
      <p:sp>
        <p:nvSpPr>
          <p:cNvPr id="3" name="Footer Placeholder 2">
            <a:extLst>
              <a:ext uri="{FF2B5EF4-FFF2-40B4-BE49-F238E27FC236}">
                <a16:creationId xmlns:a16="http://schemas.microsoft.com/office/drawing/2014/main" id="{8B3C860E-34DD-A0FE-1F23-B20174240662}"/>
              </a:ext>
            </a:extLst>
          </p:cNvPr>
          <p:cNvSpPr>
            <a:spLocks noGrp="1"/>
          </p:cNvSpPr>
          <p:nvPr>
            <p:ph type="ftr" sz="quarter" idx="14"/>
          </p:nvPr>
        </p:nvSpPr>
        <p:spPr/>
        <p:txBody>
          <a:bodyPr/>
          <a:lstStyle/>
          <a:p>
            <a:pPr algn="l" rtl="0"/>
            <a:r>
              <a:rPr lang="cy" b="1" i="0" u="none" baseline="0">
                <a:latin typeface="Montserrat"/>
                <a:ea typeface="Montserrat"/>
                <a:cs typeface="Montserrat"/>
              </a:rPr>
              <a:t>Etholiad Senedd Cymru 2026 - Sut i bleidleisio</a:t>
            </a:r>
            <a:endParaRPr lang="cy" b="0"/>
          </a:p>
        </p:txBody>
      </p:sp>
    </p:spTree>
    <p:extLst>
      <p:ext uri="{BB962C8B-B14F-4D97-AF65-F5344CB8AC3E}">
        <p14:creationId xmlns:p14="http://schemas.microsoft.com/office/powerpoint/2010/main" val="2341545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3FA06-F3AF-8A7F-4333-D6FD175532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B65D35-84C7-DF45-C4C3-E04C9FF8D2B3}"/>
              </a:ext>
            </a:extLst>
          </p:cNvPr>
          <p:cNvSpPr>
            <a:spLocks noGrp="1"/>
          </p:cNvSpPr>
          <p:nvPr>
            <p:ph type="title"/>
          </p:nvPr>
        </p:nvSpPr>
        <p:spPr>
          <a:xfrm>
            <a:off x="281491" y="467140"/>
            <a:ext cx="8621902" cy="1093304"/>
          </a:xfrm>
        </p:spPr>
        <p:txBody>
          <a:bodyPr>
            <a:normAutofit/>
          </a:bodyPr>
          <a:lstStyle/>
          <a:p>
            <a:pPr algn="l" rtl="0"/>
            <a:r>
              <a:rPr lang="cy" sz="3800" b="1" i="0" u="none" baseline="0">
                <a:latin typeface="Montserrat ExtraBold"/>
                <a:ea typeface="Montserrat ExtraBold"/>
                <a:cs typeface="Montserrat ExtraBold"/>
              </a:rPr>
              <a:t>Sut i bleidleisio - cwis</a:t>
            </a:r>
            <a:endParaRPr lang="cy" sz="3800" b="0">
              <a:latin typeface="Montserrat ExtraBold"/>
            </a:endParaRPr>
          </a:p>
          <a:p>
            <a:endParaRPr lang="cy"/>
          </a:p>
        </p:txBody>
      </p:sp>
      <p:sp>
        <p:nvSpPr>
          <p:cNvPr id="3" name="Text Placeholder 2">
            <a:extLst>
              <a:ext uri="{FF2B5EF4-FFF2-40B4-BE49-F238E27FC236}">
                <a16:creationId xmlns:a16="http://schemas.microsoft.com/office/drawing/2014/main" id="{80266F3A-BC06-5871-94CD-B40AC0A5BBB7}"/>
              </a:ext>
            </a:extLst>
          </p:cNvPr>
          <p:cNvSpPr>
            <a:spLocks noGrp="1"/>
          </p:cNvSpPr>
          <p:nvPr>
            <p:ph type="body" sz="quarter" idx="12"/>
          </p:nvPr>
        </p:nvSpPr>
        <p:spPr>
          <a:xfrm>
            <a:off x="946997" y="1815447"/>
            <a:ext cx="5661082" cy="319417"/>
          </a:xfrm>
        </p:spPr>
        <p:txBody>
          <a:bodyPr vert="horz" lIns="91440" tIns="45720" rIns="91440" bIns="45720" rtlCol="0" anchor="t">
            <a:normAutofit lnSpcReduction="10000"/>
          </a:bodyPr>
          <a:lstStyle/>
          <a:p>
            <a:pPr algn="l" rtl="0"/>
            <a:r>
              <a:rPr lang="cy" b="1" i="0" u="none" baseline="0">
                <a:latin typeface="Montserrat"/>
                <a:cs typeface="Futura Medium"/>
              </a:rPr>
              <a:t>15 munud</a:t>
            </a:r>
          </a:p>
        </p:txBody>
      </p:sp>
      <p:sp>
        <p:nvSpPr>
          <p:cNvPr id="6" name="Text Placeholder 5">
            <a:extLst>
              <a:ext uri="{FF2B5EF4-FFF2-40B4-BE49-F238E27FC236}">
                <a16:creationId xmlns:a16="http://schemas.microsoft.com/office/drawing/2014/main" id="{EE47E373-9E83-9CB6-A146-7F3ACCE59B4F}"/>
              </a:ext>
            </a:extLst>
          </p:cNvPr>
          <p:cNvSpPr>
            <a:spLocks noGrp="1"/>
          </p:cNvSpPr>
          <p:nvPr>
            <p:ph type="body" sz="quarter" idx="15"/>
          </p:nvPr>
        </p:nvSpPr>
        <p:spPr>
          <a:xfrm>
            <a:off x="382273" y="2416950"/>
            <a:ext cx="10266677" cy="2337630"/>
          </a:xfrm>
        </p:spPr>
        <p:txBody>
          <a:bodyPr vert="horz" lIns="180000" tIns="180000" rIns="180000" bIns="180000" rtlCol="0" anchor="t">
            <a:normAutofit/>
          </a:bodyPr>
          <a:lstStyle/>
          <a:p>
            <a:pPr marL="0" indent="0" algn="l" rtl="0">
              <a:buNone/>
            </a:pPr>
            <a:r>
              <a:rPr lang="cy" sz="1800" b="1" i="0" u="none" baseline="0">
                <a:latin typeface="Montserrat"/>
                <a:cs typeface="Futura Medium"/>
              </a:rPr>
              <a:t>Cyfarwyddiadau:</a:t>
            </a:r>
            <a:endParaRPr lang="cy" sz="1800" b="0">
              <a:solidFill>
                <a:srgbClr val="000000"/>
              </a:solidFill>
              <a:latin typeface="Montserrat"/>
              <a:cs typeface="Futura Medium"/>
            </a:endParaRPr>
          </a:p>
          <a:p>
            <a:pPr algn="l" rtl="0">
              <a:lnSpc>
                <a:spcPct val="150000"/>
              </a:lnSpc>
              <a:buAutoNum type="arabicPeriod"/>
            </a:pPr>
            <a:r>
              <a:rPr lang="cy" sz="1800" b="0" i="0" u="none" baseline="0">
                <a:latin typeface="Montserrat"/>
                <a:cs typeface="Futura Medium"/>
              </a:rPr>
              <a:t>Gwyliwch y fideo am sut i bleidleisio mewn etholiad y Senedd</a:t>
            </a:r>
            <a:endParaRPr lang="cy" sz="1800" b="0">
              <a:solidFill>
                <a:srgbClr val="000000"/>
              </a:solidFill>
              <a:latin typeface="Montserrat"/>
              <a:cs typeface="Futura Medium"/>
            </a:endParaRPr>
          </a:p>
          <a:p>
            <a:pPr algn="l" rtl="0">
              <a:lnSpc>
                <a:spcPct val="150000"/>
              </a:lnSpc>
              <a:buAutoNum type="arabicPeriod"/>
            </a:pPr>
            <a:r>
              <a:rPr lang="cy" sz="1800" b="0" i="0" u="none" baseline="0">
                <a:latin typeface="Montserrat"/>
                <a:cs typeface="Futura Medium"/>
              </a:rPr>
              <a:t>Atebwch y cwestiynau cwis ar y sleid i brofi eich gwybodaeth</a:t>
            </a:r>
            <a:endParaRPr lang="cy" sz="1800" b="0"/>
          </a:p>
          <a:p>
            <a:pPr marL="0" indent="0" algn="l" rtl="0">
              <a:buNone/>
            </a:pPr>
            <a:endParaRPr lang="cy" sz="1800" b="0"/>
          </a:p>
        </p:txBody>
      </p:sp>
      <p:sp>
        <p:nvSpPr>
          <p:cNvPr id="4" name="Footer Placeholder 3">
            <a:extLst>
              <a:ext uri="{FF2B5EF4-FFF2-40B4-BE49-F238E27FC236}">
                <a16:creationId xmlns:a16="http://schemas.microsoft.com/office/drawing/2014/main" id="{DB5B4250-0399-45D0-3150-391D1341218B}"/>
              </a:ext>
            </a:extLst>
          </p:cNvPr>
          <p:cNvSpPr>
            <a:spLocks noGrp="1"/>
          </p:cNvSpPr>
          <p:nvPr>
            <p:ph type="ftr" sz="quarter" idx="14"/>
          </p:nvPr>
        </p:nvSpPr>
        <p:spPr/>
        <p:txBody>
          <a:bodyPr/>
          <a:lstStyle/>
          <a:p>
            <a:pPr algn="l" rtl="0"/>
            <a:r>
              <a:rPr lang="cy" b="1" i="0" u="none" baseline="0">
                <a:latin typeface="Montserrat"/>
                <a:ea typeface="Montserrat"/>
                <a:cs typeface="Montserrat"/>
              </a:rPr>
              <a:t>Etholiad Senedd Cymru 2026 - Sut i bleidleisio</a:t>
            </a:r>
            <a:endParaRPr lang="cy" b="0">
              <a:latin typeface="Montserrat"/>
            </a:endParaRPr>
          </a:p>
        </p:txBody>
      </p:sp>
      <p:pic>
        <p:nvPicPr>
          <p:cNvPr id="11" name="Clock Icon">
            <a:extLst>
              <a:ext uri="{FF2B5EF4-FFF2-40B4-BE49-F238E27FC236}">
                <a16:creationId xmlns:a16="http://schemas.microsoft.com/office/drawing/2014/main" id="{D6AC8F8B-3607-4B7C-F1D5-CB3315E5D79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2273" y="1733852"/>
            <a:ext cx="411086" cy="411086"/>
          </a:xfrm>
          <a:prstGeom prst="rect">
            <a:avLst/>
          </a:prstGeom>
        </p:spPr>
      </p:pic>
    </p:spTree>
    <p:extLst>
      <p:ext uri="{BB962C8B-B14F-4D97-AF65-F5344CB8AC3E}">
        <p14:creationId xmlns:p14="http://schemas.microsoft.com/office/powerpoint/2010/main" val="3597414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6E3C78-4D9F-DBCC-DD22-0C501B635A4E}"/>
              </a:ext>
            </a:extLst>
          </p:cNvPr>
          <p:cNvSpPr>
            <a:spLocks noGrp="1"/>
          </p:cNvSpPr>
          <p:nvPr>
            <p:ph type="title"/>
          </p:nvPr>
        </p:nvSpPr>
        <p:spPr>
          <a:xfrm>
            <a:off x="6276976" y="2069838"/>
            <a:ext cx="5770243" cy="3205425"/>
          </a:xfrm>
        </p:spPr>
        <p:txBody>
          <a:bodyPr>
            <a:normAutofit fontScale="90000"/>
          </a:bodyPr>
          <a:lstStyle/>
          <a:p>
            <a:pPr algn="l" rtl="0"/>
            <a:r>
              <a:rPr lang="cy" sz="5000" b="1" i="0" u="none" baseline="0"/>
              <a:t>Gwyliwch y fideo hwn am sut i bleidleisio yn etholiadau y Senedd</a:t>
            </a:r>
          </a:p>
        </p:txBody>
      </p:sp>
      <p:sp>
        <p:nvSpPr>
          <p:cNvPr id="4" name="Footer Placeholder 3">
            <a:extLst>
              <a:ext uri="{FF2B5EF4-FFF2-40B4-BE49-F238E27FC236}">
                <a16:creationId xmlns:a16="http://schemas.microsoft.com/office/drawing/2014/main" id="{A46947C7-AD86-73DA-3782-ABD8296C5A4B}"/>
              </a:ext>
            </a:extLst>
          </p:cNvPr>
          <p:cNvSpPr>
            <a:spLocks noGrp="1"/>
          </p:cNvSpPr>
          <p:nvPr>
            <p:ph type="ftr" sz="quarter" idx="14"/>
          </p:nvPr>
        </p:nvSpPr>
        <p:spPr/>
        <p:txBody>
          <a:bodyPr/>
          <a:lstStyle/>
          <a:p>
            <a:pPr algn="l" rtl="0"/>
            <a:r>
              <a:rPr lang="cy" b="1" i="0" u="none" baseline="0">
                <a:latin typeface="Montserrat"/>
                <a:ea typeface="Montserrat"/>
                <a:cs typeface="Montserrat"/>
              </a:rPr>
              <a:t>Etholiad Senedd Cymru 2026 - Sut i bleidleisio</a:t>
            </a:r>
            <a:endParaRPr lang="cy" b="0">
              <a:latin typeface="Montserrat"/>
            </a:endParaRPr>
          </a:p>
        </p:txBody>
      </p:sp>
      <p:sp>
        <p:nvSpPr>
          <p:cNvPr id="5" name="Picture Placeholder 4">
            <a:extLst>
              <a:ext uri="{FF2B5EF4-FFF2-40B4-BE49-F238E27FC236}">
                <a16:creationId xmlns:a16="http://schemas.microsoft.com/office/drawing/2014/main" id="{32B2B1B1-DF68-D3C6-8E8E-C88303537AB2}"/>
              </a:ext>
            </a:extLst>
          </p:cNvPr>
          <p:cNvSpPr>
            <a:spLocks noGrp="1"/>
          </p:cNvSpPr>
          <p:nvPr>
            <p:ph type="pic" sz="quarter" idx="11"/>
          </p:nvPr>
        </p:nvSpPr>
        <p:spPr/>
        <p:txBody>
          <a:bodyPr/>
          <a:lstStyle/>
          <a:p>
            <a:endParaRPr lang="en-GB"/>
          </a:p>
        </p:txBody>
      </p:sp>
      <p:pic>
        <p:nvPicPr>
          <p:cNvPr id="6" name="Online Media 5" title="Welcome to Your Vote - Closed Proportional List voting system [Welsh]">
            <a:hlinkClick r:id="" action="ppaction://media"/>
            <a:extLst>
              <a:ext uri="{FF2B5EF4-FFF2-40B4-BE49-F238E27FC236}">
                <a16:creationId xmlns:a16="http://schemas.microsoft.com/office/drawing/2014/main" id="{748430BB-1985-1737-CE3A-2A6C7307EC8F}"/>
              </a:ext>
            </a:extLst>
          </p:cNvPr>
          <p:cNvPicPr>
            <a:picLocks noRot="1" noChangeAspect="1"/>
          </p:cNvPicPr>
          <p:nvPr>
            <a:videoFile r:link="rId1"/>
          </p:nvPr>
        </p:nvPicPr>
        <p:blipFill>
          <a:blip r:embed="rId5"/>
          <a:stretch>
            <a:fillRect/>
          </a:stretch>
        </p:blipFill>
        <p:spPr>
          <a:xfrm>
            <a:off x="409360" y="1325251"/>
            <a:ext cx="5504291" cy="3101009"/>
          </a:xfrm>
          <a:prstGeom prst="rect">
            <a:avLst/>
          </a:prstGeom>
        </p:spPr>
      </p:pic>
    </p:spTree>
    <p:extLst>
      <p:ext uri="{BB962C8B-B14F-4D97-AF65-F5344CB8AC3E}">
        <p14:creationId xmlns:p14="http://schemas.microsoft.com/office/powerpoint/2010/main" val="20212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extLst>
    <p:ext uri="{6950BFC3-D8DA-4A85-94F7-54DA5524770B}">
      <p188:commentRel xmlns:p188="http://schemas.microsoft.com/office/powerpoint/2018/8/main" r:id="rId4"/>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DF4C7E-62DE-228D-9CC3-C8536B0C9EAC}"/>
              </a:ext>
            </a:extLst>
          </p:cNvPr>
          <p:cNvSpPr>
            <a:spLocks noGrp="1"/>
          </p:cNvSpPr>
          <p:nvPr>
            <p:ph type="body" sz="quarter" idx="15"/>
          </p:nvPr>
        </p:nvSpPr>
        <p:spPr/>
        <p:txBody>
          <a:bodyPr/>
          <a:lstStyle/>
          <a:p>
            <a:pPr algn="r" rtl="0"/>
            <a:r>
              <a:rPr lang="cy" b="1" i="0" u="none" baseline="0"/>
              <a:t>Cwis</a:t>
            </a:r>
          </a:p>
        </p:txBody>
      </p:sp>
      <p:sp>
        <p:nvSpPr>
          <p:cNvPr id="3" name="Text Placeholder 2">
            <a:extLst>
              <a:ext uri="{FF2B5EF4-FFF2-40B4-BE49-F238E27FC236}">
                <a16:creationId xmlns:a16="http://schemas.microsoft.com/office/drawing/2014/main" id="{CAB87A72-4603-3146-1D48-B12A30531DEB}"/>
              </a:ext>
            </a:extLst>
          </p:cNvPr>
          <p:cNvSpPr>
            <a:spLocks noGrp="1"/>
          </p:cNvSpPr>
          <p:nvPr>
            <p:ph type="body" sz="quarter" idx="16"/>
          </p:nvPr>
        </p:nvSpPr>
        <p:spPr/>
        <p:txBody>
          <a:bodyPr/>
          <a:lstStyle/>
          <a:p>
            <a:pPr algn="r" rtl="0"/>
            <a:r>
              <a:rPr lang="cy" b="1" i="0" u="none" baseline="0"/>
              <a:t>Cwis</a:t>
            </a:r>
          </a:p>
        </p:txBody>
      </p:sp>
      <p:sp>
        <p:nvSpPr>
          <p:cNvPr id="4" name="Text Placeholder 3">
            <a:extLst>
              <a:ext uri="{FF2B5EF4-FFF2-40B4-BE49-F238E27FC236}">
                <a16:creationId xmlns:a16="http://schemas.microsoft.com/office/drawing/2014/main" id="{D9EE0683-2B51-C069-4754-9312DB2F1506}"/>
              </a:ext>
            </a:extLst>
          </p:cNvPr>
          <p:cNvSpPr>
            <a:spLocks noGrp="1"/>
          </p:cNvSpPr>
          <p:nvPr>
            <p:ph type="body" sz="quarter" idx="17"/>
          </p:nvPr>
        </p:nvSpPr>
        <p:spPr/>
        <p:txBody>
          <a:bodyPr/>
          <a:lstStyle/>
          <a:p>
            <a:pPr algn="r" rtl="0"/>
            <a:r>
              <a:rPr lang="cy" b="1" i="0" u="none" baseline="0"/>
              <a:t>Cwis</a:t>
            </a:r>
          </a:p>
        </p:txBody>
      </p:sp>
      <p:sp>
        <p:nvSpPr>
          <p:cNvPr id="5" name="Text Placeholder 4">
            <a:extLst>
              <a:ext uri="{FF2B5EF4-FFF2-40B4-BE49-F238E27FC236}">
                <a16:creationId xmlns:a16="http://schemas.microsoft.com/office/drawing/2014/main" id="{A8F2597C-B963-EB59-B67E-488E711D2A61}"/>
              </a:ext>
            </a:extLst>
          </p:cNvPr>
          <p:cNvSpPr>
            <a:spLocks noGrp="1"/>
          </p:cNvSpPr>
          <p:nvPr>
            <p:ph type="body" sz="quarter" idx="19"/>
          </p:nvPr>
        </p:nvSpPr>
        <p:spPr/>
        <p:txBody>
          <a:bodyPr/>
          <a:lstStyle/>
          <a:p>
            <a:pPr algn="r" rtl="0"/>
            <a:r>
              <a:rPr lang="cy" b="1" i="0" u="none" baseline="0"/>
              <a:t>Cwis</a:t>
            </a:r>
          </a:p>
        </p:txBody>
      </p:sp>
      <p:sp>
        <p:nvSpPr>
          <p:cNvPr id="6" name="Text Placeholder 5">
            <a:extLst>
              <a:ext uri="{FF2B5EF4-FFF2-40B4-BE49-F238E27FC236}">
                <a16:creationId xmlns:a16="http://schemas.microsoft.com/office/drawing/2014/main" id="{D6280310-5EC5-6A5B-3209-38935BA10272}"/>
              </a:ext>
            </a:extLst>
          </p:cNvPr>
          <p:cNvSpPr>
            <a:spLocks noGrp="1"/>
          </p:cNvSpPr>
          <p:nvPr>
            <p:ph type="body" sz="quarter" idx="20"/>
          </p:nvPr>
        </p:nvSpPr>
        <p:spPr/>
        <p:txBody>
          <a:bodyPr/>
          <a:lstStyle/>
          <a:p>
            <a:pPr algn="r" rtl="0"/>
            <a:r>
              <a:rPr lang="cy" b="1" i="0" u="none" baseline="0"/>
              <a:t>Cwis</a:t>
            </a:r>
          </a:p>
        </p:txBody>
      </p:sp>
      <p:sp>
        <p:nvSpPr>
          <p:cNvPr id="7" name="Footer Placeholder 6">
            <a:extLst>
              <a:ext uri="{FF2B5EF4-FFF2-40B4-BE49-F238E27FC236}">
                <a16:creationId xmlns:a16="http://schemas.microsoft.com/office/drawing/2014/main" id="{93311222-66F4-1743-F088-2D9B5A0D0D7B}"/>
              </a:ext>
            </a:extLst>
          </p:cNvPr>
          <p:cNvSpPr>
            <a:spLocks noGrp="1"/>
          </p:cNvSpPr>
          <p:nvPr>
            <p:ph type="ftr" sz="quarter" idx="14"/>
          </p:nvPr>
        </p:nvSpPr>
        <p:spPr/>
        <p:txBody>
          <a:bodyPr/>
          <a:lstStyle/>
          <a:p>
            <a:pPr algn="l" rtl="0"/>
            <a:r>
              <a:rPr lang="cy" b="1" i="0" u="none" baseline="0"/>
              <a:t>Etholiad Senedd Cymru 2026 - Sut i bleidleisio</a:t>
            </a:r>
            <a:endParaRPr lang="cy" b="0"/>
          </a:p>
        </p:txBody>
      </p:sp>
    </p:spTree>
    <p:extLst>
      <p:ext uri="{BB962C8B-B14F-4D97-AF65-F5344CB8AC3E}">
        <p14:creationId xmlns:p14="http://schemas.microsoft.com/office/powerpoint/2010/main" val="1219989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98C59-70F9-F510-CE86-B8D1D14E0B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7F0573-6E16-0857-CD3F-53591446C4BA}"/>
              </a:ext>
            </a:extLst>
          </p:cNvPr>
          <p:cNvSpPr>
            <a:spLocks noGrp="1"/>
          </p:cNvSpPr>
          <p:nvPr>
            <p:ph type="title"/>
          </p:nvPr>
        </p:nvSpPr>
        <p:spPr/>
        <p:txBody>
          <a:bodyPr/>
          <a:lstStyle/>
          <a:p>
            <a:pPr algn="l" rtl="0"/>
            <a:r>
              <a:rPr lang="cy" b="1" i="0" u="none" baseline="0"/>
              <a:t>Cwis</a:t>
            </a:r>
          </a:p>
        </p:txBody>
      </p:sp>
      <p:sp>
        <p:nvSpPr>
          <p:cNvPr id="4" name="Text Placeholder 3">
            <a:extLst>
              <a:ext uri="{FF2B5EF4-FFF2-40B4-BE49-F238E27FC236}">
                <a16:creationId xmlns:a16="http://schemas.microsoft.com/office/drawing/2014/main" id="{6CCA80CF-A7F2-1C9A-C89E-D9F8D73B6446}"/>
              </a:ext>
            </a:extLst>
          </p:cNvPr>
          <p:cNvSpPr>
            <a:spLocks noGrp="1"/>
          </p:cNvSpPr>
          <p:nvPr>
            <p:ph type="body" sz="quarter" idx="15"/>
          </p:nvPr>
        </p:nvSpPr>
        <p:spPr>
          <a:xfrm>
            <a:off x="407988" y="1689561"/>
            <a:ext cx="11376024" cy="1219641"/>
          </a:xfrm>
        </p:spPr>
        <p:txBody>
          <a:bodyPr anchor="ctr">
            <a:normAutofit/>
          </a:bodyPr>
          <a:lstStyle/>
          <a:p>
            <a:pPr marL="0" indent="0" algn="ctr" rtl="0">
              <a:buNone/>
            </a:pPr>
            <a:r>
              <a:rPr lang="cy" sz="2400" b="1" i="0" u="none" baseline="0"/>
              <a:t>Beth yw enw'r system bleidleisio a ddefnyddir i ethol Aelodau i’r Senedd?</a:t>
            </a:r>
          </a:p>
        </p:txBody>
      </p:sp>
      <p:sp>
        <p:nvSpPr>
          <p:cNvPr id="5" name="Text Placeholder 4">
            <a:extLst>
              <a:ext uri="{FF2B5EF4-FFF2-40B4-BE49-F238E27FC236}">
                <a16:creationId xmlns:a16="http://schemas.microsoft.com/office/drawing/2014/main" id="{4D45257A-9822-A318-1BCE-117B085A28F0}"/>
              </a:ext>
            </a:extLst>
          </p:cNvPr>
          <p:cNvSpPr>
            <a:spLocks noGrp="1"/>
          </p:cNvSpPr>
          <p:nvPr>
            <p:ph type="body" sz="quarter" idx="13"/>
          </p:nvPr>
        </p:nvSpPr>
        <p:spPr>
          <a:xfrm>
            <a:off x="3697808" y="3293708"/>
            <a:ext cx="4793297" cy="1668938"/>
          </a:xfrm>
          <a:solidFill>
            <a:srgbClr val="FF8BFF">
              <a:alpha val="9000"/>
            </a:srgbClr>
          </a:solidFill>
          <a:ln>
            <a:noFill/>
          </a:ln>
        </p:spPr>
        <p:txBody>
          <a:bodyPr anchor="ctr">
            <a:normAutofit/>
          </a:bodyPr>
          <a:lstStyle/>
          <a:p>
            <a:pPr marL="0" indent="0" algn="ctr" rtl="0">
              <a:buClr>
                <a:srgbClr val="FF8BFF"/>
              </a:buClr>
              <a:buNone/>
            </a:pPr>
            <a:r>
              <a:rPr lang="cy" b="0" i="0" u="none" baseline="0">
                <a:latin typeface="Montserrat"/>
                <a:cs typeface="Futura Medium"/>
              </a:rPr>
              <a:t>System gyfrannol rhestr gaeedig</a:t>
            </a:r>
          </a:p>
        </p:txBody>
      </p:sp>
      <p:sp>
        <p:nvSpPr>
          <p:cNvPr id="6" name="Footer Placeholder 5">
            <a:extLst>
              <a:ext uri="{FF2B5EF4-FFF2-40B4-BE49-F238E27FC236}">
                <a16:creationId xmlns:a16="http://schemas.microsoft.com/office/drawing/2014/main" id="{D937FF78-4B1C-C433-12D7-C3004DDF7638}"/>
              </a:ext>
            </a:extLst>
          </p:cNvPr>
          <p:cNvSpPr>
            <a:spLocks noGrp="1"/>
          </p:cNvSpPr>
          <p:nvPr>
            <p:ph type="ftr" sz="quarter" idx="14"/>
          </p:nvPr>
        </p:nvSpPr>
        <p:spPr/>
        <p:txBody>
          <a:bodyPr/>
          <a:lstStyle/>
          <a:p>
            <a:pPr algn="l" rtl="0"/>
            <a:r>
              <a:rPr lang="cy" b="1" i="0" u="none" baseline="0">
                <a:latin typeface="Montserrat"/>
                <a:ea typeface="Montserrat"/>
                <a:cs typeface="Montserrat"/>
              </a:rPr>
              <a:t>Etholiad Senedd Cymru 2026 - Sut i bleidleisio</a:t>
            </a:r>
            <a:endParaRPr lang="cy" b="0">
              <a:latin typeface="Montserrat"/>
            </a:endParaRPr>
          </a:p>
        </p:txBody>
      </p:sp>
    </p:spTree>
    <p:extLst>
      <p:ext uri="{BB962C8B-B14F-4D97-AF65-F5344CB8AC3E}">
        <p14:creationId xmlns:p14="http://schemas.microsoft.com/office/powerpoint/2010/main" val="121690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98220-EBF6-D848-F396-03A79E8B9D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26CD4F-F4B4-0775-3240-D4B7299205CB}"/>
              </a:ext>
            </a:extLst>
          </p:cNvPr>
          <p:cNvSpPr>
            <a:spLocks noGrp="1"/>
          </p:cNvSpPr>
          <p:nvPr>
            <p:ph type="title"/>
          </p:nvPr>
        </p:nvSpPr>
        <p:spPr/>
        <p:txBody>
          <a:bodyPr/>
          <a:lstStyle/>
          <a:p>
            <a:pPr algn="l" rtl="0"/>
            <a:r>
              <a:rPr lang="cy" b="1" i="0" u="none" baseline="0"/>
              <a:t>Cwis</a:t>
            </a:r>
          </a:p>
        </p:txBody>
      </p:sp>
      <p:sp>
        <p:nvSpPr>
          <p:cNvPr id="4" name="Text Placeholder 3">
            <a:extLst>
              <a:ext uri="{FF2B5EF4-FFF2-40B4-BE49-F238E27FC236}">
                <a16:creationId xmlns:a16="http://schemas.microsoft.com/office/drawing/2014/main" id="{FC43C2FB-7894-C926-6D03-78124E8601E5}"/>
              </a:ext>
            </a:extLst>
          </p:cNvPr>
          <p:cNvSpPr>
            <a:spLocks noGrp="1"/>
          </p:cNvSpPr>
          <p:nvPr>
            <p:ph type="body" sz="quarter" idx="15"/>
          </p:nvPr>
        </p:nvSpPr>
        <p:spPr>
          <a:xfrm>
            <a:off x="407988" y="1689561"/>
            <a:ext cx="11376024" cy="1219641"/>
          </a:xfrm>
        </p:spPr>
        <p:txBody>
          <a:bodyPr anchor="ctr">
            <a:normAutofit fontScale="92500" lnSpcReduction="20000"/>
          </a:bodyPr>
          <a:lstStyle/>
          <a:p>
            <a:pPr marL="0" indent="0" algn="ctr" rtl="0">
              <a:buNone/>
            </a:pPr>
            <a:r>
              <a:rPr lang="cy" sz="2400" b="1" i="0" u="none" baseline="0"/>
              <a:t>Llenwch y bwlch. </a:t>
            </a:r>
          </a:p>
          <a:p>
            <a:pPr marL="0" indent="0" algn="ctr" rtl="0">
              <a:buNone/>
            </a:pPr>
            <a:r>
              <a:rPr lang="cy" sz="2400" b="1" i="0" u="none" baseline="0"/>
              <a:t>Mewn etholiadau’r Senedd, rydych yn pleidleisio dros ___________ neu ___________.</a:t>
            </a:r>
          </a:p>
        </p:txBody>
      </p:sp>
      <p:sp>
        <p:nvSpPr>
          <p:cNvPr id="5" name="Text Placeholder 4">
            <a:extLst>
              <a:ext uri="{FF2B5EF4-FFF2-40B4-BE49-F238E27FC236}">
                <a16:creationId xmlns:a16="http://schemas.microsoft.com/office/drawing/2014/main" id="{D0FA3C1D-BEEC-191F-C00E-362461163E87}"/>
              </a:ext>
            </a:extLst>
          </p:cNvPr>
          <p:cNvSpPr>
            <a:spLocks noGrp="1"/>
          </p:cNvSpPr>
          <p:nvPr>
            <p:ph type="body" sz="quarter" idx="13"/>
          </p:nvPr>
        </p:nvSpPr>
        <p:spPr>
          <a:xfrm>
            <a:off x="3698950" y="3163746"/>
            <a:ext cx="4793297" cy="1668938"/>
          </a:xfrm>
          <a:solidFill>
            <a:srgbClr val="FF8BFF">
              <a:alpha val="9000"/>
            </a:srgbClr>
          </a:solidFill>
          <a:ln>
            <a:noFill/>
          </a:ln>
        </p:spPr>
        <p:txBody>
          <a:bodyPr anchor="ctr">
            <a:normAutofit/>
          </a:bodyPr>
          <a:lstStyle/>
          <a:p>
            <a:pPr marL="0" indent="0" algn="ctr" rtl="0">
              <a:buClr>
                <a:srgbClr val="FF8BFF"/>
              </a:buClr>
              <a:buNone/>
            </a:pPr>
            <a:r>
              <a:rPr lang="cy" b="0" i="0" u="none" baseline="0">
                <a:latin typeface="Montserrat"/>
                <a:cs typeface="Futura Medium"/>
              </a:rPr>
              <a:t>Mewn etholiadau’r Senedd, rydych yn pleidleisio dros </a:t>
            </a:r>
            <a:r>
              <a:rPr lang="cy" b="0" i="0" u="none" baseline="0">
                <a:solidFill>
                  <a:srgbClr val="FF8BFF"/>
                </a:solidFill>
                <a:latin typeface="Montserrat"/>
                <a:cs typeface="Futura Medium"/>
              </a:rPr>
              <a:t>blaid wleidyddol</a:t>
            </a:r>
            <a:r>
              <a:rPr lang="cy" b="0" i="0" u="none" baseline="0">
                <a:latin typeface="Montserrat"/>
                <a:cs typeface="Futura Medium"/>
              </a:rPr>
              <a:t> neu </a:t>
            </a:r>
            <a:r>
              <a:rPr lang="cy" b="0" i="0" u="none" baseline="0">
                <a:solidFill>
                  <a:srgbClr val="FF8BFF"/>
                </a:solidFill>
                <a:latin typeface="Montserrat"/>
                <a:cs typeface="Futura Medium"/>
              </a:rPr>
              <a:t>ymgeisydd annibynnol</a:t>
            </a:r>
            <a:endParaRPr lang="cy" b="0">
              <a:latin typeface="Montserrat"/>
              <a:cs typeface="Futura Medium"/>
            </a:endParaRPr>
          </a:p>
        </p:txBody>
      </p:sp>
      <p:sp>
        <p:nvSpPr>
          <p:cNvPr id="6" name="Footer Placeholder 5">
            <a:extLst>
              <a:ext uri="{FF2B5EF4-FFF2-40B4-BE49-F238E27FC236}">
                <a16:creationId xmlns:a16="http://schemas.microsoft.com/office/drawing/2014/main" id="{835D8BF4-B210-BE90-A078-8C578F625A8C}"/>
              </a:ext>
            </a:extLst>
          </p:cNvPr>
          <p:cNvSpPr>
            <a:spLocks noGrp="1"/>
          </p:cNvSpPr>
          <p:nvPr>
            <p:ph type="ftr" sz="quarter" idx="14"/>
          </p:nvPr>
        </p:nvSpPr>
        <p:spPr/>
        <p:txBody>
          <a:bodyPr/>
          <a:lstStyle/>
          <a:p>
            <a:pPr algn="l" rtl="0"/>
            <a:r>
              <a:rPr lang="cy" b="1" i="0" u="none" baseline="0"/>
              <a:t>Etholiad Senedd Cymru 2026 - Sut i bleidleisio</a:t>
            </a:r>
            <a:endParaRPr lang="cy" b="0"/>
          </a:p>
        </p:txBody>
      </p:sp>
    </p:spTree>
    <p:extLst>
      <p:ext uri="{BB962C8B-B14F-4D97-AF65-F5344CB8AC3E}">
        <p14:creationId xmlns:p14="http://schemas.microsoft.com/office/powerpoint/2010/main" val="84399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CF993-1DA4-89D9-7664-B16D1D1C7F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560E38-CA81-B0AF-A496-E33C1B270050}"/>
              </a:ext>
            </a:extLst>
          </p:cNvPr>
          <p:cNvSpPr>
            <a:spLocks noGrp="1"/>
          </p:cNvSpPr>
          <p:nvPr>
            <p:ph type="title"/>
          </p:nvPr>
        </p:nvSpPr>
        <p:spPr/>
        <p:txBody>
          <a:bodyPr/>
          <a:lstStyle/>
          <a:p>
            <a:pPr algn="l" rtl="0"/>
            <a:r>
              <a:rPr lang="cy" b="1" i="0" u="none" baseline="0"/>
              <a:t>Cwis</a:t>
            </a:r>
          </a:p>
        </p:txBody>
      </p:sp>
      <p:sp>
        <p:nvSpPr>
          <p:cNvPr id="4" name="Text Placeholder 3">
            <a:extLst>
              <a:ext uri="{FF2B5EF4-FFF2-40B4-BE49-F238E27FC236}">
                <a16:creationId xmlns:a16="http://schemas.microsoft.com/office/drawing/2014/main" id="{53EB1BBC-DF06-1593-A0EE-B14FDD5BF3C2}"/>
              </a:ext>
            </a:extLst>
          </p:cNvPr>
          <p:cNvSpPr>
            <a:spLocks noGrp="1"/>
          </p:cNvSpPr>
          <p:nvPr>
            <p:ph type="body" sz="quarter" idx="15"/>
          </p:nvPr>
        </p:nvSpPr>
        <p:spPr>
          <a:xfrm>
            <a:off x="407988" y="1689561"/>
            <a:ext cx="11376024" cy="1219641"/>
          </a:xfrm>
        </p:spPr>
        <p:txBody>
          <a:bodyPr anchor="ctr">
            <a:normAutofit/>
          </a:bodyPr>
          <a:lstStyle/>
          <a:p>
            <a:pPr marL="0" indent="0" algn="ctr" rtl="0">
              <a:buNone/>
            </a:pPr>
            <a:r>
              <a:rPr lang="cy" sz="2400" b="1" i="0" u="none" baseline="0"/>
              <a:t>Sawl papur pleidleisio gewch chi wrth bleidleisio mewn etholiad y  Senedd?</a:t>
            </a:r>
          </a:p>
        </p:txBody>
      </p:sp>
      <p:sp>
        <p:nvSpPr>
          <p:cNvPr id="5" name="Text Placeholder 4">
            <a:extLst>
              <a:ext uri="{FF2B5EF4-FFF2-40B4-BE49-F238E27FC236}">
                <a16:creationId xmlns:a16="http://schemas.microsoft.com/office/drawing/2014/main" id="{D7BA5C96-4A3C-2914-ECD1-76E387E17749}"/>
              </a:ext>
            </a:extLst>
          </p:cNvPr>
          <p:cNvSpPr>
            <a:spLocks noGrp="1"/>
          </p:cNvSpPr>
          <p:nvPr>
            <p:ph type="body" sz="quarter" idx="13"/>
          </p:nvPr>
        </p:nvSpPr>
        <p:spPr>
          <a:xfrm>
            <a:off x="3698950" y="3083536"/>
            <a:ext cx="4793297" cy="1668938"/>
          </a:xfrm>
          <a:solidFill>
            <a:srgbClr val="FF8BFF">
              <a:alpha val="9000"/>
            </a:srgbClr>
          </a:solidFill>
          <a:ln>
            <a:noFill/>
          </a:ln>
        </p:spPr>
        <p:txBody>
          <a:bodyPr anchor="ctr">
            <a:normAutofit/>
          </a:bodyPr>
          <a:lstStyle/>
          <a:p>
            <a:pPr marL="0" indent="0" algn="ctr" rtl="0">
              <a:buClr>
                <a:srgbClr val="FF8BFF"/>
              </a:buClr>
              <a:buNone/>
            </a:pPr>
            <a:r>
              <a:rPr lang="cy" b="0" i="0" u="none" baseline="0">
                <a:latin typeface="Montserrat"/>
                <a:cs typeface="Futura Medium"/>
              </a:rPr>
              <a:t>Cewch un bleidlais, a byddwch yn cael </a:t>
            </a:r>
            <a:r>
              <a:rPr lang="cy" b="0" i="0" u="none" baseline="0">
                <a:solidFill>
                  <a:srgbClr val="FF8BFF"/>
                </a:solidFill>
                <a:latin typeface="Montserrat"/>
                <a:cs typeface="Futura Medium"/>
              </a:rPr>
              <a:t>un</a:t>
            </a:r>
            <a:r>
              <a:rPr lang="cy" b="0" i="0" u="none" baseline="0">
                <a:latin typeface="Montserrat"/>
                <a:cs typeface="Futura Medium"/>
              </a:rPr>
              <a:t> papur pleidleisio</a:t>
            </a:r>
          </a:p>
        </p:txBody>
      </p:sp>
      <p:sp>
        <p:nvSpPr>
          <p:cNvPr id="6" name="Footer Placeholder 5">
            <a:extLst>
              <a:ext uri="{FF2B5EF4-FFF2-40B4-BE49-F238E27FC236}">
                <a16:creationId xmlns:a16="http://schemas.microsoft.com/office/drawing/2014/main" id="{85D24FB2-05B6-1DAF-19B2-1405A128E607}"/>
              </a:ext>
            </a:extLst>
          </p:cNvPr>
          <p:cNvSpPr>
            <a:spLocks noGrp="1"/>
          </p:cNvSpPr>
          <p:nvPr>
            <p:ph type="ftr" sz="quarter" idx="14"/>
          </p:nvPr>
        </p:nvSpPr>
        <p:spPr/>
        <p:txBody>
          <a:bodyPr/>
          <a:lstStyle/>
          <a:p>
            <a:pPr algn="l" rtl="0"/>
            <a:r>
              <a:rPr lang="cy" b="1" i="0" u="none" baseline="0"/>
              <a:t>Etholiad Senedd Cymru 2026 - Sut i bleidleisio</a:t>
            </a:r>
            <a:endParaRPr lang="cy" b="0"/>
          </a:p>
        </p:txBody>
      </p:sp>
    </p:spTree>
    <p:extLst>
      <p:ext uri="{BB962C8B-B14F-4D97-AF65-F5344CB8AC3E}">
        <p14:creationId xmlns:p14="http://schemas.microsoft.com/office/powerpoint/2010/main" val="139982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8EDFD-DEC0-29CF-9572-0184E466CF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8FDAE2-38B7-A536-C157-8D6D0DB776ED}"/>
              </a:ext>
            </a:extLst>
          </p:cNvPr>
          <p:cNvSpPr>
            <a:spLocks noGrp="1"/>
          </p:cNvSpPr>
          <p:nvPr>
            <p:ph type="title"/>
          </p:nvPr>
        </p:nvSpPr>
        <p:spPr/>
        <p:txBody>
          <a:bodyPr/>
          <a:lstStyle/>
          <a:p>
            <a:pPr algn="l" rtl="0"/>
            <a:r>
              <a:rPr lang="cy" b="1" i="0" u="none" baseline="0"/>
              <a:t>Cwis</a:t>
            </a:r>
          </a:p>
        </p:txBody>
      </p:sp>
      <p:sp>
        <p:nvSpPr>
          <p:cNvPr id="4" name="Text Placeholder 3">
            <a:extLst>
              <a:ext uri="{FF2B5EF4-FFF2-40B4-BE49-F238E27FC236}">
                <a16:creationId xmlns:a16="http://schemas.microsoft.com/office/drawing/2014/main" id="{7787C014-5D8F-637A-05C1-9D62E6AA9354}"/>
              </a:ext>
            </a:extLst>
          </p:cNvPr>
          <p:cNvSpPr>
            <a:spLocks noGrp="1"/>
          </p:cNvSpPr>
          <p:nvPr>
            <p:ph type="body" sz="quarter" idx="15"/>
          </p:nvPr>
        </p:nvSpPr>
        <p:spPr>
          <a:xfrm>
            <a:off x="407988" y="1689561"/>
            <a:ext cx="11376024" cy="1219641"/>
          </a:xfrm>
        </p:spPr>
        <p:txBody>
          <a:bodyPr anchor="ctr">
            <a:normAutofit/>
          </a:bodyPr>
          <a:lstStyle/>
          <a:p>
            <a:pPr marL="0" indent="0" algn="ctr" rtl="0">
              <a:buNone/>
            </a:pPr>
            <a:r>
              <a:rPr lang="cy" sz="2400" b="1" i="0" u="none" baseline="0"/>
              <a:t>Gwir neu gau? Mae’r system bleidleisio ar gyfer etholiadau’r Senedd </a:t>
            </a:r>
            <a:r>
              <a:rPr lang="cy" sz="2400"/>
              <a:t>yn math o</a:t>
            </a:r>
            <a:r>
              <a:rPr lang="cy" sz="2400" b="1" i="0" u="none" baseline="0"/>
              <a:t> </a:t>
            </a:r>
            <a:r>
              <a:rPr lang="cy" sz="2400"/>
              <a:t>g</a:t>
            </a:r>
            <a:r>
              <a:rPr lang="cy" sz="2400" b="1" i="0" u="none" baseline="0"/>
              <a:t>ynrychiolaeth gyfrannol.</a:t>
            </a:r>
          </a:p>
        </p:txBody>
      </p:sp>
      <p:sp>
        <p:nvSpPr>
          <p:cNvPr id="5" name="Text Placeholder 4">
            <a:extLst>
              <a:ext uri="{FF2B5EF4-FFF2-40B4-BE49-F238E27FC236}">
                <a16:creationId xmlns:a16="http://schemas.microsoft.com/office/drawing/2014/main" id="{D06663EB-5D4A-79A3-5096-DF9D24747864}"/>
              </a:ext>
            </a:extLst>
          </p:cNvPr>
          <p:cNvSpPr>
            <a:spLocks noGrp="1"/>
          </p:cNvSpPr>
          <p:nvPr>
            <p:ph type="body" sz="quarter" idx="13"/>
          </p:nvPr>
        </p:nvSpPr>
        <p:spPr>
          <a:xfrm>
            <a:off x="3429319" y="3076594"/>
            <a:ext cx="5332558" cy="2407490"/>
          </a:xfrm>
          <a:solidFill>
            <a:srgbClr val="FF8BFF">
              <a:alpha val="9000"/>
            </a:srgbClr>
          </a:solidFill>
          <a:ln>
            <a:noFill/>
          </a:ln>
        </p:spPr>
        <p:txBody>
          <a:bodyPr anchor="ctr">
            <a:normAutofit fontScale="92500"/>
          </a:bodyPr>
          <a:lstStyle/>
          <a:p>
            <a:pPr marL="0" indent="0" algn="ctr" rtl="0">
              <a:buClr>
                <a:srgbClr val="FF8BFF"/>
              </a:buClr>
              <a:buNone/>
            </a:pPr>
            <a:r>
              <a:rPr lang="cy" sz="2200" b="1" i="0" u="none" baseline="0">
                <a:solidFill>
                  <a:srgbClr val="FF8BFF"/>
                </a:solidFill>
              </a:rPr>
              <a:t>Gwir! </a:t>
            </a:r>
          </a:p>
          <a:p>
            <a:pPr marL="0" indent="0" algn="ctr" rtl="0">
              <a:lnSpc>
                <a:spcPct val="160000"/>
              </a:lnSpc>
              <a:buClr>
                <a:srgbClr val="FF8BFF"/>
              </a:buClr>
              <a:buNone/>
            </a:pPr>
            <a:r>
              <a:rPr lang="cy" sz="1800" b="0" i="0" u="none" baseline="0">
                <a:latin typeface="Montserrat"/>
                <a:cs typeface="Futura Medium"/>
              </a:rPr>
              <a:t>Bydd y nifer o seddi y bydd pob plaid neu ymgeisydd annibynnol yn ei ennill yn y Senedd yn adlewyrchu’r ganran o bleidleisiau y maent wedi ei derbyn ym mhob etholaeth</a:t>
            </a:r>
          </a:p>
        </p:txBody>
      </p:sp>
      <p:sp>
        <p:nvSpPr>
          <p:cNvPr id="6" name="Footer Placeholder 5">
            <a:extLst>
              <a:ext uri="{FF2B5EF4-FFF2-40B4-BE49-F238E27FC236}">
                <a16:creationId xmlns:a16="http://schemas.microsoft.com/office/drawing/2014/main" id="{73D2A775-27D4-A4F0-457C-B985FC53BAB4}"/>
              </a:ext>
            </a:extLst>
          </p:cNvPr>
          <p:cNvSpPr>
            <a:spLocks noGrp="1"/>
          </p:cNvSpPr>
          <p:nvPr>
            <p:ph type="ftr" sz="quarter" idx="14"/>
          </p:nvPr>
        </p:nvSpPr>
        <p:spPr/>
        <p:txBody>
          <a:bodyPr/>
          <a:lstStyle/>
          <a:p>
            <a:pPr algn="l" rtl="0"/>
            <a:r>
              <a:rPr lang="cy" b="1" i="0" u="none" baseline="0"/>
              <a:t>Etholiad Senedd Cymru 2026 - Sut i bleidleisio</a:t>
            </a:r>
            <a:endParaRPr lang="cy" b="0"/>
          </a:p>
        </p:txBody>
      </p:sp>
    </p:spTree>
    <p:extLst>
      <p:ext uri="{BB962C8B-B14F-4D97-AF65-F5344CB8AC3E}">
        <p14:creationId xmlns:p14="http://schemas.microsoft.com/office/powerpoint/2010/main" val="324723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B2E69-4D98-D3CA-C263-0438625FE1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37C980-0C3E-9642-2347-53CDF34D4231}"/>
              </a:ext>
            </a:extLst>
          </p:cNvPr>
          <p:cNvSpPr>
            <a:spLocks noGrp="1"/>
          </p:cNvSpPr>
          <p:nvPr>
            <p:ph type="title"/>
          </p:nvPr>
        </p:nvSpPr>
        <p:spPr/>
        <p:txBody>
          <a:bodyPr/>
          <a:lstStyle/>
          <a:p>
            <a:pPr algn="l" rtl="0"/>
            <a:r>
              <a:rPr lang="cy" b="1" i="0" u="none" baseline="0"/>
              <a:t>Cwis</a:t>
            </a:r>
          </a:p>
        </p:txBody>
      </p:sp>
      <p:sp>
        <p:nvSpPr>
          <p:cNvPr id="4" name="Text Placeholder 3">
            <a:extLst>
              <a:ext uri="{FF2B5EF4-FFF2-40B4-BE49-F238E27FC236}">
                <a16:creationId xmlns:a16="http://schemas.microsoft.com/office/drawing/2014/main" id="{67DE451C-CC10-CAA7-4C1B-CCB99D514DB2}"/>
              </a:ext>
            </a:extLst>
          </p:cNvPr>
          <p:cNvSpPr>
            <a:spLocks noGrp="1"/>
          </p:cNvSpPr>
          <p:nvPr>
            <p:ph type="body" sz="quarter" idx="15"/>
          </p:nvPr>
        </p:nvSpPr>
        <p:spPr>
          <a:xfrm>
            <a:off x="407988" y="1689561"/>
            <a:ext cx="11376024" cy="1219641"/>
          </a:xfrm>
        </p:spPr>
        <p:txBody>
          <a:bodyPr anchor="ctr">
            <a:normAutofit/>
          </a:bodyPr>
          <a:lstStyle/>
          <a:p>
            <a:pPr marL="0" indent="0" algn="ctr" rtl="0">
              <a:buNone/>
            </a:pPr>
            <a:r>
              <a:rPr lang="cy" sz="2400" b="1" i="0" u="none" baseline="0"/>
              <a:t>Sawl Aelod o’r Senedd fydd yn cael ei ethol i gynrychioli eich etholaeth? </a:t>
            </a:r>
          </a:p>
        </p:txBody>
      </p:sp>
      <p:sp>
        <p:nvSpPr>
          <p:cNvPr id="5" name="Text Placeholder 4">
            <a:extLst>
              <a:ext uri="{FF2B5EF4-FFF2-40B4-BE49-F238E27FC236}">
                <a16:creationId xmlns:a16="http://schemas.microsoft.com/office/drawing/2014/main" id="{D33944A8-AF1B-2093-A5F2-89721F870916}"/>
              </a:ext>
            </a:extLst>
          </p:cNvPr>
          <p:cNvSpPr>
            <a:spLocks noGrp="1"/>
          </p:cNvSpPr>
          <p:nvPr>
            <p:ph type="body" sz="quarter" idx="13"/>
          </p:nvPr>
        </p:nvSpPr>
        <p:spPr>
          <a:xfrm>
            <a:off x="3698950" y="3103588"/>
            <a:ext cx="4793297" cy="1668938"/>
          </a:xfrm>
          <a:solidFill>
            <a:srgbClr val="FF8BFF">
              <a:alpha val="9000"/>
            </a:srgbClr>
          </a:solidFill>
          <a:ln>
            <a:noFill/>
          </a:ln>
        </p:spPr>
        <p:txBody>
          <a:bodyPr anchor="ctr">
            <a:normAutofit/>
          </a:bodyPr>
          <a:lstStyle/>
          <a:p>
            <a:pPr marL="0" indent="0" algn="ctr">
              <a:buClr>
                <a:srgbClr val="FF8BFF"/>
              </a:buClr>
              <a:buNone/>
            </a:pPr>
            <a:r>
              <a:rPr lang="cy" b="0" i="0" u="none" baseline="0">
                <a:latin typeface="Montserrat"/>
                <a:cs typeface="Futura Medium"/>
              </a:rPr>
              <a:t>Bydd </a:t>
            </a:r>
            <a:r>
              <a:rPr lang="cy" b="0">
                <a:solidFill>
                  <a:srgbClr val="FF8BFF"/>
                </a:solidFill>
                <a:latin typeface="Montserrat"/>
                <a:cs typeface="Futura Medium"/>
              </a:rPr>
              <a:t>6  </a:t>
            </a:r>
            <a:r>
              <a:rPr lang="cy" b="0" i="0" u="none" baseline="0">
                <a:latin typeface="Montserrat"/>
                <a:cs typeface="Futura Medium"/>
              </a:rPr>
              <a:t>Aelodau o'r Senedd yn cael eu hethol i gynrychioli eich etholaeth</a:t>
            </a:r>
          </a:p>
        </p:txBody>
      </p:sp>
      <p:sp>
        <p:nvSpPr>
          <p:cNvPr id="6" name="Footer Placeholder 5">
            <a:extLst>
              <a:ext uri="{FF2B5EF4-FFF2-40B4-BE49-F238E27FC236}">
                <a16:creationId xmlns:a16="http://schemas.microsoft.com/office/drawing/2014/main" id="{4353D010-43D6-2E85-0305-38170188C01C}"/>
              </a:ext>
            </a:extLst>
          </p:cNvPr>
          <p:cNvSpPr>
            <a:spLocks noGrp="1"/>
          </p:cNvSpPr>
          <p:nvPr>
            <p:ph type="ftr" sz="quarter" idx="14"/>
          </p:nvPr>
        </p:nvSpPr>
        <p:spPr/>
        <p:txBody>
          <a:bodyPr/>
          <a:lstStyle/>
          <a:p>
            <a:pPr algn="l" rtl="0"/>
            <a:r>
              <a:rPr lang="cy" b="1" i="0" u="none" baseline="0"/>
              <a:t>Etholiad Senedd Cymru 2026 - Sut i bleidleisio</a:t>
            </a:r>
            <a:endParaRPr lang="cy" b="0"/>
          </a:p>
        </p:txBody>
      </p:sp>
    </p:spTree>
    <p:extLst>
      <p:ext uri="{BB962C8B-B14F-4D97-AF65-F5344CB8AC3E}">
        <p14:creationId xmlns:p14="http://schemas.microsoft.com/office/powerpoint/2010/main" val="11854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20276-2005-CF08-F3A2-40C4D84045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16063E-EDE6-5CC3-0FAF-A72FE03C441D}"/>
              </a:ext>
            </a:extLst>
          </p:cNvPr>
          <p:cNvSpPr>
            <a:spLocks noGrp="1"/>
          </p:cNvSpPr>
          <p:nvPr>
            <p:ph type="title"/>
          </p:nvPr>
        </p:nvSpPr>
        <p:spPr>
          <a:xfrm>
            <a:off x="280516" y="1754021"/>
            <a:ext cx="7049924" cy="2852737"/>
          </a:xfrm>
        </p:spPr>
        <p:txBody>
          <a:bodyPr/>
          <a:lstStyle/>
          <a:p>
            <a:pPr algn="l" rtl="0"/>
            <a:r>
              <a:rPr lang="cy" b="1" i="0" u="none" baseline="0">
                <a:latin typeface="Montserrat ExtraBold"/>
                <a:ea typeface="Montserrat ExtraBold"/>
                <a:cs typeface="Montserrat ExtraBold"/>
              </a:rPr>
              <a:t>Pleidleisio’n bersonol</a:t>
            </a:r>
            <a:endParaRPr lang="cy"/>
          </a:p>
        </p:txBody>
      </p:sp>
      <p:sp>
        <p:nvSpPr>
          <p:cNvPr id="3" name="Footer Placeholder 2">
            <a:extLst>
              <a:ext uri="{FF2B5EF4-FFF2-40B4-BE49-F238E27FC236}">
                <a16:creationId xmlns:a16="http://schemas.microsoft.com/office/drawing/2014/main" id="{3D1B3981-E3BD-C4F3-DA24-6D0DCA9F74CA}"/>
              </a:ext>
            </a:extLst>
          </p:cNvPr>
          <p:cNvSpPr>
            <a:spLocks noGrp="1"/>
          </p:cNvSpPr>
          <p:nvPr>
            <p:ph type="ftr" sz="quarter" idx="14"/>
          </p:nvPr>
        </p:nvSpPr>
        <p:spPr/>
        <p:txBody>
          <a:bodyPr/>
          <a:lstStyle/>
          <a:p>
            <a:pPr algn="l" rtl="0"/>
            <a:r>
              <a:rPr lang="cy" b="1" i="0" u="none" baseline="0">
                <a:latin typeface="Montserrat"/>
                <a:ea typeface="Montserrat"/>
                <a:cs typeface="Montserrat"/>
              </a:rPr>
              <a:t>Etholiad Senedd Cymru 2026 - Sut i bleidleisio</a:t>
            </a:r>
            <a:endParaRPr lang="cy" b="0"/>
          </a:p>
        </p:txBody>
      </p:sp>
    </p:spTree>
    <p:extLst>
      <p:ext uri="{BB962C8B-B14F-4D97-AF65-F5344CB8AC3E}">
        <p14:creationId xmlns:p14="http://schemas.microsoft.com/office/powerpoint/2010/main" val="2698173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5B552-3799-3A58-B0AB-6A0F63E74C35}"/>
              </a:ext>
            </a:extLst>
          </p:cNvPr>
          <p:cNvSpPr>
            <a:spLocks noGrp="1"/>
          </p:cNvSpPr>
          <p:nvPr>
            <p:ph type="title"/>
          </p:nvPr>
        </p:nvSpPr>
        <p:spPr/>
        <p:txBody>
          <a:bodyPr/>
          <a:lstStyle/>
          <a:p>
            <a:r>
              <a:rPr lang="en-US" err="1">
                <a:latin typeface="Montserrat ExtraBold"/>
              </a:rPr>
              <a:t>Amcanion</a:t>
            </a:r>
            <a:r>
              <a:rPr lang="en-US">
                <a:latin typeface="Montserrat ExtraBold"/>
              </a:rPr>
              <a:t> </a:t>
            </a:r>
            <a:r>
              <a:rPr lang="en-US" err="1">
                <a:latin typeface="Montserrat ExtraBold"/>
              </a:rPr>
              <a:t>dysgu</a:t>
            </a:r>
            <a:endParaRPr lang="en-GB" b="0">
              <a:solidFill>
                <a:srgbClr val="000000"/>
              </a:solidFill>
              <a:latin typeface="Montserrat ExtraBold"/>
            </a:endParaRPr>
          </a:p>
          <a:p>
            <a:endParaRPr lang="en-GB"/>
          </a:p>
        </p:txBody>
      </p:sp>
      <p:sp>
        <p:nvSpPr>
          <p:cNvPr id="4" name="Text Placeholder 3">
            <a:extLst>
              <a:ext uri="{FF2B5EF4-FFF2-40B4-BE49-F238E27FC236}">
                <a16:creationId xmlns:a16="http://schemas.microsoft.com/office/drawing/2014/main" id="{E41100D8-2701-816F-DC0D-D5B5F4A6C8AD}"/>
              </a:ext>
            </a:extLst>
          </p:cNvPr>
          <p:cNvSpPr>
            <a:spLocks noGrp="1"/>
          </p:cNvSpPr>
          <p:nvPr>
            <p:ph type="body" sz="quarter" idx="11"/>
          </p:nvPr>
        </p:nvSpPr>
        <p:spPr>
          <a:xfrm>
            <a:off x="285431" y="1715600"/>
            <a:ext cx="7235760" cy="1854566"/>
          </a:xfrm>
        </p:spPr>
        <p:txBody>
          <a:bodyPr vert="horz" lIns="180000" tIns="180000" rIns="180000" bIns="180000" rtlCol="0" anchor="t">
            <a:normAutofit/>
          </a:bodyPr>
          <a:lstStyle/>
          <a:p>
            <a:pPr marL="0" indent="0">
              <a:lnSpc>
                <a:spcPct val="150000"/>
              </a:lnSpc>
              <a:buNone/>
            </a:pPr>
            <a:r>
              <a:rPr lang="en-US" sz="1800" b="0" err="1">
                <a:latin typeface="Montserrat"/>
                <a:cs typeface="Futura Medium"/>
              </a:rPr>
              <a:t>Erbyn</a:t>
            </a:r>
            <a:r>
              <a:rPr lang="en-US" sz="1800" b="0">
                <a:latin typeface="Montserrat"/>
                <a:cs typeface="Futura Medium"/>
              </a:rPr>
              <a:t> </a:t>
            </a:r>
            <a:r>
              <a:rPr lang="en-US" sz="1800" b="0" err="1">
                <a:latin typeface="Montserrat"/>
                <a:cs typeface="Futura Medium"/>
              </a:rPr>
              <a:t>diwedd</a:t>
            </a:r>
            <a:r>
              <a:rPr lang="en-US" sz="1800" b="0">
                <a:latin typeface="Montserrat"/>
                <a:cs typeface="Futura Medium"/>
              </a:rPr>
              <a:t> y </a:t>
            </a:r>
            <a:r>
              <a:rPr lang="en-US" sz="1800" b="0" err="1">
                <a:latin typeface="Montserrat"/>
                <a:cs typeface="Futura Medium"/>
              </a:rPr>
              <a:t>wers</a:t>
            </a:r>
            <a:r>
              <a:rPr lang="en-US" sz="1800" b="0">
                <a:latin typeface="Montserrat"/>
                <a:cs typeface="Futura Medium"/>
              </a:rPr>
              <a:t> hon, </a:t>
            </a:r>
            <a:r>
              <a:rPr lang="en-US" sz="1800" b="0" err="1">
                <a:latin typeface="Montserrat"/>
                <a:cs typeface="Futura Medium"/>
              </a:rPr>
              <a:t>byddwch</a:t>
            </a:r>
            <a:r>
              <a:rPr lang="en-US" sz="1800" b="0">
                <a:latin typeface="Montserrat"/>
                <a:cs typeface="Futura Medium"/>
              </a:rPr>
              <a:t> </a:t>
            </a:r>
            <a:r>
              <a:rPr lang="en-US" sz="1800" b="0" err="1">
                <a:latin typeface="Montserrat"/>
                <a:cs typeface="Futura Medium"/>
              </a:rPr>
              <a:t>yn</a:t>
            </a:r>
            <a:r>
              <a:rPr lang="en-US" sz="1800" b="0">
                <a:latin typeface="Montserrat"/>
                <a:cs typeface="Futura Medium"/>
              </a:rPr>
              <a:t>: </a:t>
            </a:r>
            <a:endParaRPr lang="en-US" sz="1800" b="0">
              <a:solidFill>
                <a:srgbClr val="000000"/>
              </a:solidFill>
            </a:endParaRPr>
          </a:p>
          <a:p>
            <a:pPr>
              <a:lnSpc>
                <a:spcPct val="150000"/>
              </a:lnSpc>
            </a:pPr>
            <a:r>
              <a:rPr lang="en-US" sz="1800" b="0">
                <a:latin typeface="Montserrat"/>
                <a:cs typeface="Futura Medium"/>
              </a:rPr>
              <a:t>Deall </a:t>
            </a:r>
            <a:r>
              <a:rPr lang="en-US" sz="1800" b="0" err="1">
                <a:latin typeface="Montserrat"/>
                <a:cs typeface="Futura Medium"/>
              </a:rPr>
              <a:t>sut</a:t>
            </a:r>
            <a:r>
              <a:rPr lang="en-US" sz="1800" b="0">
                <a:latin typeface="Montserrat"/>
                <a:cs typeface="Futura Medium"/>
              </a:rPr>
              <a:t> </a:t>
            </a:r>
            <a:r>
              <a:rPr lang="en-US" sz="1800" b="0" err="1">
                <a:latin typeface="Montserrat"/>
                <a:cs typeface="Futura Medium"/>
              </a:rPr>
              <a:t>i</a:t>
            </a:r>
            <a:r>
              <a:rPr lang="en-US" sz="1800" b="0">
                <a:latin typeface="Montserrat"/>
                <a:cs typeface="Futura Medium"/>
              </a:rPr>
              <a:t> </a:t>
            </a:r>
            <a:r>
              <a:rPr lang="en-US" sz="1800" b="0" err="1">
                <a:latin typeface="Montserrat"/>
                <a:cs typeface="Futura Medium"/>
              </a:rPr>
              <a:t>gofrestru</a:t>
            </a:r>
            <a:r>
              <a:rPr lang="en-US" sz="1800" b="0">
                <a:latin typeface="Montserrat"/>
                <a:cs typeface="Futura Medium"/>
              </a:rPr>
              <a:t> a </a:t>
            </a:r>
            <a:r>
              <a:rPr lang="en-US" sz="1800" b="0" err="1">
                <a:latin typeface="Montserrat"/>
                <a:cs typeface="Futura Medium"/>
              </a:rPr>
              <a:t>bwrw</a:t>
            </a:r>
            <a:r>
              <a:rPr lang="en-US" sz="1800" b="0">
                <a:latin typeface="Montserrat"/>
                <a:cs typeface="Futura Medium"/>
              </a:rPr>
              <a:t> </a:t>
            </a:r>
            <a:r>
              <a:rPr lang="en-US" sz="1800" b="0" err="1">
                <a:latin typeface="Montserrat"/>
                <a:cs typeface="Futura Medium"/>
              </a:rPr>
              <a:t>eich</a:t>
            </a:r>
            <a:r>
              <a:rPr lang="en-US" sz="1800" b="0">
                <a:latin typeface="Montserrat"/>
                <a:cs typeface="Futura Medium"/>
              </a:rPr>
              <a:t> </a:t>
            </a:r>
            <a:r>
              <a:rPr lang="en-US" sz="1800" b="0" err="1">
                <a:latin typeface="Montserrat"/>
                <a:cs typeface="Futura Medium"/>
              </a:rPr>
              <a:t>pleidlais</a:t>
            </a:r>
            <a:r>
              <a:rPr lang="en-US" sz="1800" b="0">
                <a:latin typeface="Montserrat"/>
                <a:cs typeface="Futura Medium"/>
              </a:rPr>
              <a:t> </a:t>
            </a:r>
            <a:r>
              <a:rPr lang="en-US" sz="1800" b="0" err="1">
                <a:latin typeface="Montserrat"/>
                <a:cs typeface="Futura Medium"/>
              </a:rPr>
              <a:t>mewn</a:t>
            </a:r>
            <a:r>
              <a:rPr lang="en-US" sz="1800" b="0">
                <a:latin typeface="Montserrat"/>
                <a:cs typeface="Futura Medium"/>
              </a:rPr>
              <a:t> </a:t>
            </a:r>
            <a:r>
              <a:rPr lang="en-US" sz="1800" b="0" err="1">
                <a:latin typeface="Montserrat"/>
                <a:cs typeface="Futura Medium"/>
              </a:rPr>
              <a:t>etholiad</a:t>
            </a:r>
            <a:r>
              <a:rPr lang="en-US" sz="1800" b="0">
                <a:latin typeface="Montserrat"/>
                <a:cs typeface="Futura Medium"/>
              </a:rPr>
              <a:t> </a:t>
            </a:r>
            <a:r>
              <a:rPr lang="en-US" sz="1800" b="0" err="1">
                <a:latin typeface="Montserrat"/>
                <a:cs typeface="Futura Medium"/>
              </a:rPr>
              <a:t>Seneddol</a:t>
            </a:r>
            <a:endParaRPr lang="en-GB"/>
          </a:p>
        </p:txBody>
      </p:sp>
      <p:sp>
        <p:nvSpPr>
          <p:cNvPr id="5" name="Footer Placeholder 4">
            <a:extLst>
              <a:ext uri="{FF2B5EF4-FFF2-40B4-BE49-F238E27FC236}">
                <a16:creationId xmlns:a16="http://schemas.microsoft.com/office/drawing/2014/main" id="{AF0471D0-7EFD-A740-CDFC-4B28973CB9DA}"/>
              </a:ext>
            </a:extLst>
          </p:cNvPr>
          <p:cNvSpPr>
            <a:spLocks noGrp="1"/>
          </p:cNvSpPr>
          <p:nvPr>
            <p:ph type="ftr" sz="quarter" idx="14"/>
          </p:nvPr>
        </p:nvSpPr>
        <p:spPr/>
        <p:txBody>
          <a:bodyPr/>
          <a:lstStyle/>
          <a:p>
            <a:r>
              <a:rPr lang="en-US" err="1">
                <a:latin typeface="Montserrat"/>
              </a:rPr>
              <a:t>Etholiad</a:t>
            </a:r>
            <a:r>
              <a:rPr lang="en-US">
                <a:latin typeface="Montserrat"/>
              </a:rPr>
              <a:t> Senedd Cymru 2026 - Sut </a:t>
            </a:r>
            <a:r>
              <a:rPr lang="en-US" err="1">
                <a:latin typeface="Montserrat"/>
              </a:rPr>
              <a:t>i</a:t>
            </a:r>
            <a:r>
              <a:rPr lang="en-US">
                <a:latin typeface="Montserrat"/>
              </a:rPr>
              <a:t> </a:t>
            </a:r>
            <a:r>
              <a:rPr lang="en-US" err="1">
                <a:latin typeface="Montserrat"/>
              </a:rPr>
              <a:t>bleidleisio</a:t>
            </a:r>
            <a:endParaRPr lang="en-US" b="0" err="1">
              <a:latin typeface="Montserrat"/>
            </a:endParaRPr>
          </a:p>
        </p:txBody>
      </p:sp>
      <p:pic>
        <p:nvPicPr>
          <p:cNvPr id="6" name="Picture 5" descr="A close-up of a logo&#10;&#10;AI-generated content may be incorrect.">
            <a:extLst>
              <a:ext uri="{FF2B5EF4-FFF2-40B4-BE49-F238E27FC236}">
                <a16:creationId xmlns:a16="http://schemas.microsoft.com/office/drawing/2014/main" id="{EC55928A-8800-A06E-D511-3C6683662941}"/>
              </a:ext>
            </a:extLst>
          </p:cNvPr>
          <p:cNvPicPr>
            <a:picLocks noChangeAspect="1"/>
          </p:cNvPicPr>
          <p:nvPr/>
        </p:nvPicPr>
        <p:blipFill>
          <a:blip r:embed="rId3"/>
          <a:stretch>
            <a:fillRect/>
          </a:stretch>
        </p:blipFill>
        <p:spPr>
          <a:xfrm>
            <a:off x="10553700" y="158995"/>
            <a:ext cx="1447800" cy="1100503"/>
          </a:xfrm>
          <a:prstGeom prst="rect">
            <a:avLst/>
          </a:prstGeom>
        </p:spPr>
      </p:pic>
    </p:spTree>
    <p:extLst>
      <p:ext uri="{BB962C8B-B14F-4D97-AF65-F5344CB8AC3E}">
        <p14:creationId xmlns:p14="http://schemas.microsoft.com/office/powerpoint/2010/main" val="2634400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00113-3529-DF80-921A-9AD8FCBC65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02138A-1E4A-4083-DC4E-B349CF8F274A}"/>
              </a:ext>
            </a:extLst>
          </p:cNvPr>
          <p:cNvSpPr>
            <a:spLocks noGrp="1"/>
          </p:cNvSpPr>
          <p:nvPr>
            <p:ph type="title"/>
          </p:nvPr>
        </p:nvSpPr>
        <p:spPr>
          <a:xfrm>
            <a:off x="281491" y="467140"/>
            <a:ext cx="8621902" cy="1093304"/>
          </a:xfrm>
        </p:spPr>
        <p:txBody>
          <a:bodyPr>
            <a:normAutofit fontScale="90000"/>
          </a:bodyPr>
          <a:lstStyle/>
          <a:p>
            <a:pPr algn="l" rtl="0"/>
            <a:r>
              <a:rPr lang="cy" sz="3800" b="1" i="0" u="none" baseline="0">
                <a:latin typeface="Montserrat ExtraBold"/>
                <a:ea typeface="Montserrat ExtraBold"/>
                <a:cs typeface="Montserrat ExtraBold"/>
              </a:rPr>
              <a:t>Pleidleisio’n bersonol </a:t>
            </a:r>
            <a:r>
              <a:rPr lang="cy" sz="3800">
                <a:latin typeface="Montserrat ExtraBold"/>
                <a:ea typeface="Montserrat ExtraBold"/>
                <a:cs typeface="Montserrat ExtraBold"/>
              </a:rPr>
              <a:t>– </a:t>
            </a:r>
            <a:r>
              <a:rPr lang="cy" sz="3800" b="1" i="0" u="none" baseline="0">
                <a:latin typeface="Montserrat ExtraBold"/>
                <a:ea typeface="Montserrat ExtraBold"/>
                <a:cs typeface="Montserrat ExtraBold"/>
              </a:rPr>
              <a:t>gweithgaredd llinell amser</a:t>
            </a:r>
            <a:endParaRPr lang="cy" sz="3800" b="0">
              <a:solidFill>
                <a:srgbClr val="000000"/>
              </a:solidFill>
              <a:latin typeface="Montserrat ExtraBold"/>
            </a:endParaRPr>
          </a:p>
          <a:p>
            <a:endParaRPr lang="cy"/>
          </a:p>
        </p:txBody>
      </p:sp>
      <p:sp>
        <p:nvSpPr>
          <p:cNvPr id="3" name="Text Placeholder 2">
            <a:extLst>
              <a:ext uri="{FF2B5EF4-FFF2-40B4-BE49-F238E27FC236}">
                <a16:creationId xmlns:a16="http://schemas.microsoft.com/office/drawing/2014/main" id="{08C09208-E45C-BF89-C798-32B47E92092F}"/>
              </a:ext>
            </a:extLst>
          </p:cNvPr>
          <p:cNvSpPr>
            <a:spLocks noGrp="1"/>
          </p:cNvSpPr>
          <p:nvPr>
            <p:ph type="body" sz="quarter" idx="12"/>
          </p:nvPr>
        </p:nvSpPr>
        <p:spPr>
          <a:xfrm>
            <a:off x="946997" y="1815447"/>
            <a:ext cx="5661082" cy="319417"/>
          </a:xfrm>
        </p:spPr>
        <p:txBody>
          <a:bodyPr vert="horz" lIns="91440" tIns="45720" rIns="91440" bIns="45720" rtlCol="0" anchor="t">
            <a:normAutofit lnSpcReduction="10000"/>
          </a:bodyPr>
          <a:lstStyle/>
          <a:p>
            <a:pPr algn="l" rtl="0"/>
            <a:r>
              <a:rPr lang="cy" b="1" i="0" u="none" baseline="0">
                <a:latin typeface="Montserrat"/>
                <a:cs typeface="Futura Medium"/>
              </a:rPr>
              <a:t>10 munud</a:t>
            </a:r>
          </a:p>
        </p:txBody>
      </p:sp>
      <p:sp>
        <p:nvSpPr>
          <p:cNvPr id="6" name="Text Placeholder 5">
            <a:extLst>
              <a:ext uri="{FF2B5EF4-FFF2-40B4-BE49-F238E27FC236}">
                <a16:creationId xmlns:a16="http://schemas.microsoft.com/office/drawing/2014/main" id="{02EAB4AB-C4C0-C289-44D4-0F5ED19905CB}"/>
              </a:ext>
            </a:extLst>
          </p:cNvPr>
          <p:cNvSpPr>
            <a:spLocks noGrp="1"/>
          </p:cNvSpPr>
          <p:nvPr>
            <p:ph type="body" sz="quarter" idx="15"/>
          </p:nvPr>
        </p:nvSpPr>
        <p:spPr>
          <a:xfrm>
            <a:off x="382273" y="2416950"/>
            <a:ext cx="10266677" cy="2337630"/>
          </a:xfrm>
        </p:spPr>
        <p:txBody>
          <a:bodyPr vert="horz" lIns="180000" tIns="180000" rIns="180000" bIns="180000" rtlCol="0" anchor="t">
            <a:normAutofit/>
          </a:bodyPr>
          <a:lstStyle/>
          <a:p>
            <a:pPr marL="0" indent="0" algn="l" rtl="0">
              <a:buNone/>
            </a:pPr>
            <a:r>
              <a:rPr lang="cy" sz="1800" b="1" i="0" u="none" baseline="0">
                <a:latin typeface="Montserrat"/>
                <a:cs typeface="Futura Medium"/>
              </a:rPr>
              <a:t>Cyfarwyddiadau:</a:t>
            </a:r>
            <a:endParaRPr lang="cy" sz="1800" b="0">
              <a:solidFill>
                <a:srgbClr val="000000"/>
              </a:solidFill>
              <a:latin typeface="Montserrat"/>
              <a:cs typeface="Futura Medium"/>
            </a:endParaRPr>
          </a:p>
          <a:p>
            <a:pPr algn="l" rtl="0">
              <a:lnSpc>
                <a:spcPct val="150000"/>
              </a:lnSpc>
              <a:buAutoNum type="arabicPeriod"/>
            </a:pPr>
            <a:r>
              <a:rPr lang="cy" sz="1800" b="0" i="0" u="none" baseline="0">
                <a:latin typeface="Montserrat"/>
                <a:cs typeface="Futura Medium"/>
              </a:rPr>
              <a:t>Darllenwch y camau allweddol am bleidleisio’n bersonol ar y sleid nesaf</a:t>
            </a:r>
            <a:endParaRPr lang="cy" sz="1800" b="0">
              <a:solidFill>
                <a:srgbClr val="000000"/>
              </a:solidFill>
              <a:latin typeface="Montserrat"/>
              <a:cs typeface="Futura Medium"/>
            </a:endParaRPr>
          </a:p>
          <a:p>
            <a:pPr algn="l" rtl="0">
              <a:lnSpc>
                <a:spcPct val="150000"/>
              </a:lnSpc>
              <a:buAutoNum type="arabicPeriod"/>
            </a:pPr>
            <a:r>
              <a:rPr lang="cy" sz="1800" b="0" i="0" u="none" baseline="0">
                <a:latin typeface="Montserrat"/>
                <a:cs typeface="Futura Medium"/>
              </a:rPr>
              <a:t>Rhowch y camau yn y drefn (gronolegol) gywir i greu amserlen ar gyfer pleidleisio’n bersonol</a:t>
            </a:r>
            <a:endParaRPr lang="cy"/>
          </a:p>
          <a:p>
            <a:pPr marL="0" indent="0" algn="l" rtl="0">
              <a:buNone/>
            </a:pPr>
            <a:endParaRPr lang="cy" sz="1800" b="0"/>
          </a:p>
        </p:txBody>
      </p:sp>
      <p:sp>
        <p:nvSpPr>
          <p:cNvPr id="4" name="Footer Placeholder 3">
            <a:extLst>
              <a:ext uri="{FF2B5EF4-FFF2-40B4-BE49-F238E27FC236}">
                <a16:creationId xmlns:a16="http://schemas.microsoft.com/office/drawing/2014/main" id="{54E4B9E9-775A-080E-BCC3-EB00494E6183}"/>
              </a:ext>
            </a:extLst>
          </p:cNvPr>
          <p:cNvSpPr>
            <a:spLocks noGrp="1"/>
          </p:cNvSpPr>
          <p:nvPr>
            <p:ph type="ftr" sz="quarter" idx="14"/>
          </p:nvPr>
        </p:nvSpPr>
        <p:spPr/>
        <p:txBody>
          <a:bodyPr/>
          <a:lstStyle/>
          <a:p>
            <a:pPr algn="l" rtl="0"/>
            <a:r>
              <a:rPr lang="cy" b="1" i="0" u="none" baseline="0"/>
              <a:t>Etholiad Senedd Cymru 2026 - Sut i bleidleisio</a:t>
            </a:r>
            <a:endParaRPr lang="cy" b="0"/>
          </a:p>
        </p:txBody>
      </p:sp>
      <p:pic>
        <p:nvPicPr>
          <p:cNvPr id="11" name="Clock Icon">
            <a:extLst>
              <a:ext uri="{FF2B5EF4-FFF2-40B4-BE49-F238E27FC236}">
                <a16:creationId xmlns:a16="http://schemas.microsoft.com/office/drawing/2014/main" id="{992DECDC-620C-CD62-A1C6-8D111AD5A37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2273" y="1733852"/>
            <a:ext cx="411086" cy="411086"/>
          </a:xfrm>
          <a:prstGeom prst="rect">
            <a:avLst/>
          </a:prstGeom>
        </p:spPr>
      </p:pic>
    </p:spTree>
    <p:extLst>
      <p:ext uri="{BB962C8B-B14F-4D97-AF65-F5344CB8AC3E}">
        <p14:creationId xmlns:p14="http://schemas.microsoft.com/office/powerpoint/2010/main" val="1076626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784BC-DBE0-F7C3-44C4-6457AAD5C6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159ADD-FDBB-E29D-5B46-6978D53C31B7}"/>
              </a:ext>
            </a:extLst>
          </p:cNvPr>
          <p:cNvSpPr>
            <a:spLocks noGrp="1"/>
          </p:cNvSpPr>
          <p:nvPr>
            <p:ph type="title"/>
          </p:nvPr>
        </p:nvSpPr>
        <p:spPr>
          <a:xfrm>
            <a:off x="278732" y="467140"/>
            <a:ext cx="10303112" cy="610984"/>
          </a:xfrm>
        </p:spPr>
        <p:txBody>
          <a:bodyPr/>
          <a:lstStyle/>
          <a:p>
            <a:pPr algn="l" rtl="0"/>
            <a:r>
              <a:rPr lang="cy" sz="3800" b="1" i="0" u="none" baseline="0">
                <a:latin typeface="Montserrat ExtraBold"/>
                <a:ea typeface="Montserrat ExtraBold"/>
                <a:cs typeface="Montserrat ExtraBold"/>
              </a:rPr>
              <a:t>Pleidleisio’n bersonol – gweithgaredd llinell amser</a:t>
            </a:r>
            <a:endParaRPr lang="cy" sz="3800" b="0">
              <a:latin typeface="Montserrat ExtraBold"/>
            </a:endParaRPr>
          </a:p>
          <a:p>
            <a:endParaRPr lang="cy" sz="3800">
              <a:solidFill>
                <a:srgbClr val="0D0D0D"/>
              </a:solidFill>
              <a:latin typeface="Montserrat ExtraBold"/>
            </a:endParaRPr>
          </a:p>
          <a:p>
            <a:endParaRPr lang="cy"/>
          </a:p>
        </p:txBody>
      </p:sp>
      <p:sp>
        <p:nvSpPr>
          <p:cNvPr id="7" name="Footer Placeholder 6">
            <a:extLst>
              <a:ext uri="{FF2B5EF4-FFF2-40B4-BE49-F238E27FC236}">
                <a16:creationId xmlns:a16="http://schemas.microsoft.com/office/drawing/2014/main" id="{7E3D86E8-7C64-9538-D5D3-175BCD6EBF23}"/>
              </a:ext>
            </a:extLst>
          </p:cNvPr>
          <p:cNvSpPr>
            <a:spLocks noGrp="1"/>
          </p:cNvSpPr>
          <p:nvPr>
            <p:ph type="ftr" sz="quarter" idx="16"/>
          </p:nvPr>
        </p:nvSpPr>
        <p:spPr/>
        <p:txBody>
          <a:bodyPr/>
          <a:lstStyle/>
          <a:p>
            <a:pPr algn="l" rtl="0"/>
            <a:r>
              <a:rPr lang="cy" b="1" i="0" u="none" baseline="0">
                <a:latin typeface="Montserrat"/>
                <a:ea typeface="Montserrat"/>
                <a:cs typeface="Montserrat"/>
              </a:rPr>
              <a:t>Etholiad Senedd Cymru 2026 - Sut i bleidleisio</a:t>
            </a:r>
            <a:endParaRPr lang="cy" b="0">
              <a:latin typeface="Montserrat"/>
            </a:endParaRPr>
          </a:p>
        </p:txBody>
      </p:sp>
      <p:sp>
        <p:nvSpPr>
          <p:cNvPr id="10" name="Rectangle: Rounded Corners 9">
            <a:extLst>
              <a:ext uri="{FF2B5EF4-FFF2-40B4-BE49-F238E27FC236}">
                <a16:creationId xmlns:a16="http://schemas.microsoft.com/office/drawing/2014/main" id="{C8F7F53B-4A07-AF99-7081-E4838EFD6365}"/>
              </a:ext>
            </a:extLst>
          </p:cNvPr>
          <p:cNvSpPr/>
          <p:nvPr/>
        </p:nvSpPr>
        <p:spPr>
          <a:xfrm>
            <a:off x="6095999" y="1711568"/>
            <a:ext cx="5720861" cy="867507"/>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cy"/>
          </a:p>
        </p:txBody>
      </p:sp>
      <p:sp>
        <p:nvSpPr>
          <p:cNvPr id="5" name="Text Placeholder 4">
            <a:extLst>
              <a:ext uri="{FF2B5EF4-FFF2-40B4-BE49-F238E27FC236}">
                <a16:creationId xmlns:a16="http://schemas.microsoft.com/office/drawing/2014/main" id="{E25880CB-DCBA-72DF-4CD6-ABA5C2077715}"/>
              </a:ext>
            </a:extLst>
          </p:cNvPr>
          <p:cNvSpPr>
            <a:spLocks noGrp="1"/>
          </p:cNvSpPr>
          <p:nvPr>
            <p:ph type="body" sz="quarter" idx="11"/>
          </p:nvPr>
        </p:nvSpPr>
        <p:spPr>
          <a:xfrm>
            <a:off x="718610" y="4333300"/>
            <a:ext cx="2842732" cy="911365"/>
          </a:xfrm>
        </p:spPr>
        <p:txBody>
          <a:bodyPr vert="horz" lIns="180000" tIns="180000" rIns="180000" bIns="180000" rtlCol="0" anchor="ctr">
            <a:noAutofit/>
          </a:bodyPr>
          <a:lstStyle/>
          <a:p>
            <a:pPr algn="ctr" rtl="0">
              <a:lnSpc>
                <a:spcPct val="100000"/>
              </a:lnSpc>
              <a:spcBef>
                <a:spcPts val="0"/>
              </a:spcBef>
            </a:pPr>
            <a:r>
              <a:rPr lang="cy" b="0" i="0" u="none" baseline="0">
                <a:solidFill>
                  <a:srgbClr val="000000"/>
                </a:solidFill>
                <a:latin typeface="Montserrat"/>
                <a:ea typeface="Calibri"/>
                <a:cs typeface="Calibri"/>
              </a:rPr>
              <a:t>Cofrestrwch i bleidleisio  </a:t>
            </a:r>
            <a:endParaRPr lang="cy" b="0">
              <a:solidFill>
                <a:srgbClr val="444444"/>
              </a:solidFill>
              <a:latin typeface="Montserrat"/>
              <a:ea typeface="Calibri"/>
              <a:cs typeface="Calibri"/>
            </a:endParaRPr>
          </a:p>
        </p:txBody>
      </p:sp>
      <p:sp>
        <p:nvSpPr>
          <p:cNvPr id="4" name="Text Placeholder 4">
            <a:extLst>
              <a:ext uri="{FF2B5EF4-FFF2-40B4-BE49-F238E27FC236}">
                <a16:creationId xmlns:a16="http://schemas.microsoft.com/office/drawing/2014/main" id="{56742644-ADD1-925F-B1AD-BC1B7069CC82}"/>
              </a:ext>
            </a:extLst>
          </p:cNvPr>
          <p:cNvSpPr txBox="1">
            <a:spLocks/>
          </p:cNvSpPr>
          <p:nvPr/>
        </p:nvSpPr>
        <p:spPr>
          <a:xfrm>
            <a:off x="4286241" y="3714520"/>
            <a:ext cx="2842732" cy="1581558"/>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ts val="0"/>
              </a:spcBef>
            </a:pPr>
            <a:r>
              <a:rPr lang="cy" b="0" i="0" u="none" baseline="0">
                <a:solidFill>
                  <a:srgbClr val="000000"/>
                </a:solidFill>
                <a:latin typeface="Montserrat"/>
                <a:ea typeface="Calibri"/>
                <a:cs typeface="Calibri"/>
              </a:rPr>
              <a:t>Derbyniwch gerdyn pleidleisio yn dweud lle mae eich gorsaf bleidleisio. Gallwch hefyd wirio ar-lein.  </a:t>
            </a:r>
            <a:endParaRPr lang="cy" b="0">
              <a:solidFill>
                <a:srgbClr val="444444"/>
              </a:solidFill>
              <a:latin typeface="Montserrat"/>
              <a:ea typeface="Calibri"/>
              <a:cs typeface="Calibri"/>
            </a:endParaRPr>
          </a:p>
        </p:txBody>
      </p:sp>
      <p:sp>
        <p:nvSpPr>
          <p:cNvPr id="6" name="Text Placeholder 4">
            <a:extLst>
              <a:ext uri="{FF2B5EF4-FFF2-40B4-BE49-F238E27FC236}">
                <a16:creationId xmlns:a16="http://schemas.microsoft.com/office/drawing/2014/main" id="{749D06B6-9AD2-A2C5-4A0D-7ACAAC739530}"/>
              </a:ext>
            </a:extLst>
          </p:cNvPr>
          <p:cNvSpPr txBox="1">
            <a:spLocks/>
          </p:cNvSpPr>
          <p:nvPr/>
        </p:nvSpPr>
        <p:spPr>
          <a:xfrm>
            <a:off x="4286240" y="1676397"/>
            <a:ext cx="2842732" cy="1434667"/>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ts val="0"/>
              </a:spcBef>
            </a:pPr>
            <a:r>
              <a:rPr lang="cy" b="0" i="0" u="none" baseline="0">
                <a:solidFill>
                  <a:srgbClr val="000000"/>
                </a:solidFill>
                <a:latin typeface="Montserrat"/>
                <a:ea typeface="Calibri"/>
                <a:cs typeface="Calibri"/>
              </a:rPr>
              <a:t> Plygwch eich papur pleidleisio a’i roi yn y blwch pleidleisiau. </a:t>
            </a:r>
            <a:endParaRPr lang="cy" b="0">
              <a:solidFill>
                <a:srgbClr val="444444"/>
              </a:solidFill>
              <a:latin typeface="Montserrat"/>
              <a:ea typeface="Calibri"/>
              <a:cs typeface="Calibri"/>
            </a:endParaRPr>
          </a:p>
        </p:txBody>
      </p:sp>
      <p:sp>
        <p:nvSpPr>
          <p:cNvPr id="8" name="Text Placeholder 4">
            <a:extLst>
              <a:ext uri="{FF2B5EF4-FFF2-40B4-BE49-F238E27FC236}">
                <a16:creationId xmlns:a16="http://schemas.microsoft.com/office/drawing/2014/main" id="{7B6C3E09-95A6-ACFE-7AFE-5A9F2D6EA9FB}"/>
              </a:ext>
            </a:extLst>
          </p:cNvPr>
          <p:cNvSpPr txBox="1">
            <a:spLocks/>
          </p:cNvSpPr>
          <p:nvPr/>
        </p:nvSpPr>
        <p:spPr>
          <a:xfrm>
            <a:off x="7930987" y="3714521"/>
            <a:ext cx="2842732" cy="1581557"/>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ts val="0"/>
              </a:spcBef>
            </a:pPr>
            <a:r>
              <a:rPr lang="cy" b="0" i="0" u="none" baseline="0">
                <a:solidFill>
                  <a:srgbClr val="444444"/>
                </a:solidFill>
                <a:latin typeface="Montserrat"/>
                <a:ea typeface="Arial"/>
                <a:cs typeface="Arial"/>
              </a:rPr>
              <a:t>Yn yr orsaf bleidleisio, byddwch yn cael un papur pleidleisio. Gofynnwch i staff os ydych angen unrhyw gymorth.</a:t>
            </a:r>
            <a:endParaRPr lang="cy" b="0">
              <a:solidFill>
                <a:srgbClr val="444444"/>
              </a:solidFill>
              <a:latin typeface="Montserrat"/>
              <a:ea typeface="Calibri"/>
              <a:cs typeface="Arial"/>
            </a:endParaRPr>
          </a:p>
        </p:txBody>
      </p:sp>
      <p:sp>
        <p:nvSpPr>
          <p:cNvPr id="9" name="Text Placeholder 4">
            <a:extLst>
              <a:ext uri="{FF2B5EF4-FFF2-40B4-BE49-F238E27FC236}">
                <a16:creationId xmlns:a16="http://schemas.microsoft.com/office/drawing/2014/main" id="{5AA5D065-753F-DC2F-2A5B-7D1781A7E2AD}"/>
              </a:ext>
            </a:extLst>
          </p:cNvPr>
          <p:cNvSpPr txBox="1">
            <a:spLocks/>
          </p:cNvSpPr>
          <p:nvPr/>
        </p:nvSpPr>
        <p:spPr>
          <a:xfrm>
            <a:off x="714938" y="1676398"/>
            <a:ext cx="2842732" cy="2040594"/>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ts val="0"/>
              </a:spcBef>
            </a:pPr>
            <a:r>
              <a:rPr lang="cy" b="0" i="0" u="none" baseline="0">
                <a:solidFill>
                  <a:srgbClr val="000000"/>
                </a:solidFill>
                <a:latin typeface="Montserrat"/>
                <a:ea typeface="Calibri"/>
                <a:cs typeface="Calibri"/>
              </a:rPr>
              <a:t>I fwrw eich pleidlais, rhowch ‘X’ yn y blwch wrth eich plaid wleidyddol neu ymgeisydd annibynnol dewisol. </a:t>
            </a:r>
            <a:endParaRPr lang="cy" b="0">
              <a:solidFill>
                <a:srgbClr val="000000"/>
              </a:solidFill>
              <a:latin typeface="Montserrat"/>
              <a:ea typeface="Calibri"/>
              <a:cs typeface="Calibri"/>
            </a:endParaRPr>
          </a:p>
        </p:txBody>
      </p:sp>
      <p:sp>
        <p:nvSpPr>
          <p:cNvPr id="12" name="Text Placeholder 4">
            <a:extLst>
              <a:ext uri="{FF2B5EF4-FFF2-40B4-BE49-F238E27FC236}">
                <a16:creationId xmlns:a16="http://schemas.microsoft.com/office/drawing/2014/main" id="{1D940A31-E915-41DD-A175-6AA321BAF27E}"/>
              </a:ext>
            </a:extLst>
          </p:cNvPr>
          <p:cNvSpPr txBox="1">
            <a:spLocks/>
          </p:cNvSpPr>
          <p:nvPr/>
        </p:nvSpPr>
        <p:spPr>
          <a:xfrm>
            <a:off x="7930986" y="1676397"/>
            <a:ext cx="2842732" cy="1434667"/>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r>
              <a:rPr lang="cy" b="0" i="0" u="none" baseline="0">
                <a:solidFill>
                  <a:srgbClr val="444444"/>
                </a:solidFill>
                <a:latin typeface="Montserrat"/>
                <a:ea typeface="Calibri"/>
                <a:cs typeface="Calibri"/>
              </a:rPr>
              <a:t>Ewch â’ch papur pleidleisio i stondin bleidleisio, fel y gallwch fwrw eich pleidlais yn gyfrinachol. </a:t>
            </a:r>
            <a:endParaRPr lang="cy" b="0">
              <a:solidFill>
                <a:srgbClr val="000000"/>
              </a:solidFill>
              <a:latin typeface="Montserrat"/>
              <a:ea typeface="Calibri"/>
              <a:cs typeface="Calibri"/>
            </a:endParaRPr>
          </a:p>
        </p:txBody>
      </p:sp>
    </p:spTree>
    <p:extLst>
      <p:ext uri="{BB962C8B-B14F-4D97-AF65-F5344CB8AC3E}">
        <p14:creationId xmlns:p14="http://schemas.microsoft.com/office/powerpoint/2010/main" val="31239131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D677B-5FDB-D695-F882-992F751238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9DD3C2-0532-F47D-D2F5-99F266B5D200}"/>
              </a:ext>
            </a:extLst>
          </p:cNvPr>
          <p:cNvSpPr>
            <a:spLocks noGrp="1"/>
          </p:cNvSpPr>
          <p:nvPr>
            <p:ph type="title"/>
          </p:nvPr>
        </p:nvSpPr>
        <p:spPr>
          <a:xfrm>
            <a:off x="278732" y="467140"/>
            <a:ext cx="11294319" cy="610984"/>
          </a:xfrm>
        </p:spPr>
        <p:txBody>
          <a:bodyPr/>
          <a:lstStyle/>
          <a:p>
            <a:pPr algn="l" rtl="0"/>
            <a:r>
              <a:rPr lang="cy" sz="3800" b="1" i="0" u="none" baseline="0">
                <a:latin typeface="Montserrat ExtraBold"/>
                <a:ea typeface="Montserrat ExtraBold"/>
                <a:cs typeface="Montserrat ExtraBold"/>
              </a:rPr>
              <a:t>Pleidleisio’n bersonol - amserlen gweithgaredd</a:t>
            </a:r>
            <a:endParaRPr lang="cy" sz="3800" b="0">
              <a:latin typeface="Montserrat ExtraBold"/>
            </a:endParaRPr>
          </a:p>
          <a:p>
            <a:endParaRPr lang="cy" sz="3800">
              <a:solidFill>
                <a:srgbClr val="0D0D0D"/>
              </a:solidFill>
              <a:latin typeface="Montserrat ExtraBold"/>
            </a:endParaRPr>
          </a:p>
          <a:p>
            <a:endParaRPr lang="cy"/>
          </a:p>
        </p:txBody>
      </p:sp>
      <p:sp>
        <p:nvSpPr>
          <p:cNvPr id="7" name="Footer Placeholder 6">
            <a:extLst>
              <a:ext uri="{FF2B5EF4-FFF2-40B4-BE49-F238E27FC236}">
                <a16:creationId xmlns:a16="http://schemas.microsoft.com/office/drawing/2014/main" id="{9A5477F6-803C-AB17-298B-16CD4B2E4DA2}"/>
              </a:ext>
            </a:extLst>
          </p:cNvPr>
          <p:cNvSpPr>
            <a:spLocks noGrp="1"/>
          </p:cNvSpPr>
          <p:nvPr>
            <p:ph type="ftr" sz="quarter" idx="16"/>
          </p:nvPr>
        </p:nvSpPr>
        <p:spPr/>
        <p:txBody>
          <a:bodyPr/>
          <a:lstStyle/>
          <a:p>
            <a:pPr algn="l" rtl="0"/>
            <a:r>
              <a:rPr lang="cy" b="1" i="0" u="none" baseline="0"/>
              <a:t>Etholiad Senedd Cymru 2026 - Sut i bleidleisio</a:t>
            </a:r>
            <a:endParaRPr lang="cy" b="0"/>
          </a:p>
        </p:txBody>
      </p:sp>
      <p:sp>
        <p:nvSpPr>
          <p:cNvPr id="10" name="Rectangle: Rounded Corners 9">
            <a:extLst>
              <a:ext uri="{FF2B5EF4-FFF2-40B4-BE49-F238E27FC236}">
                <a16:creationId xmlns:a16="http://schemas.microsoft.com/office/drawing/2014/main" id="{E86B2036-ADB2-148E-ECB0-F03098EE6310}"/>
              </a:ext>
            </a:extLst>
          </p:cNvPr>
          <p:cNvSpPr/>
          <p:nvPr/>
        </p:nvSpPr>
        <p:spPr>
          <a:xfrm>
            <a:off x="6095999" y="1711568"/>
            <a:ext cx="5720861" cy="867507"/>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cy"/>
          </a:p>
        </p:txBody>
      </p:sp>
      <p:sp>
        <p:nvSpPr>
          <p:cNvPr id="5" name="Text Placeholder 4">
            <a:extLst>
              <a:ext uri="{FF2B5EF4-FFF2-40B4-BE49-F238E27FC236}">
                <a16:creationId xmlns:a16="http://schemas.microsoft.com/office/drawing/2014/main" id="{B4A2D657-3207-F786-7737-C343F1FDAFE6}"/>
              </a:ext>
            </a:extLst>
          </p:cNvPr>
          <p:cNvSpPr>
            <a:spLocks noGrp="1"/>
          </p:cNvSpPr>
          <p:nvPr>
            <p:ph type="body" sz="quarter" idx="11"/>
          </p:nvPr>
        </p:nvSpPr>
        <p:spPr>
          <a:xfrm>
            <a:off x="718610" y="1881482"/>
            <a:ext cx="2842732" cy="911365"/>
          </a:xfrm>
        </p:spPr>
        <p:txBody>
          <a:bodyPr vert="horz" lIns="180000" tIns="180000" rIns="180000" bIns="180000" rtlCol="0" anchor="ctr">
            <a:noAutofit/>
          </a:bodyPr>
          <a:lstStyle/>
          <a:p>
            <a:pPr algn="ctr" rtl="0">
              <a:lnSpc>
                <a:spcPct val="100000"/>
              </a:lnSpc>
              <a:spcBef>
                <a:spcPts val="0"/>
              </a:spcBef>
            </a:pPr>
            <a:endParaRPr lang="cy" b="0">
              <a:solidFill>
                <a:srgbClr val="000000"/>
              </a:solidFill>
              <a:latin typeface="Montserrat"/>
              <a:ea typeface="Calibri"/>
              <a:cs typeface="Calibri"/>
            </a:endParaRPr>
          </a:p>
          <a:p>
            <a:pPr algn="ctr" rtl="0">
              <a:lnSpc>
                <a:spcPct val="100000"/>
              </a:lnSpc>
              <a:spcBef>
                <a:spcPts val="0"/>
              </a:spcBef>
            </a:pPr>
            <a:r>
              <a:rPr lang="cy" b="0" i="0" u="none" baseline="0">
                <a:solidFill>
                  <a:srgbClr val="000000"/>
                </a:solidFill>
                <a:latin typeface="Montserrat"/>
                <a:ea typeface="Calibri"/>
                <a:cs typeface="Calibri"/>
              </a:rPr>
              <a:t>Cofrestrwch i bleidleisio  </a:t>
            </a:r>
            <a:endParaRPr lang="cy" b="0">
              <a:solidFill>
                <a:srgbClr val="444444"/>
              </a:solidFill>
              <a:latin typeface="Montserrat"/>
              <a:ea typeface="Calibri"/>
              <a:cs typeface="Calibri"/>
            </a:endParaRPr>
          </a:p>
        </p:txBody>
      </p:sp>
      <p:sp>
        <p:nvSpPr>
          <p:cNvPr id="4" name="Text Placeholder 4">
            <a:extLst>
              <a:ext uri="{FF2B5EF4-FFF2-40B4-BE49-F238E27FC236}">
                <a16:creationId xmlns:a16="http://schemas.microsoft.com/office/drawing/2014/main" id="{27C56940-55EA-5D18-E422-BC9D5A59E364}"/>
              </a:ext>
            </a:extLst>
          </p:cNvPr>
          <p:cNvSpPr txBox="1">
            <a:spLocks/>
          </p:cNvSpPr>
          <p:nvPr/>
        </p:nvSpPr>
        <p:spPr>
          <a:xfrm>
            <a:off x="4260410" y="1465691"/>
            <a:ext cx="2842732" cy="1826947"/>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ts val="0"/>
              </a:spcBef>
            </a:pPr>
            <a:endParaRPr lang="cy" b="0">
              <a:solidFill>
                <a:srgbClr val="000000"/>
              </a:solidFill>
              <a:latin typeface="Montserrat"/>
              <a:ea typeface="Calibri"/>
              <a:cs typeface="Calibri"/>
            </a:endParaRPr>
          </a:p>
          <a:p>
            <a:pPr algn="ctr" rtl="0">
              <a:lnSpc>
                <a:spcPct val="100000"/>
              </a:lnSpc>
              <a:spcBef>
                <a:spcPts val="0"/>
              </a:spcBef>
            </a:pPr>
            <a:r>
              <a:rPr lang="cy" b="0" i="0" u="none" baseline="0">
                <a:solidFill>
                  <a:srgbClr val="000000"/>
                </a:solidFill>
                <a:latin typeface="Montserrat"/>
                <a:ea typeface="Calibri"/>
                <a:cs typeface="Calibri"/>
              </a:rPr>
              <a:t>Derbyniwch gerdyn pleidleisio yn dweud lle mae eich gorsaf bleidleisio. Gallwch hefyd wirio ar-lein.  </a:t>
            </a:r>
            <a:endParaRPr lang="cy" b="0">
              <a:solidFill>
                <a:srgbClr val="444444"/>
              </a:solidFill>
              <a:latin typeface="Montserrat"/>
              <a:ea typeface="Calibri"/>
              <a:cs typeface="Calibri"/>
            </a:endParaRPr>
          </a:p>
        </p:txBody>
      </p:sp>
      <p:sp>
        <p:nvSpPr>
          <p:cNvPr id="6" name="Text Placeholder 4">
            <a:extLst>
              <a:ext uri="{FF2B5EF4-FFF2-40B4-BE49-F238E27FC236}">
                <a16:creationId xmlns:a16="http://schemas.microsoft.com/office/drawing/2014/main" id="{354CF2DD-A942-E589-4F2C-D9C5DC5E9059}"/>
              </a:ext>
            </a:extLst>
          </p:cNvPr>
          <p:cNvSpPr txBox="1">
            <a:spLocks/>
          </p:cNvSpPr>
          <p:nvPr/>
        </p:nvSpPr>
        <p:spPr>
          <a:xfrm>
            <a:off x="7928342" y="3767092"/>
            <a:ext cx="2842732" cy="1434667"/>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ts val="0"/>
              </a:spcBef>
            </a:pPr>
            <a:r>
              <a:rPr lang="cy" b="0" i="0" u="none" baseline="0">
                <a:solidFill>
                  <a:srgbClr val="000000"/>
                </a:solidFill>
                <a:latin typeface="Montserrat"/>
                <a:ea typeface="Calibri"/>
                <a:cs typeface="Calibri"/>
              </a:rPr>
              <a:t> </a:t>
            </a:r>
            <a:endParaRPr lang="cy" b="0">
              <a:solidFill>
                <a:srgbClr val="444444"/>
              </a:solidFill>
              <a:latin typeface="Montserrat"/>
              <a:ea typeface="Calibri"/>
              <a:cs typeface="Calibri"/>
            </a:endParaRPr>
          </a:p>
          <a:p>
            <a:pPr algn="ctr" rtl="0">
              <a:lnSpc>
                <a:spcPct val="100000"/>
              </a:lnSpc>
              <a:spcBef>
                <a:spcPts val="0"/>
              </a:spcBef>
            </a:pPr>
            <a:r>
              <a:rPr lang="cy" b="0" i="0" u="none" baseline="0">
                <a:solidFill>
                  <a:srgbClr val="000000"/>
                </a:solidFill>
                <a:latin typeface="Montserrat"/>
                <a:ea typeface="Calibri"/>
                <a:cs typeface="Calibri"/>
              </a:rPr>
              <a:t>Plygwch eich papur pleidleisio a’i roi yn y blwch pleidleisiau. </a:t>
            </a:r>
            <a:endParaRPr lang="cy" b="0">
              <a:solidFill>
                <a:srgbClr val="444444"/>
              </a:solidFill>
              <a:latin typeface="Montserrat"/>
              <a:ea typeface="Calibri"/>
              <a:cs typeface="Calibri"/>
            </a:endParaRPr>
          </a:p>
        </p:txBody>
      </p:sp>
      <p:sp>
        <p:nvSpPr>
          <p:cNvPr id="8" name="Text Placeholder 4">
            <a:extLst>
              <a:ext uri="{FF2B5EF4-FFF2-40B4-BE49-F238E27FC236}">
                <a16:creationId xmlns:a16="http://schemas.microsoft.com/office/drawing/2014/main" id="{51BD0B49-85C5-D574-EB5A-C4CFC44A23E8}"/>
              </a:ext>
            </a:extLst>
          </p:cNvPr>
          <p:cNvSpPr txBox="1">
            <a:spLocks/>
          </p:cNvSpPr>
          <p:nvPr/>
        </p:nvSpPr>
        <p:spPr>
          <a:xfrm>
            <a:off x="7930987" y="1388200"/>
            <a:ext cx="3116764" cy="1904438"/>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ts val="0"/>
              </a:spcBef>
            </a:pPr>
            <a:endParaRPr lang="cy">
              <a:solidFill>
                <a:srgbClr val="444444"/>
              </a:solidFill>
              <a:latin typeface="Montserrat"/>
              <a:ea typeface="Arial"/>
              <a:cs typeface="Arial"/>
            </a:endParaRPr>
          </a:p>
          <a:p>
            <a:pPr algn="ctr" rtl="0">
              <a:lnSpc>
                <a:spcPct val="100000"/>
              </a:lnSpc>
              <a:spcBef>
                <a:spcPts val="0"/>
              </a:spcBef>
            </a:pPr>
            <a:r>
              <a:rPr lang="cy" b="0" i="0" u="none" baseline="0">
                <a:solidFill>
                  <a:srgbClr val="444444"/>
                </a:solidFill>
                <a:latin typeface="Montserrat"/>
                <a:ea typeface="Arial"/>
                <a:cs typeface="Arial"/>
              </a:rPr>
              <a:t>Yn yr orsaf bleidleisio, byddwch yn cael un papur pleidleisio. Gofynnwch i staff os ydych angen unrhyw gymorth.</a:t>
            </a:r>
            <a:endParaRPr lang="cy" b="0">
              <a:solidFill>
                <a:srgbClr val="444444"/>
              </a:solidFill>
              <a:latin typeface="Montserrat"/>
              <a:ea typeface="Calibri"/>
              <a:cs typeface="Arial"/>
            </a:endParaRPr>
          </a:p>
        </p:txBody>
      </p:sp>
      <p:sp>
        <p:nvSpPr>
          <p:cNvPr id="9" name="Text Placeholder 4">
            <a:extLst>
              <a:ext uri="{FF2B5EF4-FFF2-40B4-BE49-F238E27FC236}">
                <a16:creationId xmlns:a16="http://schemas.microsoft.com/office/drawing/2014/main" id="{696305B0-2135-435F-B28C-B176217F7C4A}"/>
              </a:ext>
            </a:extLst>
          </p:cNvPr>
          <p:cNvSpPr txBox="1">
            <a:spLocks/>
          </p:cNvSpPr>
          <p:nvPr/>
        </p:nvSpPr>
        <p:spPr>
          <a:xfrm>
            <a:off x="4266633" y="3637942"/>
            <a:ext cx="2842732" cy="2040594"/>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ts val="0"/>
              </a:spcBef>
            </a:pPr>
            <a:endParaRPr lang="cy" b="0">
              <a:solidFill>
                <a:srgbClr val="000000"/>
              </a:solidFill>
              <a:latin typeface="Montserrat"/>
              <a:ea typeface="Calibri"/>
              <a:cs typeface="Calibri"/>
            </a:endParaRPr>
          </a:p>
          <a:p>
            <a:pPr algn="ctr" rtl="0">
              <a:lnSpc>
                <a:spcPct val="100000"/>
              </a:lnSpc>
              <a:spcBef>
                <a:spcPts val="0"/>
              </a:spcBef>
            </a:pPr>
            <a:r>
              <a:rPr lang="cy" b="0" i="0" u="none" baseline="0">
                <a:solidFill>
                  <a:srgbClr val="000000"/>
                </a:solidFill>
                <a:latin typeface="Montserrat"/>
                <a:ea typeface="Calibri"/>
                <a:cs typeface="Calibri"/>
              </a:rPr>
              <a:t>I fwrw eich pleidlais, rhowch ‘X’ yn y blwch wrth eich plaid wleidyddol neu ymgeisydd annibynnol dewisol. </a:t>
            </a:r>
            <a:endParaRPr lang="cy" b="0">
              <a:solidFill>
                <a:srgbClr val="000000"/>
              </a:solidFill>
              <a:latin typeface="Montserrat"/>
              <a:ea typeface="Calibri"/>
              <a:cs typeface="Calibri"/>
            </a:endParaRPr>
          </a:p>
        </p:txBody>
      </p:sp>
      <p:sp>
        <p:nvSpPr>
          <p:cNvPr id="12" name="Text Placeholder 4">
            <a:extLst>
              <a:ext uri="{FF2B5EF4-FFF2-40B4-BE49-F238E27FC236}">
                <a16:creationId xmlns:a16="http://schemas.microsoft.com/office/drawing/2014/main" id="{0DB40CF7-17DD-92D5-C38C-856E69E9AC96}"/>
              </a:ext>
            </a:extLst>
          </p:cNvPr>
          <p:cNvSpPr txBox="1">
            <a:spLocks/>
          </p:cNvSpPr>
          <p:nvPr/>
        </p:nvSpPr>
        <p:spPr>
          <a:xfrm>
            <a:off x="724274" y="3637940"/>
            <a:ext cx="2842732" cy="1803861"/>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endParaRPr lang="cy">
              <a:solidFill>
                <a:srgbClr val="444444"/>
              </a:solidFill>
              <a:latin typeface="Montserrat"/>
              <a:ea typeface="Calibri"/>
              <a:cs typeface="Calibri"/>
            </a:endParaRPr>
          </a:p>
          <a:p>
            <a:pPr algn="ctr" rtl="0"/>
            <a:r>
              <a:rPr lang="cy" b="0" i="0" u="none" baseline="0">
                <a:solidFill>
                  <a:srgbClr val="444444"/>
                </a:solidFill>
                <a:latin typeface="Montserrat"/>
                <a:ea typeface="Calibri"/>
                <a:cs typeface="Calibri"/>
              </a:rPr>
              <a:t>Ewch â’ch papur pleidleisio i stondin bleidleisio, fel y gallwch fwrw eich pleidlais yn gyfrinachol. </a:t>
            </a:r>
            <a:endParaRPr lang="cy" b="0">
              <a:solidFill>
                <a:srgbClr val="000000"/>
              </a:solidFill>
              <a:latin typeface="Montserrat"/>
              <a:ea typeface="Calibri"/>
              <a:cs typeface="Calibri"/>
            </a:endParaRPr>
          </a:p>
        </p:txBody>
      </p:sp>
      <p:sp>
        <p:nvSpPr>
          <p:cNvPr id="11" name="Text Placeholder 4">
            <a:extLst>
              <a:ext uri="{FF2B5EF4-FFF2-40B4-BE49-F238E27FC236}">
                <a16:creationId xmlns:a16="http://schemas.microsoft.com/office/drawing/2014/main" id="{F2FDFCBC-BD7A-F226-121D-D59AF69321CC}"/>
              </a:ext>
            </a:extLst>
          </p:cNvPr>
          <p:cNvSpPr txBox="1">
            <a:spLocks/>
          </p:cNvSpPr>
          <p:nvPr/>
        </p:nvSpPr>
        <p:spPr>
          <a:xfrm>
            <a:off x="716027" y="1885811"/>
            <a:ext cx="582564" cy="3689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ts val="0"/>
              </a:spcBef>
            </a:pPr>
            <a:r>
              <a:rPr lang="cy" b="0" i="0" u="none" baseline="0">
                <a:solidFill>
                  <a:schemeClr val="tx1"/>
                </a:solidFill>
                <a:ea typeface="Calibri"/>
                <a:cs typeface="Calibri"/>
              </a:rPr>
              <a:t>1</a:t>
            </a:r>
          </a:p>
        </p:txBody>
      </p:sp>
      <p:sp>
        <p:nvSpPr>
          <p:cNvPr id="13" name="Text Placeholder 4">
            <a:extLst>
              <a:ext uri="{FF2B5EF4-FFF2-40B4-BE49-F238E27FC236}">
                <a16:creationId xmlns:a16="http://schemas.microsoft.com/office/drawing/2014/main" id="{478CD7B9-6FA4-404D-2F1F-2C622D21AC88}"/>
              </a:ext>
            </a:extLst>
          </p:cNvPr>
          <p:cNvSpPr txBox="1">
            <a:spLocks/>
          </p:cNvSpPr>
          <p:nvPr/>
        </p:nvSpPr>
        <p:spPr>
          <a:xfrm>
            <a:off x="4267721" y="1425735"/>
            <a:ext cx="582564" cy="3689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ts val="0"/>
              </a:spcBef>
            </a:pPr>
            <a:r>
              <a:rPr lang="cy" b="0" i="0" u="none" baseline="0">
                <a:solidFill>
                  <a:schemeClr val="tx1"/>
                </a:solidFill>
                <a:ea typeface="Calibri"/>
                <a:cs typeface="Calibri"/>
              </a:rPr>
              <a:t>2</a:t>
            </a:r>
          </a:p>
        </p:txBody>
      </p:sp>
      <p:sp>
        <p:nvSpPr>
          <p:cNvPr id="14" name="Text Placeholder 4">
            <a:extLst>
              <a:ext uri="{FF2B5EF4-FFF2-40B4-BE49-F238E27FC236}">
                <a16:creationId xmlns:a16="http://schemas.microsoft.com/office/drawing/2014/main" id="{1806A383-969A-BC14-60B3-FBF6321C2B08}"/>
              </a:ext>
            </a:extLst>
          </p:cNvPr>
          <p:cNvSpPr txBox="1">
            <a:spLocks/>
          </p:cNvSpPr>
          <p:nvPr/>
        </p:nvSpPr>
        <p:spPr>
          <a:xfrm>
            <a:off x="7935653" y="1348244"/>
            <a:ext cx="582564" cy="3689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ts val="0"/>
              </a:spcBef>
            </a:pPr>
            <a:r>
              <a:rPr lang="cy" b="0" i="0" u="none" baseline="0">
                <a:solidFill>
                  <a:schemeClr val="tx1"/>
                </a:solidFill>
                <a:latin typeface="Montserrat"/>
                <a:ea typeface="Calibri"/>
                <a:cs typeface="Calibri"/>
              </a:rPr>
              <a:t>3</a:t>
            </a:r>
            <a:endParaRPr lang="cy" b="0">
              <a:solidFill>
                <a:schemeClr val="tx1"/>
              </a:solidFill>
              <a:ea typeface="Calibri"/>
              <a:cs typeface="Calibri"/>
            </a:endParaRPr>
          </a:p>
        </p:txBody>
      </p:sp>
      <p:sp>
        <p:nvSpPr>
          <p:cNvPr id="15" name="Text Placeholder 4">
            <a:extLst>
              <a:ext uri="{FF2B5EF4-FFF2-40B4-BE49-F238E27FC236}">
                <a16:creationId xmlns:a16="http://schemas.microsoft.com/office/drawing/2014/main" id="{10866BE6-0A3F-0D56-1635-748A23EC1DFF}"/>
              </a:ext>
            </a:extLst>
          </p:cNvPr>
          <p:cNvSpPr txBox="1">
            <a:spLocks/>
          </p:cNvSpPr>
          <p:nvPr/>
        </p:nvSpPr>
        <p:spPr>
          <a:xfrm>
            <a:off x="728942" y="3595498"/>
            <a:ext cx="582564" cy="3689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ts val="0"/>
              </a:spcBef>
            </a:pPr>
            <a:r>
              <a:rPr lang="cy" b="0" i="0" u="none" baseline="0">
                <a:solidFill>
                  <a:schemeClr val="tx1"/>
                </a:solidFill>
                <a:latin typeface="Montserrat"/>
                <a:ea typeface="Calibri"/>
                <a:cs typeface="Calibri"/>
              </a:rPr>
              <a:t>4</a:t>
            </a:r>
            <a:endParaRPr lang="cy" b="0">
              <a:solidFill>
                <a:schemeClr val="tx1"/>
              </a:solidFill>
              <a:ea typeface="Calibri"/>
              <a:cs typeface="Calibri"/>
            </a:endParaRPr>
          </a:p>
        </p:txBody>
      </p:sp>
      <p:sp>
        <p:nvSpPr>
          <p:cNvPr id="16" name="Text Placeholder 4">
            <a:extLst>
              <a:ext uri="{FF2B5EF4-FFF2-40B4-BE49-F238E27FC236}">
                <a16:creationId xmlns:a16="http://schemas.microsoft.com/office/drawing/2014/main" id="{908CDEC3-4525-4409-CE5F-483F017FDEC6}"/>
              </a:ext>
            </a:extLst>
          </p:cNvPr>
          <p:cNvSpPr txBox="1">
            <a:spLocks/>
          </p:cNvSpPr>
          <p:nvPr/>
        </p:nvSpPr>
        <p:spPr>
          <a:xfrm>
            <a:off x="4267722" y="3595499"/>
            <a:ext cx="582564" cy="3689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ts val="0"/>
              </a:spcBef>
            </a:pPr>
            <a:r>
              <a:rPr lang="cy" b="0" i="0" u="none" baseline="0">
                <a:solidFill>
                  <a:schemeClr val="tx1"/>
                </a:solidFill>
                <a:latin typeface="Montserrat"/>
                <a:ea typeface="Calibri"/>
                <a:cs typeface="Calibri"/>
              </a:rPr>
              <a:t>5</a:t>
            </a:r>
            <a:endParaRPr lang="cy" b="0">
              <a:solidFill>
                <a:schemeClr val="tx1"/>
              </a:solidFill>
              <a:ea typeface="Calibri"/>
              <a:cs typeface="Calibri"/>
            </a:endParaRPr>
          </a:p>
        </p:txBody>
      </p:sp>
      <p:sp>
        <p:nvSpPr>
          <p:cNvPr id="17" name="Text Placeholder 4">
            <a:extLst>
              <a:ext uri="{FF2B5EF4-FFF2-40B4-BE49-F238E27FC236}">
                <a16:creationId xmlns:a16="http://schemas.microsoft.com/office/drawing/2014/main" id="{57701CB1-FFB7-F1D5-0F3E-97691B709E84}"/>
              </a:ext>
            </a:extLst>
          </p:cNvPr>
          <p:cNvSpPr txBox="1">
            <a:spLocks/>
          </p:cNvSpPr>
          <p:nvPr/>
        </p:nvSpPr>
        <p:spPr>
          <a:xfrm>
            <a:off x="7922738" y="3724650"/>
            <a:ext cx="582564" cy="3689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ts val="0"/>
              </a:spcBef>
            </a:pPr>
            <a:r>
              <a:rPr lang="cy" b="0" i="0" u="none" baseline="0">
                <a:solidFill>
                  <a:schemeClr val="tx1"/>
                </a:solidFill>
                <a:latin typeface="Montserrat"/>
                <a:ea typeface="Calibri"/>
                <a:cs typeface="Calibri"/>
              </a:rPr>
              <a:t>6</a:t>
            </a:r>
            <a:endParaRPr lang="cy" b="0">
              <a:solidFill>
                <a:schemeClr val="tx1"/>
              </a:solidFill>
              <a:ea typeface="Calibri"/>
              <a:cs typeface="Calibri"/>
            </a:endParaRPr>
          </a:p>
        </p:txBody>
      </p:sp>
    </p:spTree>
    <p:extLst>
      <p:ext uri="{BB962C8B-B14F-4D97-AF65-F5344CB8AC3E}">
        <p14:creationId xmlns:p14="http://schemas.microsoft.com/office/powerpoint/2010/main" val="269674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animBg="1"/>
      <p:bldP spid="6" grpId="0" animBg="1"/>
      <p:bldP spid="8" grpId="0" animBg="1"/>
      <p:bldP spid="9"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1A3A7-2D1E-DE88-D6F5-C7000FA1EB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EFE8B2-342F-E804-2A47-DF30E6557575}"/>
              </a:ext>
            </a:extLst>
          </p:cNvPr>
          <p:cNvSpPr>
            <a:spLocks noGrp="1"/>
          </p:cNvSpPr>
          <p:nvPr>
            <p:ph type="title"/>
          </p:nvPr>
        </p:nvSpPr>
        <p:spPr>
          <a:xfrm>
            <a:off x="290454" y="664948"/>
            <a:ext cx="9005945" cy="769989"/>
          </a:xfrm>
        </p:spPr>
        <p:txBody>
          <a:bodyPr>
            <a:normAutofit fontScale="90000"/>
          </a:bodyPr>
          <a:lstStyle/>
          <a:p>
            <a:pPr algn="l" rtl="0"/>
            <a:r>
              <a:rPr lang="cy" sz="3600" b="1" i="0" u="none" baseline="0">
                <a:latin typeface="Montserrat ExtraBold"/>
                <a:ea typeface="Montserrat ExtraBold"/>
                <a:cs typeface="Montserrat ExtraBold"/>
              </a:rPr>
              <a:t>Beth arall sydd angen imi ei wybod?</a:t>
            </a:r>
            <a:endParaRPr lang="cy" sz="3600" b="0">
              <a:solidFill>
                <a:srgbClr val="000000"/>
              </a:solidFill>
              <a:latin typeface="Montserrat ExtraBold"/>
            </a:endParaRPr>
          </a:p>
          <a:p>
            <a:endParaRPr lang="cy"/>
          </a:p>
        </p:txBody>
      </p:sp>
      <p:sp>
        <p:nvSpPr>
          <p:cNvPr id="6" name="Text Placeholder 5">
            <a:extLst>
              <a:ext uri="{FF2B5EF4-FFF2-40B4-BE49-F238E27FC236}">
                <a16:creationId xmlns:a16="http://schemas.microsoft.com/office/drawing/2014/main" id="{D98FE65B-7D6B-EA8E-C11E-76D2D46EAA88}"/>
              </a:ext>
            </a:extLst>
          </p:cNvPr>
          <p:cNvSpPr>
            <a:spLocks noGrp="1"/>
          </p:cNvSpPr>
          <p:nvPr>
            <p:ph type="body" sz="quarter" idx="15"/>
          </p:nvPr>
        </p:nvSpPr>
        <p:spPr>
          <a:xfrm>
            <a:off x="296010" y="1567543"/>
            <a:ext cx="5104126" cy="3644315"/>
          </a:xfrm>
        </p:spPr>
        <p:txBody>
          <a:bodyPr vert="horz" lIns="180000" tIns="180000" rIns="180000" bIns="180000" rtlCol="0" anchor="t">
            <a:normAutofit/>
          </a:bodyPr>
          <a:lstStyle/>
          <a:p>
            <a:pPr marL="0" indent="0" algn="l" rtl="0">
              <a:buNone/>
            </a:pPr>
            <a:r>
              <a:rPr lang="cy" sz="1800" b="1" i="0" u="none" baseline="0">
                <a:latin typeface="Montserrat"/>
                <a:cs typeface="Futura Medium"/>
              </a:rPr>
              <a:t>Pethau i’w gwybod</a:t>
            </a:r>
            <a:endParaRPr lang="cy" sz="1800"/>
          </a:p>
          <a:p>
            <a:pPr algn="l" rtl="0"/>
            <a:r>
              <a:rPr lang="cy" sz="1800" b="0" i="0" u="none" baseline="0">
                <a:latin typeface="Montserrat"/>
                <a:cs typeface="Futura Medium"/>
              </a:rPr>
              <a:t>Gallwch ddewis sut i bleidleisio</a:t>
            </a:r>
            <a:endParaRPr lang="cy" sz="1800" b="0">
              <a:solidFill>
                <a:srgbClr val="000000"/>
              </a:solidFill>
              <a:latin typeface="Montserrat"/>
              <a:cs typeface="Futura Medium"/>
            </a:endParaRPr>
          </a:p>
          <a:p>
            <a:pPr lvl="1" algn="l" rtl="0">
              <a:lnSpc>
                <a:spcPct val="200000"/>
              </a:lnSpc>
              <a:buFont typeface="Courier New" pitchFamily="2" charset="2"/>
              <a:buChar char="o"/>
            </a:pPr>
            <a:r>
              <a:rPr lang="cy" sz="1600" b="1" i="0" u="none" baseline="0">
                <a:solidFill>
                  <a:schemeClr val="accent3"/>
                </a:solidFill>
                <a:latin typeface="Montserrat"/>
                <a:cs typeface="Futura Medium"/>
              </a:rPr>
              <a:t>Yn bersonol </a:t>
            </a:r>
            <a:r>
              <a:rPr lang="cy" sz="1600" b="0" i="0" u="none" baseline="0">
                <a:latin typeface="Montserrat"/>
                <a:cs typeface="Futura Medium"/>
              </a:rPr>
              <a:t>- yn yr orsaf bleidleisio</a:t>
            </a:r>
            <a:endParaRPr lang="cy" sz="1600">
              <a:latin typeface="Montserrat"/>
              <a:cs typeface="Futura Medium"/>
            </a:endParaRPr>
          </a:p>
          <a:p>
            <a:pPr lvl="1" algn="l" rtl="0">
              <a:lnSpc>
                <a:spcPct val="200000"/>
              </a:lnSpc>
              <a:buFont typeface="Courier New" pitchFamily="2" charset="2"/>
              <a:buChar char="o"/>
            </a:pPr>
            <a:r>
              <a:rPr lang="cy" sz="1600" b="1" i="0" u="none" baseline="0">
                <a:solidFill>
                  <a:schemeClr val="accent3"/>
                </a:solidFill>
                <a:latin typeface="Montserrat"/>
                <a:cs typeface="Futura Medium"/>
              </a:rPr>
              <a:t>Drwy'r post</a:t>
            </a:r>
            <a:r>
              <a:rPr lang="cy" sz="1600" b="0" i="0" u="none" baseline="0">
                <a:latin typeface="Montserrat"/>
                <a:cs typeface="Futura Medium"/>
              </a:rPr>
              <a:t> - anfonwch eich pleidlais </a:t>
            </a:r>
            <a:r>
              <a:rPr lang="cy" sz="1600">
                <a:latin typeface="Montserrat"/>
                <a:cs typeface="Futura Medium"/>
              </a:rPr>
              <a:t>drwy’r</a:t>
            </a:r>
            <a:r>
              <a:rPr lang="cy" sz="1600" b="0" i="0" u="none" baseline="0">
                <a:solidFill>
                  <a:schemeClr val="tx1"/>
                </a:solidFill>
                <a:latin typeface="Montserrat"/>
                <a:cs typeface="Futura Medium"/>
              </a:rPr>
              <a:t> post</a:t>
            </a:r>
            <a:endParaRPr lang="cy" sz="1600">
              <a:solidFill>
                <a:schemeClr val="tx1"/>
              </a:solidFill>
            </a:endParaRPr>
          </a:p>
          <a:p>
            <a:pPr lvl="1" algn="l" rtl="0">
              <a:lnSpc>
                <a:spcPct val="200000"/>
              </a:lnSpc>
              <a:buFont typeface="Courier New" pitchFamily="2" charset="2"/>
              <a:buChar char="o"/>
            </a:pPr>
            <a:r>
              <a:rPr lang="cy" sz="1600" b="1" i="0" u="none" baseline="0">
                <a:solidFill>
                  <a:schemeClr val="accent3"/>
                </a:solidFill>
                <a:latin typeface="Montserrat"/>
                <a:cs typeface="Futura Medium"/>
              </a:rPr>
              <a:t>Drwy ddirprwy</a:t>
            </a:r>
            <a:r>
              <a:rPr lang="cy" sz="1600" b="0" i="0" u="none" baseline="0">
                <a:latin typeface="Montserrat"/>
                <a:cs typeface="Futura Medium"/>
              </a:rPr>
              <a:t> - rhywun arall yn pleidleisio drosoch</a:t>
            </a:r>
            <a:endParaRPr lang="cy" sz="1600"/>
          </a:p>
          <a:p>
            <a:endParaRPr lang="cy" sz="1800" b="0">
              <a:solidFill>
                <a:srgbClr val="0D0D0D"/>
              </a:solidFill>
            </a:endParaRPr>
          </a:p>
        </p:txBody>
      </p:sp>
      <p:sp>
        <p:nvSpPr>
          <p:cNvPr id="4" name="Footer Placeholder 3">
            <a:extLst>
              <a:ext uri="{FF2B5EF4-FFF2-40B4-BE49-F238E27FC236}">
                <a16:creationId xmlns:a16="http://schemas.microsoft.com/office/drawing/2014/main" id="{3C1A4F07-1D83-FDB0-FAC1-09D0D1FAF6CA}"/>
              </a:ext>
            </a:extLst>
          </p:cNvPr>
          <p:cNvSpPr>
            <a:spLocks noGrp="1"/>
          </p:cNvSpPr>
          <p:nvPr>
            <p:ph type="ftr" sz="quarter" idx="14"/>
          </p:nvPr>
        </p:nvSpPr>
        <p:spPr/>
        <p:txBody>
          <a:bodyPr/>
          <a:lstStyle/>
          <a:p>
            <a:pPr algn="l" rtl="0"/>
            <a:r>
              <a:rPr lang="cy" b="1" i="0" u="none" baseline="0"/>
              <a:t>Etholiad Senedd Cymru 2026 - Sut i bleidleisio</a:t>
            </a:r>
            <a:endParaRPr lang="cy" b="0"/>
          </a:p>
        </p:txBody>
      </p:sp>
      <p:sp>
        <p:nvSpPr>
          <p:cNvPr id="7" name="Text Placeholder 4">
            <a:extLst>
              <a:ext uri="{FF2B5EF4-FFF2-40B4-BE49-F238E27FC236}">
                <a16:creationId xmlns:a16="http://schemas.microsoft.com/office/drawing/2014/main" id="{98C7139E-2244-2D26-3CEE-89B67B9CCC28}"/>
              </a:ext>
            </a:extLst>
          </p:cNvPr>
          <p:cNvSpPr>
            <a:spLocks noGrp="1"/>
          </p:cNvSpPr>
          <p:nvPr/>
        </p:nvSpPr>
        <p:spPr>
          <a:xfrm>
            <a:off x="5725474" y="1567544"/>
            <a:ext cx="6079880" cy="2374995"/>
          </a:xfrm>
          <a:prstGeom prst="rect">
            <a:avLst/>
          </a:prstGeom>
          <a:solidFill>
            <a:srgbClr val="00E7BD">
              <a:alpha val="9000"/>
            </a:srgbClr>
          </a:solidFill>
          <a:ln>
            <a:noFill/>
          </a:ln>
        </p:spPr>
        <p:txBody>
          <a:bodyPr vert="horz" lIns="180000" tIns="180000" rIns="180000" bIns="180000" rtlCol="0" anchor="t">
            <a:normAutofit/>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None/>
            </a:pPr>
            <a:r>
              <a:rPr lang="cy" sz="1800" b="1" i="0" u="none" baseline="0">
                <a:latin typeface="Montserrat"/>
                <a:cs typeface="Futura Medium"/>
              </a:rPr>
              <a:t>Pethau i’w gwneud</a:t>
            </a:r>
          </a:p>
          <a:p>
            <a:pPr marL="381635" indent="-285750" algn="l" rtl="0">
              <a:buFont typeface="Wingdings,Sans-Serif" panose="05000000000000000000" pitchFamily="2" charset="2"/>
              <a:buChar char="ü"/>
            </a:pPr>
            <a:r>
              <a:rPr lang="cy" sz="1800" b="0" i="0" u="none" baseline="0">
                <a:latin typeface="Montserrat"/>
                <a:cs typeface="Futura Medium"/>
              </a:rPr>
              <a:t>Penderfynu sut y byddwch yn pleidleisio</a:t>
            </a:r>
            <a:endParaRPr lang="cy" sz="1800" b="0">
              <a:solidFill>
                <a:srgbClr val="000000"/>
              </a:solidFill>
              <a:latin typeface="Montserrat"/>
              <a:cs typeface="Futura Medium"/>
            </a:endParaRPr>
          </a:p>
          <a:p>
            <a:pPr marL="381635" indent="-285750" algn="l" rtl="0">
              <a:buFont typeface="Wingdings,Sans-Serif" panose="05000000000000000000" pitchFamily="2" charset="2"/>
              <a:buChar char="ü"/>
            </a:pPr>
            <a:r>
              <a:rPr lang="cy" sz="1800" b="0" i="0" u="none" baseline="0">
                <a:latin typeface="Montserrat"/>
                <a:cs typeface="Futura Medium"/>
              </a:rPr>
              <a:t>Os ydych chi’n pleidleisio’n bersonol, dewch o hyd i’ch gorsaf pleidleisio</a:t>
            </a:r>
            <a:endParaRPr lang="cy" sz="1800" b="0">
              <a:solidFill>
                <a:srgbClr val="000000"/>
              </a:solidFill>
              <a:latin typeface="Montserrat"/>
              <a:cs typeface="Futura Medium"/>
            </a:endParaRPr>
          </a:p>
          <a:p>
            <a:pPr marL="381635" indent="-285750" algn="l" rtl="0">
              <a:buFont typeface="Wingdings,Sans-Serif" panose="05000000000000000000" pitchFamily="2" charset="2"/>
              <a:buChar char="ü"/>
            </a:pPr>
            <a:r>
              <a:rPr lang="cy" sz="1800" b="0" i="0" u="none" baseline="0">
                <a:latin typeface="Montserrat"/>
                <a:cs typeface="Futura Medium"/>
              </a:rPr>
              <a:t>Nodwch y dyddiad yn eich ffôn neu ddyddiadur ysgol</a:t>
            </a:r>
            <a:endParaRPr lang="cy" sz="1800" b="0"/>
          </a:p>
        </p:txBody>
      </p:sp>
      <p:pic>
        <p:nvPicPr>
          <p:cNvPr id="3" name="Graphic 4" descr="Calendr troi gyda llenwad solet">
            <a:extLst>
              <a:ext uri="{FF2B5EF4-FFF2-40B4-BE49-F238E27FC236}">
                <a16:creationId xmlns:a16="http://schemas.microsoft.com/office/drawing/2014/main" id="{C33B4025-E6BC-943C-85E8-E3DEF9ABD0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14470" y="3946143"/>
            <a:ext cx="1316966" cy="1460739"/>
          </a:xfrm>
          <a:prstGeom prst="rect">
            <a:avLst/>
          </a:prstGeom>
        </p:spPr>
      </p:pic>
      <p:sp>
        <p:nvSpPr>
          <p:cNvPr id="5" name="TextBox 8">
            <a:extLst>
              <a:ext uri="{FF2B5EF4-FFF2-40B4-BE49-F238E27FC236}">
                <a16:creationId xmlns:a16="http://schemas.microsoft.com/office/drawing/2014/main" id="{45CFE819-1318-55B5-E158-D716A881B2E8}"/>
              </a:ext>
            </a:extLst>
          </p:cNvPr>
          <p:cNvSpPr txBox="1"/>
          <p:nvPr/>
        </p:nvSpPr>
        <p:spPr>
          <a:xfrm>
            <a:off x="7781092" y="4256065"/>
            <a:ext cx="2614132" cy="830997"/>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cy" sz="2400" b="0" i="0" u="none" baseline="0">
                <a:latin typeface="Montserrat ExtraBold"/>
                <a:ea typeface="Calibri"/>
                <a:cs typeface="Calibri"/>
              </a:rPr>
              <a:t>Diwrnod etholiad:</a:t>
            </a:r>
            <a:endParaRPr lang="cy" sz="2400">
              <a:ea typeface="Calibri"/>
              <a:cs typeface="Calibri"/>
            </a:endParaRPr>
          </a:p>
          <a:p>
            <a:pPr algn="ctr" rtl="0"/>
            <a:r>
              <a:rPr lang="cy" sz="2400" b="0" i="0" u="none" baseline="0">
                <a:latin typeface="Montserrat ExtraBold"/>
                <a:ea typeface="Calibri"/>
                <a:cs typeface="Calibri"/>
              </a:rPr>
              <a:t> 7 Mai 2026</a:t>
            </a:r>
            <a:endParaRPr lang="cy" sz="2400">
              <a:latin typeface="Montserrat ExtraBold"/>
            </a:endParaRPr>
          </a:p>
        </p:txBody>
      </p:sp>
    </p:spTree>
    <p:extLst>
      <p:ext uri="{BB962C8B-B14F-4D97-AF65-F5344CB8AC3E}">
        <p14:creationId xmlns:p14="http://schemas.microsoft.com/office/powerpoint/2010/main" val="3259604018"/>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8E93D-3B3A-A00A-43BE-2B1DAC1DEC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1DDAFC-FFFE-987D-22BA-11557AE694DC}"/>
              </a:ext>
            </a:extLst>
          </p:cNvPr>
          <p:cNvSpPr>
            <a:spLocks noGrp="1"/>
          </p:cNvSpPr>
          <p:nvPr>
            <p:ph type="title"/>
          </p:nvPr>
        </p:nvSpPr>
        <p:spPr>
          <a:xfrm>
            <a:off x="290454" y="467140"/>
            <a:ext cx="9549831" cy="1093304"/>
          </a:xfrm>
        </p:spPr>
        <p:txBody>
          <a:bodyPr>
            <a:normAutofit/>
          </a:bodyPr>
          <a:lstStyle/>
          <a:p>
            <a:pPr algn="l" rtl="0"/>
            <a:r>
              <a:rPr lang="cy" b="1" i="0" u="none" baseline="0">
                <a:latin typeface="Montserrat ExtraBold"/>
                <a:ea typeface="Montserrat ExtraBold"/>
                <a:cs typeface="Montserrat ExtraBold"/>
              </a:rPr>
              <a:t>Etholiad Senedd 2026</a:t>
            </a:r>
          </a:p>
        </p:txBody>
      </p:sp>
      <p:sp>
        <p:nvSpPr>
          <p:cNvPr id="6" name="Text Placeholder 5">
            <a:extLst>
              <a:ext uri="{FF2B5EF4-FFF2-40B4-BE49-F238E27FC236}">
                <a16:creationId xmlns:a16="http://schemas.microsoft.com/office/drawing/2014/main" id="{594809D7-003B-54D5-5C3B-099AE91AE581}"/>
              </a:ext>
            </a:extLst>
          </p:cNvPr>
          <p:cNvSpPr>
            <a:spLocks noGrp="1"/>
          </p:cNvSpPr>
          <p:nvPr>
            <p:ph type="body" sz="quarter" idx="15"/>
          </p:nvPr>
        </p:nvSpPr>
        <p:spPr>
          <a:xfrm>
            <a:off x="432161" y="1419393"/>
            <a:ext cx="5212477" cy="4015312"/>
          </a:xfrm>
        </p:spPr>
        <p:txBody>
          <a:bodyPr vert="horz" lIns="180000" tIns="180000" rIns="180000" bIns="180000" rtlCol="0" anchor="t">
            <a:normAutofit fontScale="85000" lnSpcReduction="10000"/>
          </a:bodyPr>
          <a:lstStyle/>
          <a:p>
            <a:pPr marL="0" indent="0" algn="l" rtl="0">
              <a:buNone/>
            </a:pPr>
            <a:r>
              <a:rPr lang="cy" sz="1800" b="1" i="0" u="none" baseline="0">
                <a:latin typeface="Montserrat"/>
                <a:cs typeface="Futura Medium"/>
              </a:rPr>
              <a:t>Beth </a:t>
            </a:r>
            <a:r>
              <a:rPr lang="cy" sz="1800" b="1" i="0" u="none" baseline="0" err="1">
                <a:latin typeface="Montserrat"/>
                <a:cs typeface="Futura Medium"/>
              </a:rPr>
              <a:t>sy’n</a:t>
            </a:r>
            <a:r>
              <a:rPr lang="cy" sz="1800" b="1" i="0" u="none" baseline="0">
                <a:latin typeface="Montserrat"/>
                <a:cs typeface="Futura Medium"/>
              </a:rPr>
              <a:t> </a:t>
            </a:r>
            <a:r>
              <a:rPr lang="cy" sz="1800" b="1" i="0" u="none" baseline="0" err="1">
                <a:latin typeface="Montserrat"/>
                <a:cs typeface="Futura Medium"/>
              </a:rPr>
              <a:t>mynd</a:t>
            </a:r>
            <a:r>
              <a:rPr lang="cy" sz="1800" b="1" i="0" u="none" baseline="0">
                <a:latin typeface="Montserrat"/>
                <a:cs typeface="Futura Medium"/>
              </a:rPr>
              <a:t> </a:t>
            </a:r>
            <a:r>
              <a:rPr lang="cy" sz="1800" b="1" i="0" u="none" baseline="0" err="1">
                <a:latin typeface="Montserrat"/>
                <a:cs typeface="Futura Medium"/>
              </a:rPr>
              <a:t>i</a:t>
            </a:r>
            <a:r>
              <a:rPr lang="cy" sz="1800" b="1" i="0" u="none" baseline="0">
                <a:latin typeface="Montserrat"/>
                <a:cs typeface="Futura Medium"/>
              </a:rPr>
              <a:t> </a:t>
            </a:r>
            <a:r>
              <a:rPr lang="cy" sz="1800" b="1" i="0" u="none" baseline="0" err="1">
                <a:latin typeface="Montserrat"/>
                <a:cs typeface="Futura Medium"/>
              </a:rPr>
              <a:t>ddigwydd</a:t>
            </a:r>
            <a:r>
              <a:rPr lang="cy" sz="1800" b="1" i="0" u="none" baseline="0">
                <a:latin typeface="Montserrat"/>
                <a:cs typeface="Futura Medium"/>
              </a:rPr>
              <a:t>? </a:t>
            </a:r>
          </a:p>
          <a:p>
            <a:pPr algn="l" rtl="0">
              <a:lnSpc>
                <a:spcPct val="110000"/>
              </a:lnSpc>
            </a:pPr>
            <a:r>
              <a:rPr lang="cy" sz="1800" b="0" i="0" u="none" baseline="0" err="1">
                <a:latin typeface="Montserrat"/>
                <a:cs typeface="Futura Medium"/>
              </a:rPr>
              <a:t>Cynhelir</a:t>
            </a:r>
            <a:r>
              <a:rPr lang="cy" sz="1800" b="0" i="0" u="none" baseline="0">
                <a:latin typeface="Montserrat"/>
                <a:cs typeface="Futura Medium"/>
              </a:rPr>
              <a:t> yr </a:t>
            </a:r>
            <a:r>
              <a:rPr lang="cy" sz="1800" b="0" i="0" u="none" baseline="0" err="1">
                <a:latin typeface="Montserrat"/>
                <a:cs typeface="Futura Medium"/>
              </a:rPr>
              <a:t>etholiad</a:t>
            </a:r>
            <a:r>
              <a:rPr lang="cy" sz="1800" b="0" i="0" u="none" baseline="0">
                <a:latin typeface="Montserrat"/>
                <a:cs typeface="Futura Medium"/>
              </a:rPr>
              <a:t> Senedd </a:t>
            </a:r>
            <a:r>
              <a:rPr lang="cy" sz="1800" b="0" i="0" u="none" baseline="0" err="1">
                <a:latin typeface="Montserrat"/>
                <a:cs typeface="Futura Medium"/>
              </a:rPr>
              <a:t>ddydd</a:t>
            </a:r>
            <a:r>
              <a:rPr lang="cy" sz="1800" b="0" i="0" u="none" baseline="0">
                <a:latin typeface="Montserrat"/>
                <a:cs typeface="Futura Medium"/>
              </a:rPr>
              <a:t> Iau 7 Mai 2026</a:t>
            </a:r>
            <a:endParaRPr lang="cy" sz="1800" b="0">
              <a:latin typeface="Montserrat"/>
              <a:cs typeface="Futura Medium"/>
            </a:endParaRPr>
          </a:p>
          <a:p>
            <a:pPr algn="l" rtl="0">
              <a:lnSpc>
                <a:spcPct val="110000"/>
              </a:lnSpc>
            </a:pPr>
            <a:r>
              <a:rPr lang="cy" sz="1800" b="0" i="0" u="none" baseline="0" err="1">
                <a:latin typeface="Montserrat"/>
                <a:cs typeface="Futura Medium"/>
              </a:rPr>
              <a:t>Gallwch</a:t>
            </a:r>
            <a:r>
              <a:rPr lang="cy" sz="1800" b="0" i="0" u="none" baseline="0">
                <a:latin typeface="Montserrat"/>
                <a:cs typeface="Futura Medium"/>
              </a:rPr>
              <a:t> </a:t>
            </a:r>
            <a:r>
              <a:rPr lang="cy" sz="1800" b="0" i="0" u="none" baseline="0" err="1">
                <a:latin typeface="Montserrat"/>
                <a:cs typeface="Futura Medium"/>
              </a:rPr>
              <a:t>bleidleisio</a:t>
            </a:r>
            <a:r>
              <a:rPr lang="cy" sz="1800" b="0" i="0" u="none" baseline="0">
                <a:latin typeface="Montserrat"/>
                <a:cs typeface="Futura Medium"/>
              </a:rPr>
              <a:t> </a:t>
            </a:r>
            <a:r>
              <a:rPr lang="cy" sz="1800" b="0" i="0" u="none" baseline="0" err="1">
                <a:latin typeface="Montserrat"/>
                <a:cs typeface="Futura Medium"/>
              </a:rPr>
              <a:t>os</a:t>
            </a:r>
            <a:r>
              <a:rPr lang="cy" sz="1800" b="0" i="0" u="none" baseline="0">
                <a:latin typeface="Montserrat"/>
                <a:cs typeface="Futura Medium"/>
              </a:rPr>
              <a:t> </a:t>
            </a:r>
            <a:r>
              <a:rPr lang="cy" sz="1800" b="0" i="0" u="none" baseline="0" err="1">
                <a:latin typeface="Montserrat"/>
                <a:cs typeface="Futura Medium"/>
              </a:rPr>
              <a:t>ydych</a:t>
            </a:r>
            <a:r>
              <a:rPr lang="cy" sz="1800" b="0" i="0" u="none" baseline="0">
                <a:latin typeface="Montserrat"/>
                <a:cs typeface="Futura Medium"/>
              </a:rPr>
              <a:t> </a:t>
            </a:r>
            <a:r>
              <a:rPr lang="cy" sz="1800" b="0" i="0" u="none" baseline="0" err="1">
                <a:latin typeface="Montserrat"/>
                <a:cs typeface="Futura Medium"/>
              </a:rPr>
              <a:t>chi’n</a:t>
            </a:r>
            <a:r>
              <a:rPr lang="cy" sz="1800" b="0" i="0" u="none" baseline="0">
                <a:latin typeface="Montserrat"/>
                <a:cs typeface="Futura Medium"/>
              </a:rPr>
              <a:t> 16 </a:t>
            </a:r>
            <a:r>
              <a:rPr lang="cy" sz="1800" b="0" i="0" u="none" baseline="0" err="1">
                <a:latin typeface="Montserrat"/>
                <a:cs typeface="Futura Medium"/>
              </a:rPr>
              <a:t>oed</a:t>
            </a:r>
            <a:r>
              <a:rPr lang="cy" sz="1800" b="0" i="0" u="none" baseline="0">
                <a:latin typeface="Montserrat"/>
                <a:cs typeface="Futura Medium"/>
              </a:rPr>
              <a:t> </a:t>
            </a:r>
            <a:r>
              <a:rPr lang="cy" sz="1800" b="0" i="0" u="none" baseline="0" err="1">
                <a:latin typeface="Montserrat"/>
                <a:cs typeface="Futura Medium"/>
              </a:rPr>
              <a:t>neu’n</a:t>
            </a:r>
            <a:r>
              <a:rPr lang="cy" sz="1800" b="0" i="0" u="none" baseline="0">
                <a:latin typeface="Montserrat"/>
                <a:cs typeface="Futura Medium"/>
              </a:rPr>
              <a:t> </a:t>
            </a:r>
            <a:r>
              <a:rPr lang="cy" sz="1800" b="0" i="0" u="none" baseline="0" err="1">
                <a:latin typeface="Montserrat"/>
                <a:cs typeface="Futura Medium"/>
              </a:rPr>
              <a:t>hŷn</a:t>
            </a:r>
            <a:r>
              <a:rPr lang="cy" sz="1800" b="0" i="0" u="none" baseline="0">
                <a:latin typeface="Montserrat"/>
                <a:cs typeface="Futura Medium"/>
              </a:rPr>
              <a:t> </a:t>
            </a:r>
            <a:r>
              <a:rPr lang="cy" sz="1800" b="0" i="0" u="none" baseline="0" err="1">
                <a:latin typeface="Montserrat"/>
                <a:cs typeface="Futura Medium"/>
              </a:rPr>
              <a:t>ar</a:t>
            </a:r>
            <a:r>
              <a:rPr lang="cy" sz="1800" b="0" i="0" u="none" baseline="0">
                <a:latin typeface="Montserrat"/>
                <a:cs typeface="Futura Medium"/>
              </a:rPr>
              <a:t> y </a:t>
            </a:r>
            <a:r>
              <a:rPr lang="cy" sz="1800" b="0" i="0" u="none" baseline="0" err="1">
                <a:latin typeface="Montserrat"/>
                <a:cs typeface="Futura Medium"/>
              </a:rPr>
              <a:t>diwrnod</a:t>
            </a:r>
            <a:r>
              <a:rPr lang="cy" sz="1800" b="0" i="0" u="none" baseline="0">
                <a:latin typeface="Montserrat"/>
                <a:cs typeface="Futura Medium"/>
              </a:rPr>
              <a:t> </a:t>
            </a:r>
            <a:r>
              <a:rPr lang="cy" sz="1800" b="0" i="0" u="none" baseline="0" err="1">
                <a:latin typeface="Montserrat"/>
                <a:cs typeface="Futura Medium"/>
              </a:rPr>
              <a:t>pleidleisio</a:t>
            </a:r>
            <a:r>
              <a:rPr lang="cy" sz="1800" b="0" i="0" u="none" baseline="0">
                <a:latin typeface="Montserrat"/>
                <a:cs typeface="Futura Medium"/>
              </a:rPr>
              <a:t> ac </a:t>
            </a:r>
            <a:r>
              <a:rPr lang="cy" sz="1800" b="0" i="0" u="none" baseline="0" err="1">
                <a:latin typeface="Montserrat"/>
                <a:cs typeface="Futura Medium"/>
              </a:rPr>
              <a:t>yn</a:t>
            </a:r>
            <a:r>
              <a:rPr lang="cy" sz="1800" b="0" i="0" u="none" baseline="0">
                <a:latin typeface="Montserrat"/>
                <a:cs typeface="Futura Medium"/>
              </a:rPr>
              <a:t> </a:t>
            </a:r>
            <a:r>
              <a:rPr lang="cy" sz="1800" b="0" i="0" u="none" baseline="0" err="1">
                <a:latin typeface="Montserrat"/>
                <a:cs typeface="Futura Medium"/>
              </a:rPr>
              <a:t>byw</a:t>
            </a:r>
            <a:r>
              <a:rPr lang="cy" sz="1800" b="0" i="0" u="none" baseline="0">
                <a:latin typeface="Montserrat"/>
                <a:cs typeface="Futura Medium"/>
              </a:rPr>
              <a:t> </a:t>
            </a:r>
            <a:r>
              <a:rPr lang="cy" sz="1800" b="0" i="0" u="none" baseline="0" err="1">
                <a:latin typeface="Montserrat"/>
                <a:cs typeface="Futura Medium"/>
              </a:rPr>
              <a:t>yng</a:t>
            </a:r>
            <a:r>
              <a:rPr lang="cy" sz="1800" b="0" i="0" u="none" baseline="0">
                <a:latin typeface="Montserrat"/>
                <a:cs typeface="Futura Medium"/>
              </a:rPr>
              <a:t> </a:t>
            </a:r>
            <a:r>
              <a:rPr lang="cy" sz="1800" b="0" i="0" u="none" baseline="0" err="1">
                <a:latin typeface="Montserrat"/>
                <a:cs typeface="Futura Medium"/>
              </a:rPr>
              <a:t>Nghymru</a:t>
            </a:r>
            <a:r>
              <a:rPr lang="cy" sz="1800" b="0" i="0" u="none" baseline="0">
                <a:latin typeface="Montserrat"/>
                <a:cs typeface="Futura Medium"/>
              </a:rPr>
              <a:t> </a:t>
            </a:r>
          </a:p>
          <a:p>
            <a:pPr algn="l" rtl="0">
              <a:lnSpc>
                <a:spcPct val="110000"/>
              </a:lnSpc>
            </a:pPr>
            <a:r>
              <a:rPr lang="cy" sz="1800" b="0" i="0" u="none" baseline="0">
                <a:latin typeface="Montserrat"/>
                <a:cs typeface="Futura Medium"/>
              </a:rPr>
              <a:t>I </a:t>
            </a:r>
            <a:r>
              <a:rPr lang="cy" sz="1800" b="0" i="0" u="none" baseline="0" err="1">
                <a:latin typeface="Montserrat"/>
                <a:cs typeface="Futura Medium"/>
              </a:rPr>
              <a:t>fwrw</a:t>
            </a:r>
            <a:r>
              <a:rPr lang="cy" sz="1800" b="0" i="0" u="none" baseline="0">
                <a:latin typeface="Montserrat"/>
                <a:cs typeface="Futura Medium"/>
              </a:rPr>
              <a:t> </a:t>
            </a:r>
            <a:r>
              <a:rPr lang="cy" sz="1800" b="0" i="0" u="none" baseline="0" err="1">
                <a:latin typeface="Montserrat"/>
                <a:cs typeface="Futura Medium"/>
              </a:rPr>
              <a:t>eich</a:t>
            </a:r>
            <a:r>
              <a:rPr lang="cy" sz="1800" b="0" i="0" u="none" baseline="0">
                <a:latin typeface="Montserrat"/>
                <a:cs typeface="Futura Medium"/>
              </a:rPr>
              <a:t> </a:t>
            </a:r>
            <a:r>
              <a:rPr lang="cy" sz="1800" b="0" i="0" u="none" baseline="0" err="1">
                <a:latin typeface="Montserrat"/>
                <a:cs typeface="Futura Medium"/>
              </a:rPr>
              <a:t>pleidlais</a:t>
            </a:r>
            <a:r>
              <a:rPr lang="cy" sz="1800" b="0" i="0" u="none" baseline="0">
                <a:latin typeface="Montserrat"/>
                <a:cs typeface="Futura Medium"/>
              </a:rPr>
              <a:t>, </a:t>
            </a:r>
            <a:r>
              <a:rPr lang="cy" sz="1800" b="0" i="0" u="none" baseline="0" err="1">
                <a:latin typeface="Montserrat"/>
                <a:cs typeface="Futura Medium"/>
              </a:rPr>
              <a:t>rhaid</a:t>
            </a:r>
            <a:r>
              <a:rPr lang="cy" sz="1800" b="0" i="0" u="none" baseline="0">
                <a:latin typeface="Montserrat"/>
                <a:cs typeface="Futura Medium"/>
              </a:rPr>
              <a:t> </a:t>
            </a:r>
            <a:r>
              <a:rPr lang="cy" sz="1800" b="0" i="0" u="none" baseline="0" err="1">
                <a:latin typeface="Montserrat"/>
                <a:cs typeface="Futura Medium"/>
              </a:rPr>
              <a:t>ichi</a:t>
            </a:r>
            <a:r>
              <a:rPr lang="cy" sz="1800" b="0" i="0" u="none" baseline="0">
                <a:latin typeface="Montserrat"/>
                <a:cs typeface="Futura Medium"/>
              </a:rPr>
              <a:t> </a:t>
            </a:r>
            <a:r>
              <a:rPr lang="cy" sz="1800" b="0" i="0" u="none" baseline="0" err="1">
                <a:latin typeface="Montserrat"/>
                <a:cs typeface="Futura Medium"/>
              </a:rPr>
              <a:t>gofrestru</a:t>
            </a:r>
            <a:r>
              <a:rPr lang="cy" sz="1800" b="0" i="0" u="none" baseline="0">
                <a:latin typeface="Montserrat"/>
                <a:cs typeface="Futura Medium"/>
              </a:rPr>
              <a:t> </a:t>
            </a:r>
            <a:r>
              <a:rPr lang="cy" sz="1800" b="0" i="0" u="none" baseline="0" err="1">
                <a:latin typeface="Montserrat"/>
                <a:cs typeface="Futura Medium"/>
              </a:rPr>
              <a:t>i</a:t>
            </a:r>
            <a:r>
              <a:rPr lang="cy" sz="1800" b="0" i="0" u="none" baseline="0">
                <a:latin typeface="Montserrat"/>
                <a:cs typeface="Futura Medium"/>
              </a:rPr>
              <a:t> </a:t>
            </a:r>
            <a:r>
              <a:rPr lang="cy" sz="1800" b="0" i="0" u="none" baseline="0" err="1">
                <a:latin typeface="Montserrat"/>
                <a:cs typeface="Futura Medium"/>
              </a:rPr>
              <a:t>bleidleisio</a:t>
            </a:r>
            <a:r>
              <a:rPr lang="cy" sz="1800" b="0" i="0" u="none" baseline="0">
                <a:latin typeface="Montserrat"/>
                <a:cs typeface="Futura Medium"/>
              </a:rPr>
              <a:t> </a:t>
            </a:r>
            <a:r>
              <a:rPr lang="cy" sz="1800" b="0" i="0" u="none" baseline="0" err="1">
                <a:latin typeface="Montserrat"/>
                <a:cs typeface="Futura Medium"/>
              </a:rPr>
              <a:t>erbyn</a:t>
            </a:r>
            <a:r>
              <a:rPr lang="cy" sz="1800" b="0" i="0" u="none" baseline="0">
                <a:latin typeface="Montserrat"/>
                <a:cs typeface="Futura Medium"/>
              </a:rPr>
              <a:t> </a:t>
            </a:r>
            <a:r>
              <a:rPr lang="cy" sz="1800" b="0" i="0" u="none" baseline="0" err="1">
                <a:latin typeface="Montserrat"/>
                <a:cs typeface="Futura Medium"/>
              </a:rPr>
              <a:t>hanner</a:t>
            </a:r>
            <a:r>
              <a:rPr lang="cy" sz="1800" b="0" i="0" u="none" baseline="0">
                <a:latin typeface="Montserrat"/>
                <a:cs typeface="Futura Medium"/>
              </a:rPr>
              <a:t> </a:t>
            </a:r>
            <a:r>
              <a:rPr lang="cy" sz="1800" b="0" i="0" u="none" baseline="0" err="1">
                <a:latin typeface="Montserrat"/>
                <a:cs typeface="Futura Medium"/>
              </a:rPr>
              <a:t>nos</a:t>
            </a:r>
            <a:r>
              <a:rPr lang="cy" sz="1800" b="0" i="0" u="none" baseline="0">
                <a:solidFill>
                  <a:schemeClr val="tx1"/>
                </a:solidFill>
                <a:latin typeface="Montserrat"/>
                <a:cs typeface="Futura Medium"/>
              </a:rPr>
              <a:t> </a:t>
            </a:r>
            <a:r>
              <a:rPr lang="cy" sz="1800" b="0" i="0" u="none" baseline="0" err="1">
                <a:solidFill>
                  <a:schemeClr val="tx1"/>
                </a:solidFill>
                <a:latin typeface="Montserrat"/>
                <a:cs typeface="Futura Medium"/>
              </a:rPr>
              <a:t>ar</a:t>
            </a:r>
            <a:r>
              <a:rPr lang="cy" sz="1800" b="0" i="0" u="none" baseline="0">
                <a:solidFill>
                  <a:schemeClr val="tx1"/>
                </a:solidFill>
                <a:latin typeface="Montserrat"/>
                <a:cs typeface="Futura Medium"/>
              </a:rPr>
              <a:t> 20 Ebrill 2026 </a:t>
            </a:r>
            <a:endParaRPr lang="cy" sz="1800" b="0">
              <a:solidFill>
                <a:schemeClr val="tx1"/>
              </a:solidFill>
            </a:endParaRPr>
          </a:p>
          <a:p>
            <a:pPr algn="l" rtl="0">
              <a:lnSpc>
                <a:spcPct val="110000"/>
              </a:lnSpc>
            </a:pPr>
            <a:r>
              <a:rPr lang="cy" sz="1800" b="0" i="0" u="none" baseline="0" err="1">
                <a:solidFill>
                  <a:schemeClr val="tx1"/>
                </a:solidFill>
                <a:latin typeface="Montserrat"/>
                <a:cs typeface="Futura Medium"/>
              </a:rPr>
              <a:t>Bydd</a:t>
            </a:r>
            <a:r>
              <a:rPr lang="cy" sz="1800" b="0" i="0" u="none" baseline="0">
                <a:solidFill>
                  <a:schemeClr val="tx1"/>
                </a:solidFill>
                <a:latin typeface="Montserrat"/>
                <a:cs typeface="Futura Medium"/>
              </a:rPr>
              <a:t> y </a:t>
            </a:r>
            <a:r>
              <a:rPr lang="cy" sz="1800" b="0" i="0" u="none" baseline="0" err="1">
                <a:solidFill>
                  <a:schemeClr val="tx1"/>
                </a:solidFill>
                <a:latin typeface="Montserrat"/>
                <a:cs typeface="Futura Medium"/>
              </a:rPr>
              <a:t>pleidleisiau’n</a:t>
            </a:r>
            <a:r>
              <a:rPr lang="cy" sz="1800" b="0" i="0" u="none" baseline="0">
                <a:solidFill>
                  <a:schemeClr val="tx1"/>
                </a:solidFill>
                <a:latin typeface="Montserrat"/>
                <a:cs typeface="Futura Medium"/>
              </a:rPr>
              <a:t> </a:t>
            </a:r>
            <a:r>
              <a:rPr lang="cy" sz="1800" b="0" i="0" u="none" baseline="0" err="1">
                <a:solidFill>
                  <a:schemeClr val="tx1"/>
                </a:solidFill>
                <a:latin typeface="Montserrat"/>
                <a:cs typeface="Futura Medium"/>
              </a:rPr>
              <a:t>cael</a:t>
            </a:r>
            <a:r>
              <a:rPr lang="cy" sz="1800" b="0" i="0" u="none" baseline="0">
                <a:solidFill>
                  <a:schemeClr val="tx1"/>
                </a:solidFill>
                <a:latin typeface="Montserrat"/>
                <a:cs typeface="Futura Medium"/>
              </a:rPr>
              <a:t> </a:t>
            </a:r>
            <a:r>
              <a:rPr lang="cy" sz="1800" b="0" i="0" u="none" baseline="0" err="1">
                <a:solidFill>
                  <a:schemeClr val="tx1"/>
                </a:solidFill>
                <a:latin typeface="Montserrat"/>
                <a:cs typeface="Futura Medium"/>
              </a:rPr>
              <a:t>eu</a:t>
            </a:r>
            <a:r>
              <a:rPr lang="cy" sz="1800" b="0" i="0" u="none" baseline="0">
                <a:solidFill>
                  <a:schemeClr val="tx1"/>
                </a:solidFill>
                <a:latin typeface="Montserrat"/>
                <a:cs typeface="Futura Medium"/>
              </a:rPr>
              <a:t> </a:t>
            </a:r>
            <a:r>
              <a:rPr lang="cy" sz="1800" b="0" i="0" u="none" baseline="0" err="1">
                <a:solidFill>
                  <a:schemeClr val="tx1"/>
                </a:solidFill>
                <a:latin typeface="Montserrat"/>
                <a:cs typeface="Futura Medium"/>
              </a:rPr>
              <a:t>cyfrif</a:t>
            </a:r>
            <a:r>
              <a:rPr lang="cy" sz="1800" b="0" i="0" u="none" baseline="0">
                <a:solidFill>
                  <a:schemeClr val="tx1"/>
                </a:solidFill>
                <a:latin typeface="Montserrat"/>
                <a:cs typeface="Futura Medium"/>
              </a:rPr>
              <a:t> </a:t>
            </a:r>
            <a:r>
              <a:rPr lang="cy" sz="1800" b="0" i="0" u="none" baseline="0" err="1">
                <a:solidFill>
                  <a:schemeClr val="tx1"/>
                </a:solidFill>
                <a:latin typeface="Montserrat"/>
                <a:cs typeface="Futura Medium"/>
              </a:rPr>
              <a:t>ar</a:t>
            </a:r>
            <a:r>
              <a:rPr lang="cy" sz="1800" b="0" i="0" u="none" baseline="0">
                <a:solidFill>
                  <a:schemeClr val="tx1"/>
                </a:solidFill>
                <a:latin typeface="Montserrat"/>
                <a:cs typeface="Futura Medium"/>
              </a:rPr>
              <a:t> </a:t>
            </a:r>
            <a:r>
              <a:rPr lang="cy" sz="1800" b="0" i="0" u="none" baseline="0" err="1">
                <a:solidFill>
                  <a:schemeClr val="tx1"/>
                </a:solidFill>
                <a:latin typeface="Montserrat"/>
                <a:cs typeface="Futura Medium"/>
              </a:rPr>
              <a:t>ôl</a:t>
            </a:r>
            <a:r>
              <a:rPr lang="cy" sz="1800" b="0" i="0" u="none" baseline="0">
                <a:solidFill>
                  <a:schemeClr val="tx1"/>
                </a:solidFill>
                <a:latin typeface="Montserrat"/>
                <a:cs typeface="Futura Medium"/>
              </a:rPr>
              <a:t> </a:t>
            </a:r>
            <a:r>
              <a:rPr lang="cy" sz="1800" b="0" i="0" u="none" baseline="0" err="1">
                <a:solidFill>
                  <a:schemeClr val="tx1"/>
                </a:solidFill>
                <a:latin typeface="Montserrat"/>
                <a:cs typeface="Futura Medium"/>
              </a:rPr>
              <a:t>i</a:t>
            </a:r>
            <a:r>
              <a:rPr lang="cy" sz="1800" b="0" i="0" u="none" baseline="0">
                <a:solidFill>
                  <a:schemeClr val="tx1"/>
                </a:solidFill>
                <a:latin typeface="Montserrat"/>
                <a:cs typeface="Futura Medium"/>
              </a:rPr>
              <a:t> </a:t>
            </a:r>
            <a:r>
              <a:rPr lang="cy" sz="1800" b="0" i="0" u="none" baseline="0" err="1">
                <a:solidFill>
                  <a:schemeClr val="tx1"/>
                </a:solidFill>
                <a:latin typeface="Montserrat"/>
                <a:cs typeface="Futura Medium"/>
              </a:rPr>
              <a:t>orsafoedd</a:t>
            </a:r>
            <a:r>
              <a:rPr lang="cy" sz="1800" b="0" i="0" u="none" baseline="0">
                <a:solidFill>
                  <a:schemeClr val="tx1"/>
                </a:solidFill>
                <a:latin typeface="Montserrat"/>
                <a:cs typeface="Futura Medium"/>
              </a:rPr>
              <a:t> </a:t>
            </a:r>
            <a:r>
              <a:rPr lang="cy" sz="1800" b="0" i="0" u="none" baseline="0" err="1">
                <a:solidFill>
                  <a:schemeClr val="tx1"/>
                </a:solidFill>
                <a:latin typeface="Montserrat"/>
                <a:cs typeface="Futura Medium"/>
              </a:rPr>
              <a:t>pleidleisio</a:t>
            </a:r>
            <a:r>
              <a:rPr lang="cy" sz="1800" b="0" i="0" u="none" baseline="0">
                <a:solidFill>
                  <a:schemeClr val="tx1"/>
                </a:solidFill>
                <a:latin typeface="Montserrat"/>
                <a:cs typeface="Futura Medium"/>
              </a:rPr>
              <a:t> </a:t>
            </a:r>
            <a:r>
              <a:rPr lang="cy" sz="1800" b="0" i="0" u="none" baseline="0" err="1">
                <a:solidFill>
                  <a:schemeClr val="tx1"/>
                </a:solidFill>
                <a:latin typeface="Montserrat"/>
                <a:cs typeface="Futura Medium"/>
              </a:rPr>
              <a:t>gau</a:t>
            </a:r>
          </a:p>
          <a:p>
            <a:pPr algn="l" rtl="0">
              <a:lnSpc>
                <a:spcPct val="110000"/>
              </a:lnSpc>
            </a:pPr>
            <a:r>
              <a:rPr lang="cy" sz="1800" b="0" i="0" u="none" baseline="0" err="1">
                <a:solidFill>
                  <a:schemeClr val="tx1"/>
                </a:solidFill>
                <a:latin typeface="Montserrat"/>
                <a:cs typeface="Futura Medium"/>
              </a:rPr>
              <a:t>Unwaith</a:t>
            </a:r>
            <a:r>
              <a:rPr lang="cy" sz="1800" b="0" i="0" u="none" baseline="0">
                <a:solidFill>
                  <a:schemeClr val="tx1"/>
                </a:solidFill>
                <a:latin typeface="Montserrat"/>
                <a:cs typeface="Futura Medium"/>
              </a:rPr>
              <a:t> y </a:t>
            </a:r>
            <a:r>
              <a:rPr lang="cy" sz="1800" b="0" i="0" u="none" baseline="0" err="1">
                <a:solidFill>
                  <a:schemeClr val="tx1"/>
                </a:solidFill>
                <a:latin typeface="Montserrat"/>
                <a:cs typeface="Futura Medium"/>
              </a:rPr>
              <a:t>bydd</a:t>
            </a:r>
            <a:r>
              <a:rPr lang="cy" sz="1800" b="0" i="0" u="none" baseline="0">
                <a:solidFill>
                  <a:schemeClr val="tx1"/>
                </a:solidFill>
                <a:latin typeface="Montserrat"/>
                <a:cs typeface="Futura Medium"/>
              </a:rPr>
              <a:t> yr </a:t>
            </a:r>
            <a:r>
              <a:rPr lang="cy" sz="1800" b="0" i="0" u="none" baseline="0" err="1">
                <a:solidFill>
                  <a:schemeClr val="tx1"/>
                </a:solidFill>
                <a:latin typeface="Montserrat"/>
                <a:cs typeface="Futura Medium"/>
              </a:rPr>
              <a:t>holl</a:t>
            </a:r>
            <a:r>
              <a:rPr lang="cy" sz="1800" b="0" i="0" u="none" baseline="0">
                <a:solidFill>
                  <a:schemeClr val="tx1"/>
                </a:solidFill>
                <a:latin typeface="Montserrat"/>
                <a:cs typeface="Futura Medium"/>
              </a:rPr>
              <a:t> </a:t>
            </a:r>
            <a:r>
              <a:rPr lang="cy" sz="1800" b="0" i="0" u="none" baseline="0" err="1">
                <a:solidFill>
                  <a:schemeClr val="tx1"/>
                </a:solidFill>
                <a:latin typeface="Montserrat"/>
                <a:cs typeface="Futura Medium"/>
              </a:rPr>
              <a:t>bleidleisiau</a:t>
            </a:r>
            <a:r>
              <a:rPr lang="cy" sz="1800" b="0" i="0" u="none" baseline="0">
                <a:solidFill>
                  <a:schemeClr val="tx1"/>
                </a:solidFill>
                <a:latin typeface="Montserrat"/>
                <a:cs typeface="Futura Medium"/>
              </a:rPr>
              <a:t> </a:t>
            </a:r>
            <a:r>
              <a:rPr lang="cy" sz="1800" b="0" i="0" u="none" baseline="0" err="1">
                <a:solidFill>
                  <a:schemeClr val="tx1"/>
                </a:solidFill>
                <a:latin typeface="Montserrat"/>
                <a:cs typeface="Futura Medium"/>
              </a:rPr>
              <a:t>wedi</a:t>
            </a:r>
            <a:r>
              <a:rPr lang="cy" sz="1800" b="0" i="0" u="none" baseline="0">
                <a:solidFill>
                  <a:schemeClr val="tx1"/>
                </a:solidFill>
                <a:latin typeface="Montserrat"/>
                <a:cs typeface="Futura Medium"/>
              </a:rPr>
              <a:t> </a:t>
            </a:r>
            <a:r>
              <a:rPr lang="cy" sz="1800" b="0" i="0" u="none" baseline="0" err="1">
                <a:solidFill>
                  <a:schemeClr val="tx1"/>
                </a:solidFill>
                <a:latin typeface="Montserrat"/>
                <a:cs typeface="Futura Medium"/>
              </a:rPr>
              <a:t>cael</a:t>
            </a:r>
            <a:r>
              <a:rPr lang="cy" sz="1800" b="0" i="0" u="none" baseline="0">
                <a:solidFill>
                  <a:schemeClr val="tx1"/>
                </a:solidFill>
                <a:latin typeface="Montserrat"/>
                <a:cs typeface="Futura Medium"/>
              </a:rPr>
              <a:t> </a:t>
            </a:r>
            <a:r>
              <a:rPr lang="cy" sz="1800" b="0" i="0" u="none" baseline="0" err="1">
                <a:solidFill>
                  <a:schemeClr val="tx1"/>
                </a:solidFill>
                <a:latin typeface="Montserrat"/>
                <a:cs typeface="Futura Medium"/>
              </a:rPr>
              <a:t>eu</a:t>
            </a:r>
            <a:r>
              <a:rPr lang="cy" sz="1800" b="0" i="0" u="none" baseline="0">
                <a:solidFill>
                  <a:schemeClr val="tx1"/>
                </a:solidFill>
                <a:latin typeface="Montserrat"/>
                <a:cs typeface="Futura Medium"/>
              </a:rPr>
              <a:t> </a:t>
            </a:r>
            <a:r>
              <a:rPr lang="cy" sz="1800" b="0" i="0" u="none" baseline="0" err="1">
                <a:solidFill>
                  <a:schemeClr val="tx1"/>
                </a:solidFill>
                <a:latin typeface="Montserrat"/>
                <a:cs typeface="Futura Medium"/>
              </a:rPr>
              <a:t>cyfrif</a:t>
            </a:r>
            <a:r>
              <a:rPr lang="cy" sz="1800" b="0" i="0" u="none" baseline="0">
                <a:solidFill>
                  <a:schemeClr val="tx1"/>
                </a:solidFill>
                <a:latin typeface="Montserrat"/>
                <a:cs typeface="Futura Medium"/>
              </a:rPr>
              <a:t>, </a:t>
            </a:r>
            <a:r>
              <a:rPr lang="cy" sz="1800" b="0" i="0" u="none" baseline="0" err="1">
                <a:solidFill>
                  <a:schemeClr val="tx1"/>
                </a:solidFill>
                <a:latin typeface="Montserrat"/>
                <a:cs typeface="Futura Medium"/>
              </a:rPr>
              <a:t>bydd</a:t>
            </a:r>
            <a:r>
              <a:rPr lang="cy" sz="1800" b="0" i="0" u="none" baseline="0">
                <a:solidFill>
                  <a:schemeClr val="tx1"/>
                </a:solidFill>
                <a:latin typeface="Montserrat"/>
                <a:cs typeface="Futura Medium"/>
              </a:rPr>
              <a:t> </a:t>
            </a:r>
            <a:r>
              <a:rPr lang="cy" sz="1800" b="0" i="0" u="none" baseline="0" err="1">
                <a:solidFill>
                  <a:schemeClr val="tx1"/>
                </a:solidFill>
                <a:latin typeface="Montserrat"/>
                <a:cs typeface="Futura Medium"/>
              </a:rPr>
              <a:t>eich</a:t>
            </a:r>
            <a:r>
              <a:rPr lang="cy" sz="1800" b="0" i="0" u="none" baseline="0">
                <a:solidFill>
                  <a:schemeClr val="tx1"/>
                </a:solidFill>
                <a:latin typeface="Montserrat"/>
                <a:cs typeface="Futura Medium"/>
              </a:rPr>
              <a:t> </a:t>
            </a:r>
            <a:r>
              <a:rPr lang="cy" sz="1800" b="0" i="0" u="none" baseline="0" err="1">
                <a:solidFill>
                  <a:schemeClr val="tx1"/>
                </a:solidFill>
                <a:latin typeface="Montserrat"/>
                <a:cs typeface="Futura Medium"/>
              </a:rPr>
              <a:t>Aelodau</a:t>
            </a:r>
            <a:r>
              <a:rPr lang="cy" sz="1800" b="0" i="0" u="none" baseline="0">
                <a:solidFill>
                  <a:schemeClr val="tx1"/>
                </a:solidFill>
                <a:latin typeface="Montserrat"/>
                <a:cs typeface="Futura Medium"/>
              </a:rPr>
              <a:t> Senedd </a:t>
            </a:r>
            <a:r>
              <a:rPr lang="cy" sz="1800" b="0" i="0" u="none" baseline="0" err="1">
                <a:solidFill>
                  <a:schemeClr val="tx1"/>
                </a:solidFill>
                <a:latin typeface="Montserrat"/>
                <a:cs typeface="Futura Medium"/>
              </a:rPr>
              <a:t>newydd</a:t>
            </a:r>
            <a:r>
              <a:rPr lang="cy" sz="1800" b="0" i="0" u="none" baseline="0">
                <a:solidFill>
                  <a:schemeClr val="tx1"/>
                </a:solidFill>
                <a:latin typeface="Montserrat"/>
                <a:cs typeface="Futura Medium"/>
              </a:rPr>
              <a:t> </a:t>
            </a:r>
            <a:r>
              <a:rPr lang="cy" sz="1800" b="0" i="0" u="none" baseline="0" err="1">
                <a:solidFill>
                  <a:schemeClr val="tx1"/>
                </a:solidFill>
                <a:latin typeface="Montserrat"/>
                <a:cs typeface="Futura Medium"/>
              </a:rPr>
              <a:t>yn</a:t>
            </a:r>
            <a:r>
              <a:rPr lang="cy" sz="1800" b="0" i="0" u="none" baseline="0">
                <a:solidFill>
                  <a:schemeClr val="tx1"/>
                </a:solidFill>
                <a:latin typeface="Montserrat"/>
                <a:cs typeface="Futura Medium"/>
              </a:rPr>
              <a:t> </a:t>
            </a:r>
            <a:r>
              <a:rPr lang="cy" sz="1800" b="0" i="0" u="none" baseline="0" err="1">
                <a:solidFill>
                  <a:schemeClr val="tx1"/>
                </a:solidFill>
                <a:latin typeface="Montserrat"/>
                <a:cs typeface="Futura Medium"/>
              </a:rPr>
              <a:t>cael</a:t>
            </a:r>
            <a:r>
              <a:rPr lang="cy" sz="1800" b="0" i="0" u="none" baseline="0">
                <a:solidFill>
                  <a:schemeClr val="tx1"/>
                </a:solidFill>
                <a:latin typeface="Montserrat"/>
                <a:cs typeface="Futura Medium"/>
              </a:rPr>
              <a:t> </a:t>
            </a:r>
            <a:r>
              <a:rPr lang="cy" sz="1800" b="0" i="0" u="none" baseline="0" err="1">
                <a:solidFill>
                  <a:schemeClr val="tx1"/>
                </a:solidFill>
                <a:latin typeface="Montserrat"/>
                <a:cs typeface="Futura Medium"/>
              </a:rPr>
              <a:t>eu</a:t>
            </a:r>
            <a:r>
              <a:rPr lang="cy" sz="1800" b="0" i="0" u="none" baseline="0">
                <a:solidFill>
                  <a:schemeClr val="tx1"/>
                </a:solidFill>
                <a:latin typeface="Montserrat"/>
                <a:cs typeface="Futura Medium"/>
              </a:rPr>
              <a:t> </a:t>
            </a:r>
            <a:r>
              <a:rPr lang="cy" sz="1800" b="0" i="0" u="none" baseline="0" err="1">
                <a:solidFill>
                  <a:schemeClr val="tx1"/>
                </a:solidFill>
                <a:latin typeface="Montserrat"/>
                <a:cs typeface="Futura Medium"/>
              </a:rPr>
              <a:t>cyhoeddi</a:t>
            </a:r>
            <a:r>
              <a:rPr lang="cy" sz="1800" b="0" i="0" u="none" baseline="0">
                <a:solidFill>
                  <a:schemeClr val="tx1"/>
                </a:solidFill>
                <a:latin typeface="Montserrat"/>
                <a:cs typeface="Futura Medium"/>
              </a:rPr>
              <a:t>!</a:t>
            </a:r>
          </a:p>
        </p:txBody>
      </p:sp>
      <p:sp>
        <p:nvSpPr>
          <p:cNvPr id="4" name="Footer Placeholder 3">
            <a:extLst>
              <a:ext uri="{FF2B5EF4-FFF2-40B4-BE49-F238E27FC236}">
                <a16:creationId xmlns:a16="http://schemas.microsoft.com/office/drawing/2014/main" id="{D00A11AA-7189-A62E-1A8D-4A9A4EF3292C}"/>
              </a:ext>
            </a:extLst>
          </p:cNvPr>
          <p:cNvSpPr>
            <a:spLocks noGrp="1"/>
          </p:cNvSpPr>
          <p:nvPr>
            <p:ph type="ftr" sz="quarter" idx="14"/>
          </p:nvPr>
        </p:nvSpPr>
        <p:spPr/>
        <p:txBody>
          <a:bodyPr/>
          <a:lstStyle/>
          <a:p>
            <a:r>
              <a:rPr lang="en-US" err="1">
                <a:latin typeface="Montserrat"/>
              </a:rPr>
              <a:t>Etholiad</a:t>
            </a:r>
            <a:r>
              <a:rPr lang="en-US">
                <a:latin typeface="Montserrat"/>
              </a:rPr>
              <a:t> Senedd Cymru 2026 - Sut </a:t>
            </a:r>
            <a:r>
              <a:rPr lang="en-US" err="1">
                <a:latin typeface="Montserrat"/>
              </a:rPr>
              <a:t>i</a:t>
            </a:r>
            <a:r>
              <a:rPr lang="en-US">
                <a:latin typeface="Montserrat"/>
              </a:rPr>
              <a:t> </a:t>
            </a:r>
            <a:r>
              <a:rPr lang="en-US" err="1">
                <a:latin typeface="Montserrat"/>
              </a:rPr>
              <a:t>bleidleisio</a:t>
            </a:r>
            <a:endParaRPr lang="en-US" b="0" err="1">
              <a:latin typeface="Montserrat"/>
            </a:endParaRPr>
          </a:p>
        </p:txBody>
      </p:sp>
      <p:sp>
        <p:nvSpPr>
          <p:cNvPr id="12" name="Text Placeholder 5">
            <a:extLst>
              <a:ext uri="{FF2B5EF4-FFF2-40B4-BE49-F238E27FC236}">
                <a16:creationId xmlns:a16="http://schemas.microsoft.com/office/drawing/2014/main" id="{8B0C6888-1AE9-B5EB-27AC-EB190B621918}"/>
              </a:ext>
            </a:extLst>
          </p:cNvPr>
          <p:cNvSpPr txBox="1">
            <a:spLocks/>
          </p:cNvSpPr>
          <p:nvPr/>
        </p:nvSpPr>
        <p:spPr>
          <a:xfrm>
            <a:off x="5915485" y="1563167"/>
            <a:ext cx="5157393" cy="2575739"/>
          </a:xfrm>
          <a:prstGeom prst="rect">
            <a:avLst/>
          </a:prstGeom>
          <a:solidFill>
            <a:srgbClr val="00E7BD">
              <a:alpha val="9000"/>
            </a:srgbClr>
          </a:solidFill>
          <a:ln>
            <a:noFill/>
          </a:ln>
        </p:spPr>
        <p:txBody>
          <a:bodyPr vert="horz" lIns="180000" tIns="180000" rIns="180000" bIns="180000" rtlCol="0" anchor="t">
            <a:normAutofit/>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None/>
            </a:pPr>
            <a:r>
              <a:rPr lang="cy" sz="1800" b="1" i="0" u="none" baseline="0">
                <a:latin typeface="Montserrat"/>
                <a:cs typeface="Futura Medium"/>
              </a:rPr>
              <a:t>Pam </a:t>
            </a:r>
            <a:r>
              <a:rPr lang="cy" sz="1800" b="1" i="0" u="none" baseline="0" err="1">
                <a:latin typeface="Montserrat"/>
                <a:cs typeface="Futura Medium"/>
              </a:rPr>
              <a:t>fod</a:t>
            </a:r>
            <a:r>
              <a:rPr lang="cy" sz="1800" b="1" i="0" u="none" baseline="0">
                <a:latin typeface="Montserrat"/>
                <a:cs typeface="Futura Medium"/>
              </a:rPr>
              <a:t> </a:t>
            </a:r>
            <a:r>
              <a:rPr lang="cy" sz="1800" b="1" i="0" u="none" baseline="0" err="1">
                <a:latin typeface="Montserrat"/>
                <a:cs typeface="Futura Medium"/>
              </a:rPr>
              <a:t>hyn</a:t>
            </a:r>
            <a:r>
              <a:rPr lang="cy" sz="1800" b="1" i="0" u="none" baseline="0">
                <a:latin typeface="Montserrat"/>
                <a:cs typeface="Futura Medium"/>
              </a:rPr>
              <a:t> </a:t>
            </a:r>
            <a:r>
              <a:rPr lang="cy" sz="1800" b="1" i="0" u="none" baseline="0" err="1">
                <a:latin typeface="Montserrat"/>
                <a:cs typeface="Futura Medium"/>
              </a:rPr>
              <a:t>yn</a:t>
            </a:r>
            <a:r>
              <a:rPr lang="cy" sz="1800" b="1" i="0" u="none" baseline="0">
                <a:latin typeface="Montserrat"/>
                <a:cs typeface="Futura Medium"/>
              </a:rPr>
              <a:t> </a:t>
            </a:r>
            <a:r>
              <a:rPr lang="cy" sz="1800" b="1" i="0" u="none" baseline="0" err="1">
                <a:latin typeface="Montserrat"/>
                <a:cs typeface="Futura Medium"/>
              </a:rPr>
              <a:t>bwysig</a:t>
            </a:r>
            <a:r>
              <a:rPr lang="cy" sz="1800" b="1" i="0" u="none" baseline="0">
                <a:latin typeface="Montserrat"/>
                <a:cs typeface="Futura Medium"/>
              </a:rPr>
              <a:t>? </a:t>
            </a:r>
          </a:p>
          <a:p>
            <a:pPr algn="l" rtl="0">
              <a:lnSpc>
                <a:spcPct val="100000"/>
              </a:lnSpc>
            </a:pPr>
            <a:r>
              <a:rPr lang="cy" sz="1800" b="0" i="0" u="none" baseline="0" err="1">
                <a:latin typeface="Montserrat"/>
                <a:cs typeface="Futura Medium"/>
              </a:rPr>
              <a:t>Mae’r</a:t>
            </a:r>
            <a:r>
              <a:rPr lang="cy" sz="1800" b="0" i="0" u="none" baseline="0">
                <a:latin typeface="Montserrat"/>
                <a:cs typeface="Futura Medium"/>
              </a:rPr>
              <a:t> Senedd </a:t>
            </a:r>
            <a:r>
              <a:rPr lang="cy" sz="1800" b="0" i="0" u="none" baseline="0" err="1">
                <a:latin typeface="Montserrat"/>
                <a:cs typeface="Futura Medium"/>
              </a:rPr>
              <a:t>yn</a:t>
            </a:r>
            <a:r>
              <a:rPr lang="cy" sz="1800" b="0" i="0" u="none" baseline="0">
                <a:latin typeface="Montserrat"/>
                <a:cs typeface="Futura Medium"/>
              </a:rPr>
              <a:t> </a:t>
            </a:r>
            <a:r>
              <a:rPr lang="cy" sz="1800" b="0" i="0" u="none" baseline="0" err="1">
                <a:latin typeface="Montserrat"/>
                <a:cs typeface="Futura Medium"/>
              </a:rPr>
              <a:t>gwneud</a:t>
            </a:r>
            <a:r>
              <a:rPr lang="cy" sz="1800" b="0" i="0" u="none" baseline="0">
                <a:latin typeface="Montserrat"/>
                <a:cs typeface="Futura Medium"/>
              </a:rPr>
              <a:t> </a:t>
            </a:r>
            <a:r>
              <a:rPr lang="cy" sz="1800" b="0" i="0" u="none" baseline="0" err="1">
                <a:latin typeface="Montserrat"/>
                <a:cs typeface="Futura Medium"/>
              </a:rPr>
              <a:t>penderfyniadau</a:t>
            </a:r>
            <a:r>
              <a:rPr lang="cy" sz="1800" b="0" i="0" u="none" baseline="0">
                <a:latin typeface="Montserrat"/>
                <a:cs typeface="Futura Medium"/>
              </a:rPr>
              <a:t> am </a:t>
            </a:r>
            <a:r>
              <a:rPr lang="cy" sz="1800" b="0" i="0" u="none" baseline="0" err="1">
                <a:latin typeface="Montserrat"/>
                <a:cs typeface="Futura Medium"/>
              </a:rPr>
              <a:t>bethau</a:t>
            </a:r>
            <a:r>
              <a:rPr lang="cy" sz="1800" b="0" i="0" u="none" baseline="0">
                <a:latin typeface="Montserrat"/>
                <a:cs typeface="Futura Medium"/>
              </a:rPr>
              <a:t> </a:t>
            </a:r>
            <a:r>
              <a:rPr lang="cy" sz="1800" b="0" i="0" u="none" baseline="0" err="1">
                <a:latin typeface="Montserrat"/>
                <a:cs typeface="Futura Medium"/>
              </a:rPr>
              <a:t>sy’n</a:t>
            </a:r>
            <a:r>
              <a:rPr lang="cy" sz="1800" b="0" i="0" u="none" baseline="0">
                <a:latin typeface="Montserrat"/>
                <a:cs typeface="Futura Medium"/>
              </a:rPr>
              <a:t> </a:t>
            </a:r>
            <a:r>
              <a:rPr lang="cy" sz="1800" b="0" i="0" u="none" baseline="0" err="1">
                <a:latin typeface="Montserrat"/>
                <a:cs typeface="Futura Medium"/>
              </a:rPr>
              <a:t>effeithio</a:t>
            </a:r>
            <a:r>
              <a:rPr lang="cy" sz="1800" b="0" i="0" u="none" baseline="0">
                <a:latin typeface="Montserrat"/>
                <a:cs typeface="Futura Medium"/>
              </a:rPr>
              <a:t> </a:t>
            </a:r>
            <a:r>
              <a:rPr lang="cy" sz="1800" b="0" i="0" u="none" baseline="0" err="1">
                <a:latin typeface="Montserrat"/>
                <a:cs typeface="Futura Medium"/>
              </a:rPr>
              <a:t>arnoch</a:t>
            </a:r>
            <a:r>
              <a:rPr lang="cy" sz="1800" b="0" i="0" u="none" baseline="0">
                <a:latin typeface="Montserrat"/>
                <a:cs typeface="Futura Medium"/>
              </a:rPr>
              <a:t> chi </a:t>
            </a:r>
            <a:r>
              <a:rPr lang="cy" sz="1800" b="0" i="0" u="none" baseline="0" err="1">
                <a:latin typeface="Montserrat"/>
                <a:cs typeface="Futura Medium"/>
              </a:rPr>
              <a:t>a’ch</a:t>
            </a:r>
            <a:r>
              <a:rPr lang="cy" sz="1800" b="0" i="0" u="none" baseline="0">
                <a:latin typeface="Montserrat"/>
                <a:cs typeface="Futura Medium"/>
              </a:rPr>
              <a:t> </a:t>
            </a:r>
            <a:r>
              <a:rPr lang="cy" sz="1800" b="0" i="0" u="none" baseline="0" err="1">
                <a:latin typeface="Montserrat"/>
                <a:cs typeface="Futura Medium"/>
              </a:rPr>
              <a:t>cymuned</a:t>
            </a:r>
          </a:p>
          <a:p>
            <a:pPr algn="l" rtl="0">
              <a:lnSpc>
                <a:spcPct val="100000"/>
              </a:lnSpc>
            </a:pPr>
            <a:r>
              <a:rPr lang="cy" sz="1800" b="0" i="0" u="none" baseline="0">
                <a:latin typeface="Montserrat"/>
                <a:cs typeface="Futura Medium"/>
              </a:rPr>
              <a:t>Yr </a:t>
            </a:r>
            <a:r>
              <a:rPr lang="cy" sz="1800" b="0" i="0" u="none" baseline="0" err="1">
                <a:latin typeface="Montserrat"/>
                <a:cs typeface="Futura Medium"/>
              </a:rPr>
              <a:t>etholiad</a:t>
            </a:r>
            <a:r>
              <a:rPr lang="cy" sz="1800" b="0" i="0" u="none" baseline="0">
                <a:latin typeface="Montserrat"/>
                <a:cs typeface="Futura Medium"/>
              </a:rPr>
              <a:t> </a:t>
            </a:r>
            <a:r>
              <a:rPr lang="cy" sz="1800" b="0" i="0" u="none" baseline="0" err="1">
                <a:latin typeface="Montserrat"/>
                <a:cs typeface="Futura Medium"/>
              </a:rPr>
              <a:t>hwn</a:t>
            </a:r>
            <a:r>
              <a:rPr lang="cy" sz="1800" b="0" i="0" u="none" baseline="0">
                <a:latin typeface="Montserrat"/>
                <a:cs typeface="Futura Medium"/>
              </a:rPr>
              <a:t> </a:t>
            </a:r>
            <a:r>
              <a:rPr lang="cy" sz="1800" b="0" i="0" u="none" baseline="0" err="1">
                <a:latin typeface="Montserrat"/>
                <a:cs typeface="Futura Medium"/>
              </a:rPr>
              <a:t>yw</a:t>
            </a:r>
            <a:r>
              <a:rPr lang="cy" sz="1800" b="0" i="0" u="none" baseline="0">
                <a:latin typeface="Montserrat"/>
                <a:cs typeface="Futura Medium"/>
              </a:rPr>
              <a:t> </a:t>
            </a:r>
            <a:r>
              <a:rPr lang="cy" sz="1800" b="0" i="0" u="none" baseline="0" err="1">
                <a:latin typeface="Montserrat"/>
                <a:cs typeface="Futura Medium"/>
              </a:rPr>
              <a:t>eich</a:t>
            </a:r>
            <a:r>
              <a:rPr lang="cy" sz="1800" b="0" i="0" u="none" baseline="0">
                <a:latin typeface="Montserrat"/>
                <a:cs typeface="Futura Medium"/>
              </a:rPr>
              <a:t> </a:t>
            </a:r>
            <a:r>
              <a:rPr lang="cy" sz="1800" b="0" i="0" u="none" baseline="0" err="1">
                <a:latin typeface="Montserrat"/>
                <a:cs typeface="Futura Medium"/>
              </a:rPr>
              <a:t>cyfle</a:t>
            </a:r>
            <a:r>
              <a:rPr lang="cy" sz="1800" b="0" i="0" u="none" baseline="0">
                <a:latin typeface="Montserrat"/>
                <a:cs typeface="Futura Medium"/>
              </a:rPr>
              <a:t> chi </a:t>
            </a:r>
            <a:r>
              <a:rPr lang="cy" sz="1800" b="0" i="0" u="none" baseline="0" err="1">
                <a:latin typeface="Montserrat"/>
                <a:cs typeface="Futura Medium"/>
              </a:rPr>
              <a:t>i</a:t>
            </a:r>
            <a:r>
              <a:rPr lang="cy" sz="1800" b="0" i="0" u="none" baseline="0">
                <a:latin typeface="Montserrat"/>
                <a:cs typeface="Futura Medium"/>
              </a:rPr>
              <a:t> </a:t>
            </a:r>
            <a:r>
              <a:rPr lang="cy" sz="1800" b="0" i="0" u="none" baseline="0" err="1">
                <a:latin typeface="Montserrat"/>
                <a:cs typeface="Futura Medium"/>
              </a:rPr>
              <a:t>ddweud</a:t>
            </a:r>
            <a:r>
              <a:rPr lang="cy" sz="1800" b="0" i="0" u="none" baseline="0">
                <a:latin typeface="Montserrat"/>
                <a:cs typeface="Futura Medium"/>
              </a:rPr>
              <a:t> </a:t>
            </a:r>
            <a:r>
              <a:rPr lang="cy" sz="1800" b="0" i="0" u="none" baseline="0" err="1">
                <a:latin typeface="Montserrat"/>
                <a:cs typeface="Futura Medium"/>
              </a:rPr>
              <a:t>eich</a:t>
            </a:r>
            <a:r>
              <a:rPr lang="cy" sz="1800" b="0" i="0" u="none" baseline="0">
                <a:latin typeface="Montserrat"/>
                <a:cs typeface="Futura Medium"/>
              </a:rPr>
              <a:t> </a:t>
            </a:r>
            <a:r>
              <a:rPr lang="cy" sz="1800" b="0" i="0" u="none" baseline="0" err="1">
                <a:latin typeface="Montserrat"/>
                <a:cs typeface="Futura Medium"/>
              </a:rPr>
              <a:t>dweud</a:t>
            </a:r>
            <a:r>
              <a:rPr lang="cy" sz="1800" b="0" i="0" u="none" baseline="0">
                <a:latin typeface="Montserrat"/>
                <a:cs typeface="Futura Medium"/>
              </a:rPr>
              <a:t> a </a:t>
            </a:r>
            <a:r>
              <a:rPr lang="cy" sz="1800" b="0" i="0" u="none" baseline="0" err="1">
                <a:latin typeface="Montserrat"/>
                <a:cs typeface="Futura Medium"/>
              </a:rPr>
              <a:t>sicrhau</a:t>
            </a:r>
            <a:r>
              <a:rPr lang="cy" sz="1800" b="0" i="0" u="none" baseline="0">
                <a:latin typeface="Montserrat"/>
                <a:cs typeface="Futura Medium"/>
              </a:rPr>
              <a:t> bod </a:t>
            </a:r>
            <a:r>
              <a:rPr lang="cy" sz="1800" b="0" i="0" u="none" baseline="0" err="1">
                <a:latin typeface="Montserrat"/>
                <a:cs typeface="Futura Medium"/>
              </a:rPr>
              <a:t>lleisiau</a:t>
            </a:r>
            <a:r>
              <a:rPr lang="cy" sz="1800" b="0" i="0" u="none" baseline="0">
                <a:latin typeface="Montserrat"/>
                <a:cs typeface="Futura Medium"/>
              </a:rPr>
              <a:t> </a:t>
            </a:r>
            <a:r>
              <a:rPr lang="cy" sz="1800" b="0" i="0" u="none" baseline="0" err="1">
                <a:latin typeface="Montserrat"/>
                <a:cs typeface="Futura Medium"/>
              </a:rPr>
              <a:t>pobl</a:t>
            </a:r>
            <a:r>
              <a:rPr lang="cy" sz="1800" b="0" i="0" u="none" baseline="0">
                <a:latin typeface="Montserrat"/>
                <a:cs typeface="Futura Medium"/>
              </a:rPr>
              <a:t> </a:t>
            </a:r>
            <a:r>
              <a:rPr lang="cy" sz="1800" b="0" i="0" u="none" baseline="0" err="1">
                <a:latin typeface="Montserrat"/>
                <a:cs typeface="Futura Medium"/>
              </a:rPr>
              <a:t>ifanc</a:t>
            </a:r>
            <a:r>
              <a:rPr lang="cy" sz="1800" b="0" i="0" u="none" baseline="0">
                <a:latin typeface="Montserrat"/>
                <a:cs typeface="Futura Medium"/>
              </a:rPr>
              <a:t> </a:t>
            </a:r>
            <a:r>
              <a:rPr lang="cy" sz="1800" b="0" i="0" u="none" baseline="0" err="1">
                <a:latin typeface="Montserrat"/>
                <a:cs typeface="Futura Medium"/>
              </a:rPr>
              <a:t>yn</a:t>
            </a:r>
            <a:r>
              <a:rPr lang="cy" sz="1800" b="0" i="0" u="none" baseline="0">
                <a:latin typeface="Montserrat"/>
                <a:cs typeface="Futura Medium"/>
              </a:rPr>
              <a:t> </a:t>
            </a:r>
            <a:r>
              <a:rPr lang="cy" sz="1800" b="0" i="0" u="none" baseline="0" err="1">
                <a:latin typeface="Montserrat"/>
                <a:cs typeface="Futura Medium"/>
              </a:rPr>
              <a:t>cyfrif</a:t>
            </a:r>
          </a:p>
        </p:txBody>
      </p:sp>
      <p:pic>
        <p:nvPicPr>
          <p:cNvPr id="5" name="Graphic 4" descr="Calendr troi gyda llenwad solet">
            <a:extLst>
              <a:ext uri="{FF2B5EF4-FFF2-40B4-BE49-F238E27FC236}">
                <a16:creationId xmlns:a16="http://schemas.microsoft.com/office/drawing/2014/main" id="{83839CF5-FE56-F5A7-12FA-2ACED0DD60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5289" y="4138938"/>
            <a:ext cx="1316966" cy="1460739"/>
          </a:xfrm>
          <a:prstGeom prst="rect">
            <a:avLst/>
          </a:prstGeom>
        </p:spPr>
      </p:pic>
      <p:sp>
        <p:nvSpPr>
          <p:cNvPr id="8" name="TextBox 8">
            <a:extLst>
              <a:ext uri="{FF2B5EF4-FFF2-40B4-BE49-F238E27FC236}">
                <a16:creationId xmlns:a16="http://schemas.microsoft.com/office/drawing/2014/main" id="{AF9BCCCA-E632-69C8-0BC5-5941C3F68AE4}"/>
              </a:ext>
            </a:extLst>
          </p:cNvPr>
          <p:cNvSpPr txBox="1"/>
          <p:nvPr/>
        </p:nvSpPr>
        <p:spPr>
          <a:xfrm>
            <a:off x="7808634" y="4458041"/>
            <a:ext cx="2614132" cy="830997"/>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cy" sz="2400" b="0" i="0" u="none" baseline="0">
                <a:latin typeface="Montserrat ExtraBold"/>
                <a:ea typeface="Calibri"/>
                <a:cs typeface="Calibri"/>
              </a:rPr>
              <a:t>Diwrnod etholiad:</a:t>
            </a:r>
            <a:endParaRPr lang="cy" sz="2400">
              <a:ea typeface="Calibri"/>
              <a:cs typeface="Calibri"/>
            </a:endParaRPr>
          </a:p>
          <a:p>
            <a:pPr algn="ctr" rtl="0"/>
            <a:r>
              <a:rPr lang="cy" sz="2400" b="0" i="0" u="none" baseline="0">
                <a:latin typeface="Montserrat ExtraBold"/>
                <a:ea typeface="Calibri"/>
                <a:cs typeface="Calibri"/>
              </a:rPr>
              <a:t> 7 Mai 2026</a:t>
            </a:r>
            <a:endParaRPr lang="cy" sz="2400">
              <a:latin typeface="Montserrat ExtraBold"/>
            </a:endParaRPr>
          </a:p>
        </p:txBody>
      </p:sp>
    </p:spTree>
    <p:extLst>
      <p:ext uri="{BB962C8B-B14F-4D97-AF65-F5344CB8AC3E}">
        <p14:creationId xmlns:p14="http://schemas.microsoft.com/office/powerpoint/2010/main" val="613165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BD8D42-E69C-7083-1553-724EF299DEB2}"/>
              </a:ext>
            </a:extLst>
          </p:cNvPr>
          <p:cNvSpPr>
            <a:spLocks noGrp="1"/>
          </p:cNvSpPr>
          <p:nvPr>
            <p:ph type="title"/>
          </p:nvPr>
        </p:nvSpPr>
        <p:spPr>
          <a:xfrm>
            <a:off x="280516" y="1467291"/>
            <a:ext cx="6332625" cy="3040911"/>
          </a:xfrm>
        </p:spPr>
        <p:txBody>
          <a:bodyPr anchor="ctr">
            <a:noAutofit/>
          </a:bodyPr>
          <a:lstStyle/>
          <a:p>
            <a:pPr algn="l" rtl="0"/>
            <a:r>
              <a:rPr lang="cy" sz="4400" b="0" i="0" u="none" baseline="0">
                <a:latin typeface="Montserrat ExtraBold"/>
                <a:ea typeface="Montserrat ExtraBold"/>
                <a:cs typeface="Montserrat ExtraBold"/>
              </a:rPr>
              <a:t>Cofiwch, mae angen ichi gofrestru i allu pleidleisio!</a:t>
            </a:r>
          </a:p>
          <a:p>
            <a:endParaRPr lang="cy" sz="4400" b="0"/>
          </a:p>
        </p:txBody>
      </p:sp>
      <p:sp>
        <p:nvSpPr>
          <p:cNvPr id="3" name="Footer Placeholder 2">
            <a:extLst>
              <a:ext uri="{FF2B5EF4-FFF2-40B4-BE49-F238E27FC236}">
                <a16:creationId xmlns:a16="http://schemas.microsoft.com/office/drawing/2014/main" id="{9BBC584A-BE31-C280-B955-E634270A6FE5}"/>
              </a:ext>
            </a:extLst>
          </p:cNvPr>
          <p:cNvSpPr>
            <a:spLocks noGrp="1"/>
          </p:cNvSpPr>
          <p:nvPr>
            <p:ph type="ftr" sz="quarter" idx="14"/>
          </p:nvPr>
        </p:nvSpPr>
        <p:spPr/>
        <p:txBody>
          <a:bodyPr/>
          <a:lstStyle/>
          <a:p>
            <a:pPr algn="l" rtl="0"/>
            <a:r>
              <a:rPr lang="cy" b="1" i="0" u="none" baseline="0">
                <a:latin typeface="Montserrat"/>
                <a:ea typeface="Montserrat"/>
                <a:cs typeface="Montserrat"/>
              </a:rPr>
              <a:t>Etholiad Senedd Cymru 2026 - Sut i bleidleisio</a:t>
            </a:r>
            <a:endParaRPr lang="cy" b="0"/>
          </a:p>
        </p:txBody>
      </p:sp>
    </p:spTree>
    <p:extLst>
      <p:ext uri="{BB962C8B-B14F-4D97-AF65-F5344CB8AC3E}">
        <p14:creationId xmlns:p14="http://schemas.microsoft.com/office/powerpoint/2010/main" val="3525245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9B9B0-CBB4-7FEB-F294-47275B5176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0E79F3-87DD-0FFC-91B1-6BAA9CF8A2E4}"/>
              </a:ext>
            </a:extLst>
          </p:cNvPr>
          <p:cNvSpPr>
            <a:spLocks noGrp="1"/>
          </p:cNvSpPr>
          <p:nvPr>
            <p:ph type="title"/>
          </p:nvPr>
        </p:nvSpPr>
        <p:spPr/>
        <p:txBody>
          <a:bodyPr/>
          <a:lstStyle/>
          <a:p>
            <a:pPr algn="l" rtl="0"/>
            <a:r>
              <a:rPr lang="cy" b="1" i="0" u="none" baseline="0"/>
              <a:t>I ddechrau</a:t>
            </a:r>
          </a:p>
        </p:txBody>
      </p:sp>
      <p:sp>
        <p:nvSpPr>
          <p:cNvPr id="3" name="Text Placeholder 2">
            <a:extLst>
              <a:ext uri="{FF2B5EF4-FFF2-40B4-BE49-F238E27FC236}">
                <a16:creationId xmlns:a16="http://schemas.microsoft.com/office/drawing/2014/main" id="{4AF01D7C-5E1E-C899-25A8-06AFB65A154B}"/>
              </a:ext>
            </a:extLst>
          </p:cNvPr>
          <p:cNvSpPr>
            <a:spLocks noGrp="1"/>
          </p:cNvSpPr>
          <p:nvPr>
            <p:ph type="body" sz="quarter" idx="12"/>
          </p:nvPr>
        </p:nvSpPr>
        <p:spPr>
          <a:xfrm>
            <a:off x="946997" y="1815447"/>
            <a:ext cx="5661082" cy="319417"/>
          </a:xfrm>
        </p:spPr>
        <p:txBody>
          <a:bodyPr vert="horz" lIns="91440" tIns="45720" rIns="91440" bIns="45720" rtlCol="0" anchor="t">
            <a:normAutofit lnSpcReduction="10000"/>
          </a:bodyPr>
          <a:lstStyle/>
          <a:p>
            <a:pPr algn="l" rtl="0"/>
            <a:r>
              <a:rPr lang="cy" b="1" i="0" u="none" baseline="0">
                <a:latin typeface="Montserrat"/>
                <a:cs typeface="Futura Medium"/>
              </a:rPr>
              <a:t>10 munud</a:t>
            </a:r>
          </a:p>
        </p:txBody>
      </p:sp>
      <p:sp>
        <p:nvSpPr>
          <p:cNvPr id="6" name="Text Placeholder 5">
            <a:extLst>
              <a:ext uri="{FF2B5EF4-FFF2-40B4-BE49-F238E27FC236}">
                <a16:creationId xmlns:a16="http://schemas.microsoft.com/office/drawing/2014/main" id="{6D05BEBC-3847-2EE0-15C3-C559C05DC497}"/>
              </a:ext>
            </a:extLst>
          </p:cNvPr>
          <p:cNvSpPr>
            <a:spLocks noGrp="1"/>
          </p:cNvSpPr>
          <p:nvPr>
            <p:ph type="body" sz="quarter" idx="15"/>
          </p:nvPr>
        </p:nvSpPr>
        <p:spPr>
          <a:xfrm>
            <a:off x="382273" y="2416950"/>
            <a:ext cx="10266677" cy="2758971"/>
          </a:xfrm>
        </p:spPr>
        <p:txBody>
          <a:bodyPr vert="horz" lIns="180000" tIns="180000" rIns="180000" bIns="180000" rtlCol="0" anchor="t">
            <a:normAutofit lnSpcReduction="10000"/>
          </a:bodyPr>
          <a:lstStyle/>
          <a:p>
            <a:pPr algn="l" rtl="0">
              <a:buNone/>
            </a:pPr>
            <a:r>
              <a:rPr lang="cy" sz="1900" b="0" i="0" u="none" baseline="0">
                <a:latin typeface="Montserrat"/>
                <a:cs typeface="Futura Medium"/>
              </a:rPr>
              <a:t>Cynhelir etholiad y Senedd yn 2026. </a:t>
            </a:r>
            <a:endParaRPr lang="cy"/>
          </a:p>
          <a:p>
            <a:pPr algn="l" rtl="0">
              <a:buNone/>
            </a:pPr>
            <a:endParaRPr lang="cy" sz="1900" b="0">
              <a:latin typeface="Montserrat"/>
              <a:cs typeface="Futura Medium"/>
            </a:endParaRPr>
          </a:p>
          <a:p>
            <a:pPr algn="l" rtl="0"/>
            <a:r>
              <a:rPr lang="cy" sz="1900" b="0" i="0" u="none" baseline="0">
                <a:latin typeface="Montserrat"/>
                <a:cs typeface="Futura Medium"/>
              </a:rPr>
              <a:t>Beth ydych chi eisoes yn ei wybod am etholiad y Senedd 2026?</a:t>
            </a:r>
            <a:endParaRPr lang="cy"/>
          </a:p>
          <a:p>
            <a:pPr algn="l" rtl="0"/>
            <a:r>
              <a:rPr lang="cy" sz="1900" b="0" i="0" u="none" baseline="0">
                <a:latin typeface="Montserrat"/>
                <a:cs typeface="Futura Medium"/>
              </a:rPr>
              <a:t>Ydych chi’n meddwl bod pleidleisio yn etholiad y Senedd yn bwysig? Pam, neu pam ddim?</a:t>
            </a:r>
          </a:p>
          <a:p>
            <a:pPr algn="l" rtl="0">
              <a:buNone/>
            </a:pPr>
            <a:endParaRPr lang="cy" sz="1900">
              <a:latin typeface="Montserrat"/>
              <a:cs typeface="Futura Medium"/>
            </a:endParaRPr>
          </a:p>
          <a:p>
            <a:pPr algn="l" rtl="0">
              <a:buNone/>
            </a:pPr>
            <a:r>
              <a:rPr lang="cy" sz="1900" b="1" i="0" u="none" baseline="0">
                <a:latin typeface="Montserrat"/>
                <a:cs typeface="Futura Medium"/>
              </a:rPr>
              <a:t>Meddyliwch, parwch, rhannwch!</a:t>
            </a:r>
            <a:endParaRPr lang="cy"/>
          </a:p>
          <a:p>
            <a:pPr marL="0" indent="0" algn="l" rtl="0">
              <a:buNone/>
            </a:pPr>
            <a:endParaRPr lang="cy" sz="1800" b="0"/>
          </a:p>
        </p:txBody>
      </p:sp>
      <p:sp>
        <p:nvSpPr>
          <p:cNvPr id="4" name="Footer Placeholder 3">
            <a:extLst>
              <a:ext uri="{FF2B5EF4-FFF2-40B4-BE49-F238E27FC236}">
                <a16:creationId xmlns:a16="http://schemas.microsoft.com/office/drawing/2014/main" id="{8EDEE658-6134-A755-AF0F-4CA77A18B222}"/>
              </a:ext>
            </a:extLst>
          </p:cNvPr>
          <p:cNvSpPr>
            <a:spLocks noGrp="1"/>
          </p:cNvSpPr>
          <p:nvPr>
            <p:ph type="ftr" sz="quarter" idx="14"/>
          </p:nvPr>
        </p:nvSpPr>
        <p:spPr/>
        <p:txBody>
          <a:bodyPr/>
          <a:lstStyle/>
          <a:p>
            <a:pPr algn="l" rtl="0"/>
            <a:r>
              <a:rPr lang="cy" b="1" i="0" u="none" baseline="0">
                <a:latin typeface="Montserrat"/>
                <a:ea typeface="Montserrat"/>
                <a:cs typeface="Montserrat"/>
              </a:rPr>
              <a:t>Etholiad Senedd Cymru 2026 - Sut i bleidleisio</a:t>
            </a:r>
            <a:endParaRPr lang="cy" b="0">
              <a:latin typeface="Montserrat"/>
            </a:endParaRPr>
          </a:p>
        </p:txBody>
      </p:sp>
      <p:pic>
        <p:nvPicPr>
          <p:cNvPr id="11" name="Clock Icon">
            <a:extLst>
              <a:ext uri="{FF2B5EF4-FFF2-40B4-BE49-F238E27FC236}">
                <a16:creationId xmlns:a16="http://schemas.microsoft.com/office/drawing/2014/main" id="{A5B0FE61-03C3-9B17-29F6-F7B0C512A8A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2273" y="1733852"/>
            <a:ext cx="411086" cy="411086"/>
          </a:xfrm>
          <a:prstGeom prst="rect">
            <a:avLst/>
          </a:prstGeom>
        </p:spPr>
      </p:pic>
    </p:spTree>
    <p:extLst>
      <p:ext uri="{BB962C8B-B14F-4D97-AF65-F5344CB8AC3E}">
        <p14:creationId xmlns:p14="http://schemas.microsoft.com/office/powerpoint/2010/main" val="2608030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F8CC1-FFD6-B443-91C4-8EDE673043D7}"/>
              </a:ext>
            </a:extLst>
          </p:cNvPr>
          <p:cNvSpPr>
            <a:spLocks noGrp="1"/>
          </p:cNvSpPr>
          <p:nvPr>
            <p:ph type="title"/>
          </p:nvPr>
        </p:nvSpPr>
        <p:spPr>
          <a:xfrm>
            <a:off x="290454" y="467140"/>
            <a:ext cx="9549831" cy="1093304"/>
          </a:xfrm>
        </p:spPr>
        <p:txBody>
          <a:bodyPr>
            <a:normAutofit/>
          </a:bodyPr>
          <a:lstStyle/>
          <a:p>
            <a:pPr algn="l" rtl="0"/>
            <a:r>
              <a:rPr lang="cy" b="1" i="0" u="none" baseline="0">
                <a:latin typeface="Montserrat ExtraBold"/>
                <a:ea typeface="Montserrat ExtraBold"/>
                <a:cs typeface="Montserrat ExtraBold"/>
              </a:rPr>
              <a:t>Etholiad Senedd 2026</a:t>
            </a:r>
          </a:p>
        </p:txBody>
      </p:sp>
      <p:sp>
        <p:nvSpPr>
          <p:cNvPr id="6" name="Text Placeholder 5">
            <a:extLst>
              <a:ext uri="{FF2B5EF4-FFF2-40B4-BE49-F238E27FC236}">
                <a16:creationId xmlns:a16="http://schemas.microsoft.com/office/drawing/2014/main" id="{44D7C3C4-0C38-744A-9A63-7E347DA3A109}"/>
              </a:ext>
            </a:extLst>
          </p:cNvPr>
          <p:cNvSpPr>
            <a:spLocks noGrp="1"/>
          </p:cNvSpPr>
          <p:nvPr>
            <p:ph type="body" sz="quarter" idx="15"/>
          </p:nvPr>
        </p:nvSpPr>
        <p:spPr>
          <a:xfrm>
            <a:off x="446538" y="1563167"/>
            <a:ext cx="5212477" cy="2894874"/>
          </a:xfrm>
        </p:spPr>
        <p:txBody>
          <a:bodyPr vert="horz" lIns="180000" tIns="180000" rIns="180000" bIns="180000" rtlCol="0" anchor="t">
            <a:normAutofit lnSpcReduction="10000"/>
          </a:bodyPr>
          <a:lstStyle/>
          <a:p>
            <a:pPr marL="0" indent="0" algn="l" rtl="0">
              <a:buNone/>
            </a:pPr>
            <a:r>
              <a:rPr lang="cy" sz="1800" b="1" i="0" u="none" baseline="0">
                <a:latin typeface="Montserrat"/>
                <a:cs typeface="Futura Medium"/>
              </a:rPr>
              <a:t>Beth sy’n mynd i ddigwydd? </a:t>
            </a:r>
          </a:p>
          <a:p>
            <a:pPr algn="l" rtl="0"/>
            <a:r>
              <a:rPr lang="cy" sz="1800" b="0" i="0" u="none" baseline="0">
                <a:latin typeface="Montserrat"/>
                <a:cs typeface="Futura Medium"/>
              </a:rPr>
              <a:t>Cynhelir etholiad y Senedd ddydd Iau 7 Mai 2026</a:t>
            </a:r>
          </a:p>
          <a:p>
            <a:pPr algn="l" rtl="0"/>
            <a:r>
              <a:rPr lang="cy" sz="1800" b="0" i="0" u="none" baseline="0">
                <a:latin typeface="Montserrat"/>
                <a:cs typeface="Futura Medium"/>
              </a:rPr>
              <a:t>Gallwch bleidleisio os ydych chi’n 16 oed neu’n hŷn ar y diwrnod pleidleisio ac yn byw yng Nghymru </a:t>
            </a:r>
          </a:p>
          <a:p>
            <a:pPr algn="l" rtl="0"/>
            <a:r>
              <a:rPr lang="cy" sz="1800" b="0" i="0" u="none" baseline="0">
                <a:latin typeface="Montserrat"/>
                <a:cs typeface="Futura Medium"/>
              </a:rPr>
              <a:t>I fwrw eich pleidlais, rhaid ichi gofrestru i bleidleisio erbyn hanner nos</a:t>
            </a:r>
            <a:r>
              <a:rPr lang="cy" sz="1800" b="0" i="0" u="none" baseline="0">
                <a:solidFill>
                  <a:schemeClr val="tx1"/>
                </a:solidFill>
                <a:latin typeface="Montserrat"/>
                <a:cs typeface="Futura Medium"/>
              </a:rPr>
              <a:t> ar 20 Ebrill 2026 </a:t>
            </a:r>
            <a:endParaRPr lang="cy" sz="1800" b="0">
              <a:solidFill>
                <a:schemeClr val="tx1"/>
              </a:solidFill>
            </a:endParaRPr>
          </a:p>
        </p:txBody>
      </p:sp>
      <p:sp>
        <p:nvSpPr>
          <p:cNvPr id="4" name="Footer Placeholder 3">
            <a:extLst>
              <a:ext uri="{FF2B5EF4-FFF2-40B4-BE49-F238E27FC236}">
                <a16:creationId xmlns:a16="http://schemas.microsoft.com/office/drawing/2014/main" id="{B5677AF3-BF61-1F43-8DB5-2B6448FA4293}"/>
              </a:ext>
            </a:extLst>
          </p:cNvPr>
          <p:cNvSpPr>
            <a:spLocks noGrp="1"/>
          </p:cNvSpPr>
          <p:nvPr>
            <p:ph type="ftr" sz="quarter" idx="14"/>
          </p:nvPr>
        </p:nvSpPr>
        <p:spPr/>
        <p:txBody>
          <a:bodyPr/>
          <a:lstStyle/>
          <a:p>
            <a:r>
              <a:rPr lang="en-US" err="1">
                <a:latin typeface="Montserrat"/>
              </a:rPr>
              <a:t>Etholiad</a:t>
            </a:r>
            <a:r>
              <a:rPr lang="en-US">
                <a:latin typeface="Montserrat"/>
              </a:rPr>
              <a:t> Senedd Cymru 2026 - Sut </a:t>
            </a:r>
            <a:r>
              <a:rPr lang="en-US" err="1">
                <a:latin typeface="Montserrat"/>
              </a:rPr>
              <a:t>i</a:t>
            </a:r>
            <a:r>
              <a:rPr lang="en-US">
                <a:latin typeface="Montserrat"/>
              </a:rPr>
              <a:t> </a:t>
            </a:r>
            <a:r>
              <a:rPr lang="en-US" err="1">
                <a:latin typeface="Montserrat"/>
              </a:rPr>
              <a:t>bleidleisio</a:t>
            </a:r>
            <a:endParaRPr lang="en-US" b="0" i="0" u="none" baseline="0" err="1"/>
          </a:p>
        </p:txBody>
      </p:sp>
      <p:sp>
        <p:nvSpPr>
          <p:cNvPr id="12" name="Text Placeholder 5">
            <a:extLst>
              <a:ext uri="{FF2B5EF4-FFF2-40B4-BE49-F238E27FC236}">
                <a16:creationId xmlns:a16="http://schemas.microsoft.com/office/drawing/2014/main" id="{F2079B42-33D0-C148-A7B0-DBE3CF4FE0C7}"/>
              </a:ext>
            </a:extLst>
          </p:cNvPr>
          <p:cNvSpPr txBox="1">
            <a:spLocks/>
          </p:cNvSpPr>
          <p:nvPr/>
        </p:nvSpPr>
        <p:spPr>
          <a:xfrm>
            <a:off x="5915485" y="1563167"/>
            <a:ext cx="5157393" cy="2575739"/>
          </a:xfrm>
          <a:prstGeom prst="rect">
            <a:avLst/>
          </a:prstGeom>
          <a:solidFill>
            <a:srgbClr val="00E7BD">
              <a:alpha val="9000"/>
            </a:srgbClr>
          </a:solidFill>
          <a:ln>
            <a:noFill/>
          </a:ln>
        </p:spPr>
        <p:txBody>
          <a:bodyPr vert="horz" lIns="180000" tIns="180000" rIns="180000" bIns="180000" rtlCol="0" anchor="t">
            <a:normAutofit/>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None/>
            </a:pPr>
            <a:r>
              <a:rPr lang="cy" sz="1800" b="1" i="0" u="none" baseline="0">
                <a:latin typeface="Montserrat"/>
                <a:cs typeface="Futura Medium"/>
              </a:rPr>
              <a:t>Pam fod hyn yn bwysig? </a:t>
            </a:r>
          </a:p>
          <a:p>
            <a:pPr algn="l" rtl="0"/>
            <a:r>
              <a:rPr lang="cy" sz="1800" b="0" i="0" u="none" baseline="0">
                <a:latin typeface="Montserrat"/>
                <a:cs typeface="Futura Medium"/>
              </a:rPr>
              <a:t>Mae’r Senedd yn gwneud penderfyniadau am bethau sy’n effeithio arnoch chi a’ch cymuned</a:t>
            </a:r>
          </a:p>
          <a:p>
            <a:pPr algn="l" rtl="0"/>
            <a:r>
              <a:rPr lang="cy" sz="1800" b="0" i="0" u="none" baseline="0">
                <a:latin typeface="Montserrat"/>
                <a:cs typeface="Futura Medium"/>
              </a:rPr>
              <a:t>Yr etholiad hwn yw eich cyfle chi i ddweud eich dweud a sicrhau bod lleisiau pobl ifanc yn cyfrif</a:t>
            </a:r>
          </a:p>
        </p:txBody>
      </p:sp>
      <p:pic>
        <p:nvPicPr>
          <p:cNvPr id="5" name="Graphic 4" descr="Calendr troi gyda llenwad solet">
            <a:extLst>
              <a:ext uri="{FF2B5EF4-FFF2-40B4-BE49-F238E27FC236}">
                <a16:creationId xmlns:a16="http://schemas.microsoft.com/office/drawing/2014/main" id="{B6430AF8-4374-C1C8-DD84-CDD9DE89BB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5289" y="4138938"/>
            <a:ext cx="1316966" cy="1460739"/>
          </a:xfrm>
          <a:prstGeom prst="rect">
            <a:avLst/>
          </a:prstGeom>
        </p:spPr>
      </p:pic>
      <p:sp>
        <p:nvSpPr>
          <p:cNvPr id="8" name="TextBox 8">
            <a:extLst>
              <a:ext uri="{FF2B5EF4-FFF2-40B4-BE49-F238E27FC236}">
                <a16:creationId xmlns:a16="http://schemas.microsoft.com/office/drawing/2014/main" id="{5E64C55B-FB93-828B-2D3A-EECB916F57B9}"/>
              </a:ext>
            </a:extLst>
          </p:cNvPr>
          <p:cNvSpPr txBox="1"/>
          <p:nvPr/>
        </p:nvSpPr>
        <p:spPr>
          <a:xfrm>
            <a:off x="7808634" y="4458041"/>
            <a:ext cx="2614132" cy="830997"/>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cy" sz="2400" b="0" i="0" u="none" baseline="0">
                <a:latin typeface="Montserrat ExtraBold"/>
                <a:ea typeface="Calibri"/>
                <a:cs typeface="Calibri"/>
              </a:rPr>
              <a:t>Diwrnod etholiad:</a:t>
            </a:r>
            <a:endParaRPr lang="cy" sz="2400">
              <a:ea typeface="Calibri"/>
              <a:cs typeface="Calibri"/>
            </a:endParaRPr>
          </a:p>
          <a:p>
            <a:pPr algn="ctr" rtl="0"/>
            <a:r>
              <a:rPr lang="cy" sz="2400" b="0" i="0" u="none" baseline="0">
                <a:latin typeface="Montserrat ExtraBold"/>
                <a:ea typeface="Calibri"/>
                <a:cs typeface="Calibri"/>
              </a:rPr>
              <a:t> 7 Mai 2026</a:t>
            </a:r>
            <a:endParaRPr lang="cy" sz="2400">
              <a:latin typeface="Montserrat ExtraBold"/>
            </a:endParaRPr>
          </a:p>
        </p:txBody>
      </p:sp>
    </p:spTree>
    <p:extLst>
      <p:ext uri="{BB962C8B-B14F-4D97-AF65-F5344CB8AC3E}">
        <p14:creationId xmlns:p14="http://schemas.microsoft.com/office/powerpoint/2010/main" val="2772537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8D749-68A6-7050-8B17-5F29B9AB354F}"/>
              </a:ext>
            </a:extLst>
          </p:cNvPr>
          <p:cNvSpPr>
            <a:spLocks noGrp="1"/>
          </p:cNvSpPr>
          <p:nvPr>
            <p:ph type="title"/>
          </p:nvPr>
        </p:nvSpPr>
        <p:spPr>
          <a:xfrm>
            <a:off x="280516" y="1754021"/>
            <a:ext cx="7049924" cy="2852737"/>
          </a:xfrm>
        </p:spPr>
        <p:txBody>
          <a:bodyPr/>
          <a:lstStyle/>
          <a:p>
            <a:pPr algn="l" rtl="0"/>
            <a:r>
              <a:rPr lang="cy" b="1" i="0" u="none" baseline="0"/>
              <a:t>Cofrestrwch i Bleidleisio</a:t>
            </a:r>
          </a:p>
        </p:txBody>
      </p:sp>
      <p:sp>
        <p:nvSpPr>
          <p:cNvPr id="3" name="Footer Placeholder 2">
            <a:extLst>
              <a:ext uri="{FF2B5EF4-FFF2-40B4-BE49-F238E27FC236}">
                <a16:creationId xmlns:a16="http://schemas.microsoft.com/office/drawing/2014/main" id="{587B74D8-D207-8299-AE36-CF431BE4D2CA}"/>
              </a:ext>
            </a:extLst>
          </p:cNvPr>
          <p:cNvSpPr>
            <a:spLocks noGrp="1"/>
          </p:cNvSpPr>
          <p:nvPr>
            <p:ph type="ftr" sz="quarter" idx="14"/>
          </p:nvPr>
        </p:nvSpPr>
        <p:spPr/>
        <p:txBody>
          <a:bodyPr/>
          <a:lstStyle/>
          <a:p>
            <a:pPr algn="l" rtl="0"/>
            <a:r>
              <a:rPr lang="cy" b="1" i="0" u="none" baseline="0">
                <a:latin typeface="Montserrat"/>
                <a:ea typeface="Montserrat"/>
                <a:cs typeface="Montserrat"/>
              </a:rPr>
              <a:t>Etholiad Senedd Cymru 2026 - Sut i bleidleisio</a:t>
            </a:r>
            <a:endParaRPr lang="cy" b="0"/>
          </a:p>
        </p:txBody>
      </p:sp>
    </p:spTree>
    <p:extLst>
      <p:ext uri="{BB962C8B-B14F-4D97-AF65-F5344CB8AC3E}">
        <p14:creationId xmlns:p14="http://schemas.microsoft.com/office/powerpoint/2010/main" val="930162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8372A-7C6D-5173-99EB-80251D86641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90DA422-7E52-9062-69FB-CC7944CF7BD1}"/>
              </a:ext>
            </a:extLst>
          </p:cNvPr>
          <p:cNvSpPr>
            <a:spLocks noGrp="1"/>
          </p:cNvSpPr>
          <p:nvPr>
            <p:ph type="body" sz="quarter" idx="11"/>
          </p:nvPr>
        </p:nvSpPr>
        <p:spPr>
          <a:xfrm>
            <a:off x="395288" y="1609911"/>
            <a:ext cx="7479908" cy="1409472"/>
          </a:xfrm>
          <a:solidFill>
            <a:schemeClr val="accent2">
              <a:lumMod val="20000"/>
              <a:lumOff val="80000"/>
            </a:schemeClr>
          </a:solidFill>
        </p:spPr>
        <p:txBody>
          <a:bodyPr>
            <a:noAutofit/>
          </a:bodyPr>
          <a:lstStyle/>
          <a:p>
            <a:pPr marL="0" indent="0" algn="l" rtl="0">
              <a:lnSpc>
                <a:spcPct val="120000"/>
              </a:lnSpc>
              <a:buNone/>
            </a:pPr>
            <a:r>
              <a:rPr lang="cy" b="0" i="0" u="none" baseline="0"/>
              <a:t>Yn 2024, roedd 43% o bobl ifanc 16-17 oed yng Nghymru wedi cofrestru i bleidleisio, o gymharu â 97% o bleidleiswyr dros 65 oed</a:t>
            </a:r>
          </a:p>
        </p:txBody>
      </p:sp>
      <p:sp>
        <p:nvSpPr>
          <p:cNvPr id="5" name="Footer Placeholder 4">
            <a:extLst>
              <a:ext uri="{FF2B5EF4-FFF2-40B4-BE49-F238E27FC236}">
                <a16:creationId xmlns:a16="http://schemas.microsoft.com/office/drawing/2014/main" id="{4CC84CD0-9C81-F32C-194B-3E39AFE04D47}"/>
              </a:ext>
            </a:extLst>
          </p:cNvPr>
          <p:cNvSpPr>
            <a:spLocks noGrp="1"/>
          </p:cNvSpPr>
          <p:nvPr>
            <p:ph type="ftr" sz="quarter" idx="14"/>
          </p:nvPr>
        </p:nvSpPr>
        <p:spPr/>
        <p:txBody>
          <a:bodyPr/>
          <a:lstStyle/>
          <a:p>
            <a:pPr algn="l" rtl="0"/>
            <a:r>
              <a:rPr lang="cy" b="1" i="0" u="none" baseline="0">
                <a:latin typeface="Montserrat"/>
                <a:ea typeface="Montserrat"/>
                <a:cs typeface="Montserrat"/>
              </a:rPr>
              <a:t>Etholiad Senedd Cymru 2026 - Sut i bleidleisio</a:t>
            </a:r>
            <a:endParaRPr lang="cy" b="0">
              <a:latin typeface="Montserrat"/>
            </a:endParaRPr>
          </a:p>
        </p:txBody>
      </p:sp>
      <p:sp>
        <p:nvSpPr>
          <p:cNvPr id="7" name="Title 1">
            <a:extLst>
              <a:ext uri="{FF2B5EF4-FFF2-40B4-BE49-F238E27FC236}">
                <a16:creationId xmlns:a16="http://schemas.microsoft.com/office/drawing/2014/main" id="{33D997E3-1DA4-1A78-075A-7D78BF03676E}"/>
              </a:ext>
            </a:extLst>
          </p:cNvPr>
          <p:cNvSpPr txBox="1"/>
          <p:nvPr/>
        </p:nvSpPr>
        <p:spPr>
          <a:xfrm>
            <a:off x="290455" y="664948"/>
            <a:ext cx="7689574" cy="76998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cy" sz="4200" b="1" i="0" kern="1200">
                <a:solidFill>
                  <a:schemeClr val="tx1">
                    <a:lumMod val="95000"/>
                    <a:lumOff val="5000"/>
                  </a:schemeClr>
                </a:solidFill>
                <a:latin typeface="Montserrat ExtraBold" pitchFamily="2" charset="77"/>
                <a:ea typeface="+mj-ea"/>
                <a:cs typeface="+mj-cs"/>
              </a:defRPr>
            </a:lvl1pPr>
          </a:lstStyle>
          <a:p>
            <a:pPr algn="l" rtl="0"/>
            <a:r>
              <a:rPr lang="cy" b="1" i="0" u="none" baseline="0">
                <a:latin typeface="Montserrat ExtraBold"/>
                <a:ea typeface="Montserrat ExtraBold"/>
                <a:cs typeface="Montserrat ExtraBold"/>
              </a:rPr>
              <a:t>Pwy sydd wedi cofrestru?</a:t>
            </a:r>
            <a:endParaRPr lang="cy"/>
          </a:p>
        </p:txBody>
      </p:sp>
      <p:grpSp>
        <p:nvGrpSpPr>
          <p:cNvPr id="21" name="Group 20">
            <a:extLst>
              <a:ext uri="{FF2B5EF4-FFF2-40B4-BE49-F238E27FC236}">
                <a16:creationId xmlns:a16="http://schemas.microsoft.com/office/drawing/2014/main" id="{89764647-A1E8-8EF2-54C1-C003F1968AF1}"/>
              </a:ext>
            </a:extLst>
          </p:cNvPr>
          <p:cNvGrpSpPr/>
          <p:nvPr/>
        </p:nvGrpSpPr>
        <p:grpSpPr>
          <a:xfrm>
            <a:off x="1083409" y="3083817"/>
            <a:ext cx="5966026" cy="1743088"/>
            <a:chOff x="953869" y="3093328"/>
            <a:chExt cx="5966026" cy="1743088"/>
          </a:xfrm>
        </p:grpSpPr>
        <p:pic>
          <p:nvPicPr>
            <p:cNvPr id="20" name="Picture 19">
              <a:extLst>
                <a:ext uri="{FF2B5EF4-FFF2-40B4-BE49-F238E27FC236}">
                  <a16:creationId xmlns:a16="http://schemas.microsoft.com/office/drawing/2014/main" id="{858774A7-59B0-A7F7-EEAB-19FFEB19E9A5}"/>
                </a:ext>
              </a:extLst>
            </p:cNvPr>
            <p:cNvPicPr>
              <a:picLocks noChangeAspect="1"/>
            </p:cNvPicPr>
            <p:nvPr/>
          </p:nvPicPr>
          <p:blipFill>
            <a:blip r:embed="rId4"/>
            <a:stretch>
              <a:fillRect/>
            </a:stretch>
          </p:blipFill>
          <p:spPr>
            <a:xfrm>
              <a:off x="953869" y="3093328"/>
              <a:ext cx="3181373" cy="1743088"/>
            </a:xfrm>
            <a:prstGeom prst="rect">
              <a:avLst/>
            </a:prstGeom>
          </p:spPr>
        </p:pic>
        <p:grpSp>
          <p:nvGrpSpPr>
            <p:cNvPr id="2" name="Group 1">
              <a:extLst>
                <a:ext uri="{FF2B5EF4-FFF2-40B4-BE49-F238E27FC236}">
                  <a16:creationId xmlns:a16="http://schemas.microsoft.com/office/drawing/2014/main" id="{23739A0B-AF96-57BB-1E6B-28C38804871A}"/>
                </a:ext>
              </a:extLst>
            </p:cNvPr>
            <p:cNvGrpSpPr/>
            <p:nvPr/>
          </p:nvGrpSpPr>
          <p:grpSpPr>
            <a:xfrm>
              <a:off x="1283108" y="3538864"/>
              <a:ext cx="5636787" cy="924565"/>
              <a:chOff x="833528" y="4129652"/>
              <a:chExt cx="5636787" cy="924565"/>
            </a:xfrm>
          </p:grpSpPr>
          <p:sp>
            <p:nvSpPr>
              <p:cNvPr id="11" name="TextBox 10">
                <a:extLst>
                  <a:ext uri="{FF2B5EF4-FFF2-40B4-BE49-F238E27FC236}">
                    <a16:creationId xmlns:a16="http://schemas.microsoft.com/office/drawing/2014/main" id="{14B5CB7D-76B4-F954-F99D-D295FC4CDFAC}"/>
                  </a:ext>
                </a:extLst>
              </p:cNvPr>
              <p:cNvSpPr txBox="1"/>
              <p:nvPr/>
            </p:nvSpPr>
            <p:spPr>
              <a:xfrm>
                <a:off x="833528" y="4463954"/>
                <a:ext cx="1126273" cy="338554"/>
              </a:xfrm>
              <a:prstGeom prst="rect">
                <a:avLst/>
              </a:prstGeom>
              <a:noFill/>
            </p:spPr>
            <p:txBody>
              <a:bodyPr wrap="square" rtlCol="0">
                <a:spAutoFit/>
              </a:bodyPr>
              <a:lstStyle/>
              <a:p>
                <a:pPr algn="ctr" rtl="0"/>
                <a:r>
                  <a:rPr lang="cy" sz="1600" b="1" i="0" u="none" baseline="0">
                    <a:latin typeface="Montserrat" panose="00000500000000000000" pitchFamily="2" charset="0"/>
                    <a:ea typeface="Montserrat" panose="00000500000000000000" pitchFamily="2" charset="0"/>
                    <a:cs typeface="Montserrat" panose="00000500000000000000" pitchFamily="2" charset="0"/>
                  </a:rPr>
                  <a:t>16-17</a:t>
                </a:r>
              </a:p>
            </p:txBody>
          </p:sp>
          <p:sp>
            <p:nvSpPr>
              <p:cNvPr id="12" name="TextBox 11">
                <a:extLst>
                  <a:ext uri="{FF2B5EF4-FFF2-40B4-BE49-F238E27FC236}">
                    <a16:creationId xmlns:a16="http://schemas.microsoft.com/office/drawing/2014/main" id="{55448C3B-C922-194A-5F58-A1B38695C3A0}"/>
                  </a:ext>
                </a:extLst>
              </p:cNvPr>
              <p:cNvSpPr txBox="1"/>
              <p:nvPr/>
            </p:nvSpPr>
            <p:spPr>
              <a:xfrm>
                <a:off x="2289040" y="4463954"/>
                <a:ext cx="1126273" cy="338554"/>
              </a:xfrm>
              <a:prstGeom prst="rect">
                <a:avLst/>
              </a:prstGeom>
              <a:noFill/>
            </p:spPr>
            <p:txBody>
              <a:bodyPr wrap="square" rtlCol="0">
                <a:spAutoFit/>
              </a:bodyPr>
              <a:lstStyle/>
              <a:p>
                <a:pPr algn="ctr" rtl="0"/>
                <a:r>
                  <a:rPr lang="cy" sz="1600" b="1" i="0" u="none" baseline="0">
                    <a:latin typeface="Montserrat" panose="00000500000000000000" pitchFamily="2" charset="0"/>
                    <a:ea typeface="Montserrat" panose="00000500000000000000" pitchFamily="2" charset="0"/>
                    <a:cs typeface="Montserrat" panose="00000500000000000000" pitchFamily="2" charset="0"/>
                  </a:rPr>
                  <a:t>+65</a:t>
                </a:r>
              </a:p>
            </p:txBody>
          </p:sp>
          <p:pic>
            <p:nvPicPr>
              <p:cNvPr id="8" name="Picture 7">
                <a:extLst>
                  <a:ext uri="{FF2B5EF4-FFF2-40B4-BE49-F238E27FC236}">
                    <a16:creationId xmlns:a16="http://schemas.microsoft.com/office/drawing/2014/main" id="{DF6B5C0C-836B-B99C-DF1C-CB3F6DB88430}"/>
                  </a:ext>
                </a:extLst>
              </p:cNvPr>
              <p:cNvPicPr>
                <a:picLocks noChangeAspect="1"/>
              </p:cNvPicPr>
              <p:nvPr/>
            </p:nvPicPr>
            <p:blipFill>
              <a:blip r:embed="rId5"/>
              <a:srcRect l="50192" b="2572"/>
              <a:stretch/>
            </p:blipFill>
            <p:spPr>
              <a:xfrm>
                <a:off x="4088777" y="4692767"/>
                <a:ext cx="351465" cy="347001"/>
              </a:xfrm>
              <a:prstGeom prst="rect">
                <a:avLst/>
              </a:prstGeom>
            </p:spPr>
          </p:pic>
          <p:pic>
            <p:nvPicPr>
              <p:cNvPr id="9" name="Picture 8">
                <a:extLst>
                  <a:ext uri="{FF2B5EF4-FFF2-40B4-BE49-F238E27FC236}">
                    <a16:creationId xmlns:a16="http://schemas.microsoft.com/office/drawing/2014/main" id="{23979FC9-2B69-9BBC-EE7C-D9856455192C}"/>
                  </a:ext>
                </a:extLst>
              </p:cNvPr>
              <p:cNvPicPr>
                <a:picLocks noChangeAspect="1"/>
              </p:cNvPicPr>
              <p:nvPr/>
            </p:nvPicPr>
            <p:blipFill>
              <a:blip r:embed="rId5"/>
              <a:srcRect r="50192"/>
              <a:stretch/>
            </p:blipFill>
            <p:spPr>
              <a:xfrm>
                <a:off x="4088777" y="4145981"/>
                <a:ext cx="351465" cy="356161"/>
              </a:xfrm>
              <a:prstGeom prst="rect">
                <a:avLst/>
              </a:prstGeom>
            </p:spPr>
          </p:pic>
          <p:sp>
            <p:nvSpPr>
              <p:cNvPr id="13" name="TextBox 12">
                <a:extLst>
                  <a:ext uri="{FF2B5EF4-FFF2-40B4-BE49-F238E27FC236}">
                    <a16:creationId xmlns:a16="http://schemas.microsoft.com/office/drawing/2014/main" id="{F762CB28-A37D-014D-CF8E-6DE2ACE93AED}"/>
                  </a:ext>
                </a:extLst>
              </p:cNvPr>
              <p:cNvSpPr txBox="1"/>
              <p:nvPr/>
            </p:nvSpPr>
            <p:spPr>
              <a:xfrm>
                <a:off x="4538546" y="4129652"/>
                <a:ext cx="1931769" cy="369332"/>
              </a:xfrm>
              <a:prstGeom prst="rect">
                <a:avLst/>
              </a:prstGeom>
              <a:noFill/>
            </p:spPr>
            <p:txBody>
              <a:bodyPr wrap="square" rtlCol="0">
                <a:spAutoFit/>
              </a:bodyPr>
              <a:lstStyle/>
              <a:p>
                <a:pPr algn="l" rtl="0"/>
                <a:r>
                  <a:rPr lang="cy" b="0" i="0" u="none" baseline="0">
                    <a:latin typeface="Montserrat" panose="00000500000000000000" pitchFamily="2" charset="0"/>
                    <a:ea typeface="Montserrat" panose="00000500000000000000" pitchFamily="2" charset="0"/>
                    <a:cs typeface="Montserrat" panose="00000500000000000000" pitchFamily="2" charset="0"/>
                  </a:rPr>
                  <a:t>Wedi cofrestru </a:t>
                </a:r>
              </a:p>
            </p:txBody>
          </p:sp>
          <p:sp>
            <p:nvSpPr>
              <p:cNvPr id="14" name="TextBox 13">
                <a:extLst>
                  <a:ext uri="{FF2B5EF4-FFF2-40B4-BE49-F238E27FC236}">
                    <a16:creationId xmlns:a16="http://schemas.microsoft.com/office/drawing/2014/main" id="{34860056-38AC-4A1A-B5D9-E6A58EF94FB2}"/>
                  </a:ext>
                </a:extLst>
              </p:cNvPr>
              <p:cNvSpPr txBox="1"/>
              <p:nvPr/>
            </p:nvSpPr>
            <p:spPr>
              <a:xfrm>
                <a:off x="4538545" y="4684885"/>
                <a:ext cx="1929161" cy="369332"/>
              </a:xfrm>
              <a:prstGeom prst="rect">
                <a:avLst/>
              </a:prstGeom>
              <a:noFill/>
            </p:spPr>
            <p:txBody>
              <a:bodyPr wrap="square" rtlCol="0">
                <a:spAutoFit/>
              </a:bodyPr>
              <a:lstStyle/>
              <a:p>
                <a:pPr algn="l" rtl="0"/>
                <a:r>
                  <a:rPr lang="cy" b="0" i="0" u="none" baseline="0">
                    <a:latin typeface="Montserrat" panose="00000500000000000000" pitchFamily="2" charset="0"/>
                    <a:ea typeface="Montserrat" panose="00000500000000000000" pitchFamily="2" charset="0"/>
                    <a:cs typeface="Montserrat" panose="00000500000000000000" pitchFamily="2" charset="0"/>
                  </a:rPr>
                  <a:t>Heb gofrestru </a:t>
                </a:r>
              </a:p>
            </p:txBody>
          </p:sp>
        </p:grpSp>
      </p:grpSp>
      <p:sp>
        <p:nvSpPr>
          <p:cNvPr id="16" name="Rectangle 1">
            <a:extLst>
              <a:ext uri="{FF2B5EF4-FFF2-40B4-BE49-F238E27FC236}">
                <a16:creationId xmlns:a16="http://schemas.microsoft.com/office/drawing/2014/main" id="{DEED85C1-B253-954C-BCE3-34BFE2CDAB9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y"/>
          </a:p>
        </p:txBody>
      </p:sp>
      <p:sp>
        <p:nvSpPr>
          <p:cNvPr id="6" name="Text Placeholder 2">
            <a:extLst>
              <a:ext uri="{FF2B5EF4-FFF2-40B4-BE49-F238E27FC236}">
                <a16:creationId xmlns:a16="http://schemas.microsoft.com/office/drawing/2014/main" id="{6F03D43F-4D70-BC99-E608-CE70F676FB1A}"/>
              </a:ext>
            </a:extLst>
          </p:cNvPr>
          <p:cNvSpPr txBox="1">
            <a:spLocks/>
          </p:cNvSpPr>
          <p:nvPr/>
        </p:nvSpPr>
        <p:spPr>
          <a:xfrm>
            <a:off x="393506" y="1586378"/>
            <a:ext cx="7479908" cy="1488828"/>
          </a:xfrm>
          <a:prstGeom prst="rect">
            <a:avLst/>
          </a:prstGeom>
          <a:solidFill>
            <a:schemeClr val="accent2">
              <a:lumMod val="20000"/>
              <a:lumOff val="80000"/>
            </a:schemeClr>
          </a:solidFill>
          <a:ln>
            <a:noFill/>
          </a:ln>
        </p:spPr>
        <p:txBody>
          <a:bodyPr vert="horz" lIns="180000" tIns="180000" rIns="180000" bIns="180000" rtlCol="0" anchor="t">
            <a:noAutofit/>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lnSpc>
                <a:spcPct val="120000"/>
              </a:lnSpc>
              <a:buNone/>
            </a:pPr>
            <a:r>
              <a:rPr lang="cy" b="0" i="0" u="none" baseline="0">
                <a:latin typeface="Montserrat"/>
                <a:cs typeface="Futura Medium"/>
              </a:rPr>
              <a:t>Pa ganran o bobl ifanc 16-17 oed yng Nghymru sydd wedi cofrestru i bleidleisio? </a:t>
            </a:r>
          </a:p>
        </p:txBody>
      </p:sp>
      <p:pic>
        <p:nvPicPr>
          <p:cNvPr id="15" name="Picture 14" descr="A close-up of a logo&#10;&#10;AI-generated content may be incorrect.">
            <a:extLst>
              <a:ext uri="{FF2B5EF4-FFF2-40B4-BE49-F238E27FC236}">
                <a16:creationId xmlns:a16="http://schemas.microsoft.com/office/drawing/2014/main" id="{7DCFFB8F-513E-7E98-8437-72A8397C41F3}"/>
              </a:ext>
            </a:extLst>
          </p:cNvPr>
          <p:cNvPicPr>
            <a:picLocks noChangeAspect="1"/>
          </p:cNvPicPr>
          <p:nvPr/>
        </p:nvPicPr>
        <p:blipFill>
          <a:blip r:embed="rId6"/>
          <a:stretch>
            <a:fillRect/>
          </a:stretch>
        </p:blipFill>
        <p:spPr>
          <a:xfrm>
            <a:off x="10553700" y="158995"/>
            <a:ext cx="1447800" cy="1100503"/>
          </a:xfrm>
          <a:prstGeom prst="rect">
            <a:avLst/>
          </a:prstGeom>
        </p:spPr>
      </p:pic>
    </p:spTree>
    <p:extLst>
      <p:ext uri="{BB962C8B-B14F-4D97-AF65-F5344CB8AC3E}">
        <p14:creationId xmlns:p14="http://schemas.microsoft.com/office/powerpoint/2010/main" val="160297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742D7-B9A4-690D-BAF1-1A6E96D368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58E55D-7D1F-FA0A-15BD-D55464296827}"/>
              </a:ext>
            </a:extLst>
          </p:cNvPr>
          <p:cNvSpPr>
            <a:spLocks noGrp="1"/>
          </p:cNvSpPr>
          <p:nvPr>
            <p:ph type="title"/>
          </p:nvPr>
        </p:nvSpPr>
        <p:spPr>
          <a:xfrm>
            <a:off x="281491" y="467140"/>
            <a:ext cx="9637902" cy="1093304"/>
          </a:xfrm>
        </p:spPr>
        <p:txBody>
          <a:bodyPr>
            <a:normAutofit fontScale="90000"/>
          </a:bodyPr>
          <a:lstStyle/>
          <a:p>
            <a:pPr algn="l" rtl="0"/>
            <a:r>
              <a:rPr lang="cy" sz="3800" b="1" i="0" u="none" baseline="0">
                <a:latin typeface="Montserrat ExtraBold"/>
                <a:ea typeface="Montserrat ExtraBold"/>
                <a:cs typeface="Montserrat ExtraBold"/>
              </a:rPr>
              <a:t>Pam fod cofrestru i bleidleisio’n bwysig? </a:t>
            </a:r>
            <a:endParaRPr lang="cy" sz="3800" b="0">
              <a:latin typeface="Montserrat ExtraBold"/>
            </a:endParaRPr>
          </a:p>
          <a:p>
            <a:endParaRPr lang="cy" sz="3800">
              <a:latin typeface="Montserrat ExtraBold"/>
            </a:endParaRPr>
          </a:p>
          <a:p>
            <a:endParaRPr lang="cy"/>
          </a:p>
        </p:txBody>
      </p:sp>
      <p:sp>
        <p:nvSpPr>
          <p:cNvPr id="3" name="Text Placeholder 2">
            <a:extLst>
              <a:ext uri="{FF2B5EF4-FFF2-40B4-BE49-F238E27FC236}">
                <a16:creationId xmlns:a16="http://schemas.microsoft.com/office/drawing/2014/main" id="{ABD9AB31-B094-4049-F9AD-3D8F2FBB68B9}"/>
              </a:ext>
            </a:extLst>
          </p:cNvPr>
          <p:cNvSpPr>
            <a:spLocks noGrp="1"/>
          </p:cNvSpPr>
          <p:nvPr>
            <p:ph type="body" sz="quarter" idx="12"/>
          </p:nvPr>
        </p:nvSpPr>
        <p:spPr>
          <a:xfrm>
            <a:off x="946997" y="1815447"/>
            <a:ext cx="5661082" cy="319417"/>
          </a:xfrm>
        </p:spPr>
        <p:txBody>
          <a:bodyPr vert="horz" lIns="91440" tIns="45720" rIns="91440" bIns="45720" rtlCol="0" anchor="t">
            <a:normAutofit lnSpcReduction="10000"/>
          </a:bodyPr>
          <a:lstStyle/>
          <a:p>
            <a:pPr algn="l" rtl="0"/>
            <a:r>
              <a:rPr lang="cy" b="1" i="0" u="none" baseline="0">
                <a:latin typeface="Montserrat"/>
                <a:cs typeface="Futura Medium"/>
              </a:rPr>
              <a:t>5 munud</a:t>
            </a:r>
          </a:p>
        </p:txBody>
      </p:sp>
      <p:sp>
        <p:nvSpPr>
          <p:cNvPr id="6" name="Text Placeholder 5">
            <a:extLst>
              <a:ext uri="{FF2B5EF4-FFF2-40B4-BE49-F238E27FC236}">
                <a16:creationId xmlns:a16="http://schemas.microsoft.com/office/drawing/2014/main" id="{D2034A21-D356-EADA-F2DA-827ADF5F3FC3}"/>
              </a:ext>
            </a:extLst>
          </p:cNvPr>
          <p:cNvSpPr>
            <a:spLocks noGrp="1"/>
          </p:cNvSpPr>
          <p:nvPr>
            <p:ph type="body" sz="quarter" idx="15"/>
          </p:nvPr>
        </p:nvSpPr>
        <p:spPr>
          <a:xfrm>
            <a:off x="382273" y="2416950"/>
            <a:ext cx="10266677" cy="2337630"/>
          </a:xfrm>
        </p:spPr>
        <p:txBody>
          <a:bodyPr vert="horz" lIns="180000" tIns="180000" rIns="180000" bIns="180000" rtlCol="0" anchor="t">
            <a:normAutofit/>
          </a:bodyPr>
          <a:lstStyle/>
          <a:p>
            <a:pPr marL="0" indent="0" algn="l" rtl="0">
              <a:buNone/>
            </a:pPr>
            <a:r>
              <a:rPr lang="cy" sz="1800" b="1" i="0" u="none" baseline="0">
                <a:latin typeface="Montserrat"/>
                <a:cs typeface="Futura Medium"/>
              </a:rPr>
              <a:t>Cyfarwyddiadau:</a:t>
            </a:r>
            <a:endParaRPr lang="cy" sz="1800" b="0">
              <a:solidFill>
                <a:srgbClr val="000000"/>
              </a:solidFill>
              <a:latin typeface="Montserrat"/>
              <a:cs typeface="Futura Medium"/>
            </a:endParaRPr>
          </a:p>
          <a:p>
            <a:pPr algn="l" rtl="0">
              <a:lnSpc>
                <a:spcPct val="150000"/>
              </a:lnSpc>
              <a:buAutoNum type="arabicPeriod"/>
            </a:pPr>
            <a:r>
              <a:rPr lang="cy" sz="1800" b="0" i="0" u="none" baseline="0">
                <a:latin typeface="Montserrat"/>
                <a:cs typeface="Futura Medium"/>
              </a:rPr>
              <a:t>Trafodwch pam fod cofrestru i bleidleisio’n bwysig yn eich barn chi </a:t>
            </a:r>
            <a:endParaRPr lang="cy" sz="1800" b="0">
              <a:solidFill>
                <a:srgbClr val="000000"/>
              </a:solidFill>
              <a:latin typeface="Montserrat"/>
              <a:ea typeface="Calibri"/>
              <a:cs typeface="Futura Medium"/>
            </a:endParaRPr>
          </a:p>
          <a:p>
            <a:pPr algn="l" rtl="0">
              <a:lnSpc>
                <a:spcPct val="150000"/>
              </a:lnSpc>
              <a:buAutoNum type="arabicPeriod"/>
            </a:pPr>
            <a:r>
              <a:rPr lang="cy" sz="1800" b="0" i="0" u="none" baseline="0">
                <a:latin typeface="Montserrat"/>
                <a:cs typeface="Futura Medium"/>
              </a:rPr>
              <a:t>Ysgrifennwch restr o resymau pam y dylai pobl gofrestru i bleidleisio ar gyfer yr etholiad Senedd 2026</a:t>
            </a:r>
            <a:endParaRPr lang="cy" sz="1800" b="0"/>
          </a:p>
        </p:txBody>
      </p:sp>
      <p:sp>
        <p:nvSpPr>
          <p:cNvPr id="4" name="Footer Placeholder 3">
            <a:extLst>
              <a:ext uri="{FF2B5EF4-FFF2-40B4-BE49-F238E27FC236}">
                <a16:creationId xmlns:a16="http://schemas.microsoft.com/office/drawing/2014/main" id="{865A4A37-52C9-F9DA-59A8-30D8679ACE0A}"/>
              </a:ext>
            </a:extLst>
          </p:cNvPr>
          <p:cNvSpPr>
            <a:spLocks noGrp="1"/>
          </p:cNvSpPr>
          <p:nvPr>
            <p:ph type="ftr" sz="quarter" idx="14"/>
          </p:nvPr>
        </p:nvSpPr>
        <p:spPr/>
        <p:txBody>
          <a:bodyPr/>
          <a:lstStyle/>
          <a:p>
            <a:pPr algn="l" rtl="0"/>
            <a:r>
              <a:rPr lang="cy" b="1" i="0" u="none" baseline="0">
                <a:latin typeface="Montserrat"/>
                <a:ea typeface="Montserrat"/>
                <a:cs typeface="Montserrat"/>
              </a:rPr>
              <a:t>Etholiad Senedd Cymru 2026 - Sut i bleidleisio</a:t>
            </a:r>
            <a:endParaRPr lang="cy" b="0">
              <a:latin typeface="Montserrat"/>
            </a:endParaRPr>
          </a:p>
        </p:txBody>
      </p:sp>
      <p:pic>
        <p:nvPicPr>
          <p:cNvPr id="11" name="Clock Icon">
            <a:extLst>
              <a:ext uri="{FF2B5EF4-FFF2-40B4-BE49-F238E27FC236}">
                <a16:creationId xmlns:a16="http://schemas.microsoft.com/office/drawing/2014/main" id="{8C00F155-4DFA-ADE7-A865-27ED18230ED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2273" y="1733852"/>
            <a:ext cx="411086" cy="411086"/>
          </a:xfrm>
          <a:prstGeom prst="rect">
            <a:avLst/>
          </a:prstGeom>
        </p:spPr>
      </p:pic>
    </p:spTree>
    <p:extLst>
      <p:ext uri="{BB962C8B-B14F-4D97-AF65-F5344CB8AC3E}">
        <p14:creationId xmlns:p14="http://schemas.microsoft.com/office/powerpoint/2010/main" val="1082175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C1944BD-1C14-6F4D-B578-DEC9300185DA}"/>
              </a:ext>
            </a:extLst>
          </p:cNvPr>
          <p:cNvSpPr>
            <a:spLocks noGrp="1"/>
          </p:cNvSpPr>
          <p:nvPr>
            <p:ph type="title"/>
          </p:nvPr>
        </p:nvSpPr>
        <p:spPr/>
        <p:txBody>
          <a:bodyPr/>
          <a:lstStyle/>
          <a:p>
            <a:pPr algn="l" rtl="0"/>
            <a:r>
              <a:rPr lang="cy" b="1" i="0" u="none" baseline="0">
                <a:latin typeface="Montserrat ExtraBold"/>
                <a:ea typeface="Montserrat ExtraBold"/>
                <a:cs typeface="Montserrat ExtraBold"/>
              </a:rPr>
              <a:t>60 eiliad i rannu eich syniadau</a:t>
            </a:r>
            <a:endParaRPr lang="cy"/>
          </a:p>
        </p:txBody>
      </p:sp>
      <p:sp>
        <p:nvSpPr>
          <p:cNvPr id="3" name="Footer Placeholder 2">
            <a:extLst>
              <a:ext uri="{FF2B5EF4-FFF2-40B4-BE49-F238E27FC236}">
                <a16:creationId xmlns:a16="http://schemas.microsoft.com/office/drawing/2014/main" id="{1BFA8BD5-B8CC-3049-B26E-3952134A8BFC}"/>
              </a:ext>
            </a:extLst>
          </p:cNvPr>
          <p:cNvSpPr>
            <a:spLocks noGrp="1"/>
          </p:cNvSpPr>
          <p:nvPr>
            <p:ph type="ftr" sz="quarter" idx="14"/>
          </p:nvPr>
        </p:nvSpPr>
        <p:spPr>
          <a:xfrm>
            <a:off x="280516" y="6023044"/>
            <a:ext cx="6994044" cy="365125"/>
          </a:xfrm>
        </p:spPr>
        <p:txBody>
          <a:bodyPr/>
          <a:lstStyle/>
          <a:p>
            <a:r>
              <a:rPr lang="en-US" err="1">
                <a:latin typeface="Montserrat"/>
              </a:rPr>
              <a:t>Etholiad</a:t>
            </a:r>
            <a:r>
              <a:rPr lang="en-US">
                <a:latin typeface="Montserrat"/>
              </a:rPr>
              <a:t> Senedd Cymru 2026 - Sut </a:t>
            </a:r>
            <a:r>
              <a:rPr lang="en-US" err="1">
                <a:latin typeface="Montserrat"/>
              </a:rPr>
              <a:t>i</a:t>
            </a:r>
            <a:r>
              <a:rPr lang="en-US">
                <a:latin typeface="Montserrat"/>
              </a:rPr>
              <a:t> </a:t>
            </a:r>
            <a:r>
              <a:rPr lang="en-US" err="1">
                <a:latin typeface="Montserrat"/>
              </a:rPr>
              <a:t>bleidleisio</a:t>
            </a:r>
            <a:endParaRPr lang="en-US" b="0" err="1">
              <a:latin typeface="Montserrat"/>
            </a:endParaRPr>
          </a:p>
        </p:txBody>
      </p:sp>
    </p:spTree>
    <p:extLst>
      <p:ext uri="{BB962C8B-B14F-4D97-AF65-F5344CB8AC3E}">
        <p14:creationId xmlns:p14="http://schemas.microsoft.com/office/powerpoint/2010/main" val="3417594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F8CC1-FFD6-B443-91C4-8EDE673043D7}"/>
              </a:ext>
            </a:extLst>
          </p:cNvPr>
          <p:cNvSpPr>
            <a:spLocks noGrp="1"/>
          </p:cNvSpPr>
          <p:nvPr>
            <p:ph type="title"/>
          </p:nvPr>
        </p:nvSpPr>
        <p:spPr>
          <a:xfrm>
            <a:off x="290455" y="664948"/>
            <a:ext cx="7689574" cy="769989"/>
          </a:xfrm>
        </p:spPr>
        <p:txBody>
          <a:bodyPr/>
          <a:lstStyle/>
          <a:p>
            <a:pPr algn="l" rtl="0"/>
            <a:r>
              <a:rPr lang="cy" b="1" i="0" u="none" baseline="0">
                <a:latin typeface="Montserrat ExtraBold"/>
                <a:ea typeface="Montserrat ExtraBold"/>
                <a:cs typeface="Montserrat ExtraBold"/>
              </a:rPr>
              <a:t>Cofrestrwch i bleidleisio</a:t>
            </a:r>
            <a:endParaRPr lang="cy"/>
          </a:p>
        </p:txBody>
      </p:sp>
      <p:sp>
        <p:nvSpPr>
          <p:cNvPr id="6" name="Text Placeholder 5">
            <a:extLst>
              <a:ext uri="{FF2B5EF4-FFF2-40B4-BE49-F238E27FC236}">
                <a16:creationId xmlns:a16="http://schemas.microsoft.com/office/drawing/2014/main" id="{44D7C3C4-0C38-744A-9A63-7E347DA3A109}"/>
              </a:ext>
            </a:extLst>
          </p:cNvPr>
          <p:cNvSpPr>
            <a:spLocks noGrp="1"/>
          </p:cNvSpPr>
          <p:nvPr>
            <p:ph type="body" sz="quarter" idx="15"/>
          </p:nvPr>
        </p:nvSpPr>
        <p:spPr>
          <a:xfrm>
            <a:off x="382274" y="1567543"/>
            <a:ext cx="5017862" cy="3356104"/>
          </a:xfrm>
        </p:spPr>
        <p:txBody>
          <a:bodyPr vert="horz" lIns="180000" tIns="180000" rIns="180000" bIns="180000" rtlCol="0" anchor="t">
            <a:normAutofit lnSpcReduction="10000"/>
          </a:bodyPr>
          <a:lstStyle/>
          <a:p>
            <a:pPr marL="0" indent="0" algn="l" rtl="0">
              <a:buNone/>
            </a:pPr>
            <a:r>
              <a:rPr lang="cy" sz="1800" b="1" i="0" u="none" baseline="0">
                <a:latin typeface="Montserrat"/>
                <a:cs typeface="Futura Medium"/>
              </a:rPr>
              <a:t>Pethau i’w gwybod</a:t>
            </a:r>
            <a:endParaRPr lang="cy"/>
          </a:p>
          <a:p>
            <a:pPr algn="l" rtl="0"/>
            <a:r>
              <a:rPr lang="cy" sz="1800" b="0" i="0" u="none" baseline="0">
                <a:latin typeface="Montserrat"/>
                <a:cs typeface="Futura Medium"/>
              </a:rPr>
              <a:t>Gallwch gofrestru i bleidleisio mewn etholiad Senedd pan ydych chi’n 14</a:t>
            </a:r>
          </a:p>
          <a:p>
            <a:pPr algn="l" rtl="0"/>
            <a:r>
              <a:rPr lang="cy" sz="1800" b="0" i="0" u="none" baseline="0">
                <a:latin typeface="Montserrat"/>
                <a:cs typeface="Futura Medium"/>
              </a:rPr>
              <a:t>Nid oes angen ichi gofrestru cyn bob etholiad </a:t>
            </a:r>
          </a:p>
          <a:p>
            <a:pPr algn="l" rtl="0"/>
            <a:r>
              <a:rPr lang="cy" sz="1800" b="0" i="0" u="none" baseline="0">
                <a:latin typeface="Montserrat"/>
                <a:cs typeface="Futura Medium"/>
              </a:rPr>
              <a:t>Gofynnir am eich rhif Yswiriant Gwladol (ond gallwch gofrestru heb un hefyd)</a:t>
            </a:r>
            <a:endParaRPr lang="cy" sz="1800" b="0">
              <a:solidFill>
                <a:srgbClr val="000000"/>
              </a:solidFill>
              <a:latin typeface="Montserrat"/>
              <a:cs typeface="Futura Medium"/>
            </a:endParaRPr>
          </a:p>
          <a:p>
            <a:pPr algn="l" rtl="0">
              <a:lnSpc>
                <a:spcPct val="120000"/>
              </a:lnSpc>
            </a:pPr>
            <a:r>
              <a:rPr lang="cy" sz="1800" b="0" i="0" u="none" baseline="0"/>
              <a:t>Dim ond pum munud mae’n ei gymryd</a:t>
            </a:r>
            <a:endParaRPr lang="cy" sz="1800" b="0">
              <a:solidFill>
                <a:srgbClr val="000000"/>
              </a:solidFill>
            </a:endParaRPr>
          </a:p>
          <a:p>
            <a:endParaRPr lang="cy" sz="1800" b="0"/>
          </a:p>
        </p:txBody>
      </p:sp>
      <p:sp>
        <p:nvSpPr>
          <p:cNvPr id="4" name="Footer Placeholder 3">
            <a:extLst>
              <a:ext uri="{FF2B5EF4-FFF2-40B4-BE49-F238E27FC236}">
                <a16:creationId xmlns:a16="http://schemas.microsoft.com/office/drawing/2014/main" id="{B5677AF3-BF61-1F43-8DB5-2B6448FA4293}"/>
              </a:ext>
            </a:extLst>
          </p:cNvPr>
          <p:cNvSpPr>
            <a:spLocks noGrp="1"/>
          </p:cNvSpPr>
          <p:nvPr>
            <p:ph type="ftr" sz="quarter" idx="14"/>
          </p:nvPr>
        </p:nvSpPr>
        <p:spPr/>
        <p:txBody>
          <a:bodyPr/>
          <a:lstStyle/>
          <a:p>
            <a:pPr algn="l" rtl="0"/>
            <a:r>
              <a:rPr lang="cy" b="1" i="0" u="none" baseline="0">
                <a:latin typeface="Montserrat"/>
                <a:ea typeface="Montserrat"/>
                <a:cs typeface="Montserrat"/>
              </a:rPr>
              <a:t>Etholiad Senedd Cymru 2026 - Sut i bleidleisio</a:t>
            </a:r>
            <a:endParaRPr lang="cy" b="0">
              <a:latin typeface="Montserrat"/>
            </a:endParaRPr>
          </a:p>
        </p:txBody>
      </p:sp>
      <p:sp>
        <p:nvSpPr>
          <p:cNvPr id="7" name="Text Placeholder 4">
            <a:extLst>
              <a:ext uri="{FF2B5EF4-FFF2-40B4-BE49-F238E27FC236}">
                <a16:creationId xmlns:a16="http://schemas.microsoft.com/office/drawing/2014/main" id="{D04F2E55-BFF7-D4EC-D64F-D8CE3D4E5F1C}"/>
              </a:ext>
            </a:extLst>
          </p:cNvPr>
          <p:cNvSpPr>
            <a:spLocks noGrp="1"/>
          </p:cNvSpPr>
          <p:nvPr/>
        </p:nvSpPr>
        <p:spPr>
          <a:xfrm>
            <a:off x="5725474" y="1567544"/>
            <a:ext cx="5465414" cy="1464355"/>
          </a:xfrm>
          <a:prstGeom prst="rect">
            <a:avLst/>
          </a:prstGeom>
          <a:solidFill>
            <a:srgbClr val="00E7BD">
              <a:alpha val="9000"/>
            </a:srgbClr>
          </a:solidFill>
          <a:ln>
            <a:noFill/>
          </a:ln>
        </p:spPr>
        <p:txBody>
          <a:bodyPr vert="horz" lIns="180000" tIns="180000" rIns="180000" bIns="180000" rtlCol="0" anchor="t">
            <a:normAutofit/>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None/>
            </a:pPr>
            <a:r>
              <a:rPr lang="cy" sz="1800" b="1" i="0" u="none" baseline="0">
                <a:latin typeface="Montserrat"/>
                <a:cs typeface="Futura Medium"/>
              </a:rPr>
              <a:t>Pethau i’w gwneud</a:t>
            </a:r>
          </a:p>
          <a:p>
            <a:pPr>
              <a:lnSpc>
                <a:spcPct val="120000"/>
              </a:lnSpc>
              <a:buFont typeface="Wingdings" panose="05000000000000000000" pitchFamily="2" charset="2"/>
              <a:buChar char="ü"/>
            </a:pPr>
            <a:r>
              <a:rPr lang="cy" sz="1800" b="0" i="0" u="none" baseline="0" err="1">
                <a:latin typeface="Montserrat"/>
                <a:cs typeface="Futura Medium"/>
              </a:rPr>
              <a:t>Cofrestrwch</a:t>
            </a:r>
            <a:r>
              <a:rPr lang="cy" sz="1800" b="0" i="0" u="none" baseline="0">
                <a:latin typeface="Montserrat"/>
                <a:cs typeface="Futura Medium"/>
              </a:rPr>
              <a:t> ar-</a:t>
            </a:r>
            <a:r>
              <a:rPr lang="cy" sz="1800" b="0" i="0" u="none" baseline="0" err="1">
                <a:latin typeface="Montserrat"/>
                <a:cs typeface="Futura Medium"/>
              </a:rPr>
              <a:t>lein</a:t>
            </a:r>
            <a:r>
              <a:rPr lang="cy" sz="1800" b="0" i="0" u="none" baseline="0">
                <a:latin typeface="Montserrat"/>
                <a:cs typeface="Futura Medium"/>
              </a:rPr>
              <a:t> </a:t>
            </a:r>
            <a:r>
              <a:rPr lang="cy" sz="1800" b="0" i="0" u="none" baseline="0" err="1">
                <a:latin typeface="Montserrat"/>
                <a:cs typeface="Futura Medium"/>
              </a:rPr>
              <a:t>drwy</a:t>
            </a:r>
            <a:r>
              <a:rPr lang="cy" sz="1800" b="0" i="0" u="none" baseline="0">
                <a:latin typeface="Montserrat"/>
                <a:cs typeface="Futura Medium"/>
              </a:rPr>
              <a:t> </a:t>
            </a:r>
            <a:r>
              <a:rPr lang="pt-BR" sz="1800">
                <a:latin typeface="Montserrat"/>
                <a:cs typeface="Futura Medium"/>
              </a:rPr>
              <a:t>gov.uk/</a:t>
            </a:r>
            <a:r>
              <a:rPr lang="pt-BR" sz="1800" err="1">
                <a:latin typeface="Montserrat"/>
                <a:cs typeface="Futura Medium"/>
              </a:rPr>
              <a:t>confrestru</a:t>
            </a:r>
            <a:r>
              <a:rPr lang="pt-BR" sz="1800">
                <a:latin typeface="Montserrat"/>
                <a:cs typeface="Futura Medium"/>
              </a:rPr>
              <a:t>-i-</a:t>
            </a:r>
            <a:r>
              <a:rPr lang="pt-BR" sz="1800" err="1">
                <a:latin typeface="Montserrat"/>
                <a:cs typeface="Futura Medium"/>
              </a:rPr>
              <a:t>bleidleisio</a:t>
            </a:r>
            <a:endParaRPr lang="pt-BR" sz="1800">
              <a:latin typeface="Montserrat"/>
              <a:cs typeface="Futura Medium"/>
            </a:endParaRPr>
          </a:p>
        </p:txBody>
      </p:sp>
      <p:pic>
        <p:nvPicPr>
          <p:cNvPr id="8" name="Picture 7">
            <a:extLst>
              <a:ext uri="{FF2B5EF4-FFF2-40B4-BE49-F238E27FC236}">
                <a16:creationId xmlns:a16="http://schemas.microsoft.com/office/drawing/2014/main" id="{196DCBF3-EB65-2E9B-3F58-8EB497353FEC}"/>
              </a:ext>
            </a:extLst>
          </p:cNvPr>
          <p:cNvPicPr>
            <a:picLocks noChangeAspect="1"/>
          </p:cNvPicPr>
          <p:nvPr/>
        </p:nvPicPr>
        <p:blipFill>
          <a:blip r:embed="rId3"/>
          <a:stretch>
            <a:fillRect/>
          </a:stretch>
        </p:blipFill>
        <p:spPr>
          <a:xfrm>
            <a:off x="6807683" y="3238754"/>
            <a:ext cx="3206335" cy="1813840"/>
          </a:xfrm>
          <a:prstGeom prst="rect">
            <a:avLst/>
          </a:prstGeom>
        </p:spPr>
      </p:pic>
    </p:spTree>
    <p:extLst>
      <p:ext uri="{BB962C8B-B14F-4D97-AF65-F5344CB8AC3E}">
        <p14:creationId xmlns:p14="http://schemas.microsoft.com/office/powerpoint/2010/main" val="2106781022"/>
      </p:ext>
    </p:extLst>
  </p:cSld>
  <p:clrMapOvr>
    <a:masterClrMapping/>
  </p:clrMapOvr>
</p:sld>
</file>

<file path=ppt/theme/theme1.xml><?xml version="1.0" encoding="utf-8"?>
<a:theme xmlns:a="http://schemas.openxmlformats.org/drawingml/2006/main" name="Office Theme">
  <a:themeElements>
    <a:clrScheme name="Electoral Commision">
      <a:dk1>
        <a:srgbClr val="000000"/>
      </a:dk1>
      <a:lt1>
        <a:srgbClr val="FFFFFF"/>
      </a:lt1>
      <a:dk2>
        <a:srgbClr val="44546A"/>
      </a:dk2>
      <a:lt2>
        <a:srgbClr val="E7E6E6"/>
      </a:lt2>
      <a:accent1>
        <a:srgbClr val="00E6BD"/>
      </a:accent1>
      <a:accent2>
        <a:srgbClr val="00E6BD"/>
      </a:accent2>
      <a:accent3>
        <a:srgbClr val="FF8AFF"/>
      </a:accent3>
      <a:accent4>
        <a:srgbClr val="FF8AFF"/>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1F3E677D45C546A6ECEA859BA0EB5A" ma:contentTypeVersion="9" ma:contentTypeDescription="Create a new document." ma:contentTypeScope="" ma:versionID="dc6dd7f49238d558be9c5c81ab8e7811">
  <xsd:schema xmlns:xsd="http://www.w3.org/2001/XMLSchema" xmlns:xs="http://www.w3.org/2001/XMLSchema" xmlns:p="http://schemas.microsoft.com/office/2006/metadata/properties" xmlns:ns3="9c66e368-c1b7-494a-a731-f35494a70cf7" targetNamespace="http://schemas.microsoft.com/office/2006/metadata/properties" ma:root="true" ma:fieldsID="61fa14f53445265b85244453e8d9968f" ns3:_="">
    <xsd:import namespace="9c66e368-c1b7-494a-a731-f35494a70cf7"/>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_activity" minOccurs="0"/>
                <xsd:element ref="ns3:MediaServiceSystem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66e368-c1b7-494a-a731-f35494a70cf7"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_activity" ma:index="12" nillable="true" ma:displayName="_activity" ma:hidden="true" ma:internalName="_activity">
      <xsd:simpleType>
        <xsd:restriction base="dms:Note"/>
      </xsd:simpleType>
    </xsd:element>
    <xsd:element name="MediaServiceSystemTags" ma:index="13" nillable="true" ma:displayName="MediaServiceSystemTags" ma:hidden="true" ma:internalName="MediaServiceSystemTags"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9c66e368-c1b7-494a-a731-f35494a70cf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83E9D1C-B5BF-4132-B01C-8C005E2FD125}">
  <ds:schemaRefs>
    <ds:schemaRef ds:uri="9c66e368-c1b7-494a-a731-f35494a70cf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9DCE566-2E06-4396-8436-03C3986A6B20}">
  <ds:schemaRefs>
    <ds:schemaRef ds:uri="9c66e368-c1b7-494a-a731-f35494a70cf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02935AA-6649-452F-BB3B-A95968C4AA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25</Slides>
  <Notes>24</Notes>
  <HiddenSlides>0</HiddenSlide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Amcanion dysgu </vt:lpstr>
      <vt:lpstr>I ddechrau</vt:lpstr>
      <vt:lpstr>Etholiad Senedd 2026</vt:lpstr>
      <vt:lpstr>Cofrestrwch i Bleidleisio</vt:lpstr>
      <vt:lpstr>PowerPoint Presentation</vt:lpstr>
      <vt:lpstr>Pam fod cofrestru i bleidleisio’n bwysig?   </vt:lpstr>
      <vt:lpstr>60 eiliad i rannu eich syniadau</vt:lpstr>
      <vt:lpstr>Cofrestrwch i bleidleisio</vt:lpstr>
      <vt:lpstr>Sut i bleidleisio</vt:lpstr>
      <vt:lpstr>Sut i bleidleisio - cwis </vt:lpstr>
      <vt:lpstr>Gwyliwch y fideo hwn am sut i bleidleisio yn etholiadau y Senedd</vt:lpstr>
      <vt:lpstr>PowerPoint Presentation</vt:lpstr>
      <vt:lpstr>Cwis</vt:lpstr>
      <vt:lpstr>Cwis</vt:lpstr>
      <vt:lpstr>Cwis</vt:lpstr>
      <vt:lpstr>Cwis</vt:lpstr>
      <vt:lpstr>Cwis</vt:lpstr>
      <vt:lpstr>Pleidleisio’n bersonol</vt:lpstr>
      <vt:lpstr>Pleidleisio’n bersonol – gweithgaredd llinell amser </vt:lpstr>
      <vt:lpstr>Pleidleisio’n bersonol – gweithgaredd llinell amser  </vt:lpstr>
      <vt:lpstr>Pleidleisio’n bersonol - amserlen gweithgaredd  </vt:lpstr>
      <vt:lpstr>Beth arall sydd angen imi ei wybod? </vt:lpstr>
      <vt:lpstr>Etholiad Senedd 2026</vt:lpstr>
      <vt:lpstr>Cofiwch, mae angen ichi gofrestru i allu pleidleisio!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 Williamson</dc:creator>
  <cp:revision>1</cp:revision>
  <dcterms:created xsi:type="dcterms:W3CDTF">2021-02-10T12:48:52Z</dcterms:created>
  <dcterms:modified xsi:type="dcterms:W3CDTF">2025-10-08T10:43:01Z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0x010100D61F3E677D45C546A6ECEA859BA0EB5A</vt:lpwstr>
  </property>
</Properties>
</file>