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292_89C34B4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95" r:id="rId4"/>
    <p:sldMasterId id="2147484010" r:id="rId5"/>
    <p:sldMasterId id="2147484013" r:id="rId6"/>
    <p:sldMasterId id="2147484023" r:id="rId7"/>
  </p:sldMasterIdLst>
  <p:notesMasterIdLst>
    <p:notesMasterId r:id="rId35"/>
  </p:notesMasterIdLst>
  <p:handoutMasterIdLst>
    <p:handoutMasterId r:id="rId36"/>
  </p:handoutMasterIdLst>
  <p:sldIdLst>
    <p:sldId id="256" r:id="rId8"/>
    <p:sldId id="1052" r:id="rId9"/>
    <p:sldId id="675" r:id="rId10"/>
    <p:sldId id="676" r:id="rId11"/>
    <p:sldId id="663" r:id="rId12"/>
    <p:sldId id="1056" r:id="rId13"/>
    <p:sldId id="1057" r:id="rId14"/>
    <p:sldId id="1062" r:id="rId15"/>
    <p:sldId id="1064" r:id="rId16"/>
    <p:sldId id="635" r:id="rId17"/>
    <p:sldId id="658" r:id="rId18"/>
    <p:sldId id="679" r:id="rId19"/>
    <p:sldId id="680" r:id="rId20"/>
    <p:sldId id="320" r:id="rId21"/>
    <p:sldId id="678" r:id="rId22"/>
    <p:sldId id="845" r:id="rId23"/>
    <p:sldId id="1059" r:id="rId24"/>
    <p:sldId id="1049" r:id="rId25"/>
    <p:sldId id="1050" r:id="rId26"/>
    <p:sldId id="1053" r:id="rId27"/>
    <p:sldId id="1065" r:id="rId28"/>
    <p:sldId id="664" r:id="rId29"/>
    <p:sldId id="882" r:id="rId30"/>
    <p:sldId id="1068" r:id="rId31"/>
    <p:sldId id="1055" r:id="rId32"/>
    <p:sldId id="908" r:id="rId33"/>
    <p:sldId id="643" r:id="rId34"/>
  </p:sldIdLst>
  <p:sldSz cx="12192000" cy="6858000"/>
  <p:notesSz cx="6858000" cy="9144000"/>
  <p:embeddedFontLst>
    <p:embeddedFont>
      <p:font typeface="Lucida Sans Unicode" panose="020B0602030504020204" pitchFamily="34" charset="0"/>
      <p:regular r:id="rId37"/>
    </p:embeddedFont>
    <p:embeddedFont>
      <p:font typeface="Montserrat" pitchFamily="2" charset="77"/>
      <p:regular r:id="rId38"/>
      <p:bold r:id="rId39"/>
      <p:italic r:id="rId40"/>
      <p:boldItalic r:id="rId41"/>
    </p:embeddedFont>
    <p:embeddedFont>
      <p:font typeface="Montserrat Alternates" pitchFamily="2" charset="77"/>
      <p:regular r:id="rId42"/>
      <p:bold r:id="rId43"/>
      <p:italic r:id="rId44"/>
      <p:boldItalic r:id="rId45"/>
    </p:embeddedFont>
    <p:embeddedFont>
      <p:font typeface="Montserrat Alternates Black" panose="020B0704020202020204" pitchFamily="34" charset="0"/>
      <p:bold r:id="rId46"/>
      <p:italic r:id="rId47"/>
      <p:boldItalic r:id="rId48"/>
    </p:embeddedFont>
    <p:embeddedFont>
      <p:font typeface="Montserrat Light" panose="020F0302020204030204" pitchFamily="34" charset="0"/>
      <p:regular r:id="rId49"/>
      <p: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dran Ddiofyn" id="{3FB70B84-D42B-4E74-8CA6-AF5EF9CAAE5B}">
          <p14:sldIdLst>
            <p14:sldId id="256"/>
          </p14:sldIdLst>
        </p14:section>
        <p14:section name="Hanes y Senedd" id="{73B782F8-B1C4-4D8E-A140-E020BBEA197A}">
          <p14:sldIdLst>
            <p14:sldId id="1052"/>
            <p14:sldId id="675"/>
          </p14:sldIdLst>
        </p14:section>
        <p14:section name="Etholiad y Senedd" id="{47BF9938-9E45-4706-8017-078D9500A783}">
          <p14:sldIdLst>
            <p14:sldId id="676"/>
            <p14:sldId id="663"/>
            <p14:sldId id="1056"/>
            <p14:sldId id="1057"/>
            <p14:sldId id="1062"/>
            <p14:sldId id="1064"/>
            <p14:sldId id="635"/>
            <p14:sldId id="658"/>
            <p14:sldId id="679"/>
            <p14:sldId id="680"/>
            <p14:sldId id="320"/>
            <p14:sldId id="678"/>
            <p14:sldId id="845"/>
            <p14:sldId id="1059"/>
            <p14:sldId id="1049"/>
            <p14:sldId id="1050"/>
            <p14:sldId id="1053"/>
            <p14:sldId id="1065"/>
            <p14:sldId id="664"/>
            <p14:sldId id="882"/>
            <p14:sldId id="1068"/>
            <p14:sldId id="1055"/>
            <p14:sldId id="908"/>
            <p14:sldId id="64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446" userDrawn="1">
          <p15:clr>
            <a:srgbClr val="A4A3A4"/>
          </p15:clr>
        </p15:guide>
        <p15:guide id="3" pos="234" userDrawn="1">
          <p15:clr>
            <a:srgbClr val="A4A3A4"/>
          </p15:clr>
        </p15:guide>
        <p15:guide id="4" pos="4021" userDrawn="1">
          <p15:clr>
            <a:srgbClr val="A4A3A4"/>
          </p15:clr>
        </p15:guide>
        <p15:guide id="5" pos="36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4DD510F-8346-88F5-62E8-58B5F5FDC7CA}" name="Owen-Williams, Ann (Staff Comisiwn y Senedd | Senedd Commission Staff)" initials="OS" userId="S::ann.owen.williams@senedd.wales::40b73be5-7ac7-4d39-ba42-e6e824ded7a8" providerId="AD"/>
  <p188:author id="{ADCE1711-3D84-1E7E-FDA3-58C656944681}" name="Judy Edwards" initials="JE" userId="S::JEdwards@electoralcommission.org.uk::97ec32ec-1920-4447-8ec7-1835dc49ef49" providerId="AD"/>
  <p188:author id="{AD599016-E291-16CD-F184-32B8BDFB7AD5}" name="Judy Edwards" initials="JE" userId="S::jedwards@electoralcommission.org.uk::97ec32ec-1920-4447-8ec7-1835dc49ef49" providerId="AD"/>
  <p188:author id="{571BF721-483A-754D-F6A4-66EBC7169D96}" name="Helen Clark" initials="HC" userId="S::HClark@electoralcommission.org.uk::25982c10-e956-4431-8d3a-216a24c97af1" providerId="AD"/>
  <p188:author id="{878ABE89-E792-CF55-418B-1D707442D568}" name="Dechamps-Evans, Sion (Staff Comisiwn y Senedd | Senedd Commission Staff)" initials="DS" userId="S::sion.dechamps-evans@senedd.cymru::b36a8931-7d7e-4fe6-9929-e17cdc0a96f2" providerId="AD"/>
  <p188:author id="{C06F6E8A-33A6-E9F4-BB7D-FCEE55AD1302}" name="Hughes, Caryl-Mai (Staff Comisiwn y Senedd | Senedd Commission Staff)" initials="CH" userId="S::Caryl-Mai.Hughes@senedd.wales::96bf73ff-ff26-4ba7-aa11-fcfd2fe18ca2" providerId="AD"/>
  <p188:author id="{DB3B329D-16B8-1C24-3AFD-CB87F41B9452}" name="Dechamps-Evans, Sion (Staff Comisiwn y Senedd | Senedd Commission Staff)" initials="SD" userId="S::Sion.Dechamps-Evans@senedd.cymru::b36a8931-7d7e-4fe6-9929-e17cdc0a96f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iams, Megan (Staff Comisiwn y Senedd | Senedd Commission Staff)" initials="WM(CyS|SCS" lastIdx="7" clrIdx="0">
    <p:extLst>
      <p:ext uri="{19B8F6BF-5375-455C-9EA6-DF929625EA0E}">
        <p15:presenceInfo xmlns:p15="http://schemas.microsoft.com/office/powerpoint/2012/main" userId="S::Megan.Williams@assembly.wales::2ed49610-9a10-429c-b183-c615570ffd3a" providerId="AD"/>
      </p:ext>
    </p:extLst>
  </p:cmAuthor>
  <p:cmAuthor id="2" name="Hughes, Caryl-Mai (Staff Comisiwn y Senedd | Senedd Commission Staff)" initials="HS" lastIdx="5" clrIdx="1">
    <p:extLst>
      <p:ext uri="{19B8F6BF-5375-455C-9EA6-DF929625EA0E}">
        <p15:presenceInfo xmlns:p15="http://schemas.microsoft.com/office/powerpoint/2012/main" userId="S::caryl-mai.hughes@assembly.wales::96bf73ff-ff26-4ba7-aa11-fcfd2fe18ca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791E"/>
    <a:srgbClr val="757578"/>
    <a:srgbClr val="FFFFFF"/>
    <a:srgbClr val="951B50"/>
    <a:srgbClr val="602B51"/>
    <a:srgbClr val="BB8F2E"/>
    <a:srgbClr val="004C42"/>
    <a:srgbClr val="30AF87"/>
    <a:srgbClr val="A72634"/>
    <a:srgbClr val="EF40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1EC1C1-4AB3-485B-8B3F-ED7982ED2377}" v="1" dt="2025-10-07T07:28:39.861"/>
    <p1510:client id="{A8EA3932-986F-4EC3-972C-D735797A7EBD}" v="4" dt="2025-10-07T14:06:04.3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71701" autoAdjust="0"/>
  </p:normalViewPr>
  <p:slideViewPr>
    <p:cSldViewPr snapToGrid="0">
      <p:cViewPr varScale="1">
        <p:scale>
          <a:sx n="90" d="100"/>
          <a:sy n="90" d="100"/>
        </p:scale>
        <p:origin x="1976" y="184"/>
      </p:cViewPr>
      <p:guideLst>
        <p:guide orient="horz" pos="2160"/>
        <p:guide pos="7446"/>
        <p:guide pos="234"/>
        <p:guide pos="4021"/>
        <p:guide pos="365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3.fntdata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microsoft.com/office/2015/10/relationships/revisionInfo" Target="revisionInfo.xml"/><Relationship Id="rId8" Type="http://schemas.openxmlformats.org/officeDocument/2006/relationships/slide" Target="slides/slide1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3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handoutMaster" Target="handoutMasters/handoutMaster1.xml"/><Relationship Id="rId49" Type="http://schemas.openxmlformats.org/officeDocument/2006/relationships/font" Target="fonts/font13.fntdata"/><Relationship Id="rId57" Type="http://schemas.microsoft.com/office/2018/10/relationships/authors" Target="author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8.fntdata"/><Relationship Id="rId52" Type="http://schemas.openxmlformats.org/officeDocument/2006/relationships/presProps" Target="presProps.xml"/></Relationships>
</file>

<file path=ppt/comments/modernComment_292_89C34B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FD3BDA8-B5FF-48B3-A334-4CE72EA09C36}" authorId="{C06F6E8A-33A6-E9F4-BB7D-FCEE55AD1302}" created="2025-07-16T11:14:36.53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44454836" sldId="658"/>
      <ac:spMk id="3" creationId="{17738C71-6D09-4EB9-BDDD-64082895119D}"/>
      <ac:txMk cp="0" len="1">
        <ac:context len="18" hash="3243398627"/>
      </ac:txMk>
    </ac:txMkLst>
    <p188:pos x="3465419" y="304339"/>
    <p188:replyLst>
      <p188:reply id="{80EAD193-2F2F-44EE-84D6-D0199B05A7C4}" authorId="{878ABE89-E792-CF55-418B-1D707442D568}" created="2025-07-21T14:18:08.024">
        <p188:txBody>
          <a:bodyPr/>
          <a:lstStyle/>
          <a:p>
            <a:r>
              <a:rPr lang="en-GB"/>
              <a:t>Falle newid y teitl o 'llwyddianau' i notable changes from the Senedd. Llwyddianau yn rhywbeth subjective?</a:t>
            </a:r>
          </a:p>
        </p188:txBody>
      </p188:reply>
    </p188:replyLst>
    <p188:txBody>
      <a:bodyPr/>
      <a:lstStyle/>
      <a:p>
        <a:r>
          <a:rPr lang="en-GB"/>
          <a:t>Os ydyn ni’n cynnwys 20mph yn fan hyn - ydyn ni angen newid teitl i fod yn deddfau’r Senedd yn lle llwyddiannau’r Senedd?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C834D3-CF5C-4B8E-AFCB-0F4FD92CFF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0743" y="8424000"/>
            <a:ext cx="2244712" cy="360000"/>
          </a:xfrm>
          <a:prstGeom prst="rect">
            <a:avLst/>
          </a:prstGeom>
        </p:spPr>
      </p:pic>
      <p:sp>
        <p:nvSpPr>
          <p:cNvPr id="7" name="Header Placeholder 3">
            <a:extLst>
              <a:ext uri="{FF2B5EF4-FFF2-40B4-BE49-F238E27FC236}">
                <a16:creationId xmlns:a16="http://schemas.microsoft.com/office/drawing/2014/main" id="{F75B7D76-B2CE-493A-83C2-72083588B7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35841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/>
            </a:lvl1pPr>
          </a:lstStyle>
          <a:p>
            <a:endParaRPr lang="en-GB" sz="100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617319E-9A50-4F59-A473-239DD03B35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74674" y="8424001"/>
            <a:ext cx="2971800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/>
            </a:lvl1pPr>
          </a:lstStyle>
          <a:p>
            <a:endParaRPr lang="en-GB" sz="1000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37B99DC2-E263-4D22-A5DE-A2126B5753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90743" y="0"/>
            <a:ext cx="2971800" cy="35841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/>
            </a:lvl1pPr>
          </a:lstStyle>
          <a:p>
            <a:pPr algn="l"/>
            <a:fld id="{F7729CC6-3222-453F-9641-29AFF42E35C8}" type="datetimeFigureOut">
              <a:rPr lang="en-GB" sz="1000" smtClean="0"/>
              <a:pPr algn="l"/>
              <a:t>09/10/2025</a:t>
            </a:fld>
            <a:endParaRPr lang="en-GB" sz="1000"/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C5205AFC-C9DE-4B65-AF99-FF7DF69A6D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2914056" y="8424001"/>
            <a:ext cx="782016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/>
            </a:lvl1pPr>
          </a:lstStyle>
          <a:p>
            <a:pPr algn="ctr"/>
            <a:fld id="{EE7D6E7B-9A53-4928-B365-D5CBE4F8B956}" type="slidenum">
              <a:rPr lang="en-GB" sz="1000" smtClean="0"/>
              <a:pPr algn="ctr"/>
              <a:t>‹#›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401945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90743" y="542925"/>
            <a:ext cx="5875867" cy="3305175"/>
          </a:xfrm>
          <a:prstGeom prst="rect">
            <a:avLst/>
          </a:prstGeom>
          <a:noFill/>
          <a:ln w="12700">
            <a:solidFill>
              <a:srgbClr val="F2F2F2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90743" y="4162425"/>
            <a:ext cx="5875866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F30255-1588-4E97-8708-42EB58F37E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0743" y="8424000"/>
            <a:ext cx="2244712" cy="360000"/>
          </a:xfrm>
          <a:prstGeom prst="rect">
            <a:avLst/>
          </a:prstGeom>
        </p:spPr>
      </p:pic>
      <p:sp>
        <p:nvSpPr>
          <p:cNvPr id="9" name="Header Placeholder 3">
            <a:extLst>
              <a:ext uri="{FF2B5EF4-FFF2-40B4-BE49-F238E27FC236}">
                <a16:creationId xmlns:a16="http://schemas.microsoft.com/office/drawing/2014/main" id="{B607F024-5E2D-4C2E-919E-9501CE2E00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480410" cy="35841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/>
            </a:lvl1pPr>
          </a:lstStyle>
          <a:p>
            <a:endParaRPr lang="en-GB" sz="100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ABB0489-2669-47AF-8E76-A1ECBDF30D9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874674" y="8424001"/>
            <a:ext cx="2491935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/>
            </a:lvl1pPr>
          </a:lstStyle>
          <a:p>
            <a:endParaRPr lang="en-GB" sz="1000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58390AD1-EF4C-4E72-99B6-A6CA0191EA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90743" y="0"/>
            <a:ext cx="2971800" cy="35841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00"/>
            </a:lvl1pPr>
          </a:lstStyle>
          <a:p>
            <a:pPr algn="l"/>
            <a:fld id="{F7729CC6-3222-453F-9641-29AFF42E35C8}" type="datetimeFigureOut">
              <a:rPr lang="en-GB" smtClean="0"/>
              <a:pPr algn="l"/>
              <a:t>09/10/2025</a:t>
            </a:fld>
            <a:endParaRPr lang="en-GB" sz="1000"/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8DEA85E8-9456-4DAD-A75A-8F1E5536E7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2914056" y="8424001"/>
            <a:ext cx="782016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00"/>
            </a:lvl1pPr>
          </a:lstStyle>
          <a:p>
            <a:pPr algn="ctr"/>
            <a:fld id="{EE7D6E7B-9A53-4928-B365-D5CBE4F8B956}" type="slidenum">
              <a:rPr lang="en-GB" smtClean="0"/>
              <a:pPr algn="ctr"/>
              <a:t>‹#›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83306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" Target="../slides/slide6.xml"/><Relationship Id="rId4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lfan Delwedd Sleid 1"/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Dalfan Nodiada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>
                <a:effectLst/>
                <a:latin typeface="Segoe UI Web (West European)"/>
              </a:rPr>
              <a:t>Croeso i sesiwn ar Dy Bleidlais Gyntaf. Yma byddwn ni’n rhoi peth gwybodaeth am y Senedd a hefyd am sut i bleidleisio os mai dyma’r tro cyntaf i chi wneud hynny</a:t>
            </a:r>
          </a:p>
        </p:txBody>
      </p:sp>
      <p:sp>
        <p:nvSpPr>
          <p:cNvPr id="4" name="Dalfan Rhif y Sleid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/>
            <a:fld id="{EE7D6E7B-9A53-4928-B365-D5CBE4F8B956}" type="slidenum">
              <a:rPr lang="en-GB" smtClean="0"/>
              <a:pPr algn="ctr"/>
              <a:t>1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157777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Mae'r Senedd, fel y gwelwn, yn gyfrifol am lawer o bynciau sy'n effeithio ar ein bywydau bob dydd.</a:t>
            </a:r>
          </a:p>
          <a:p>
            <a:pPr rtl="0"/>
            <a:endParaRPr lang="cy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Wrth bleidleisio yn Etholiad y Senedd, rydym yn pleidleisio dros y bobl orau i gyfarfod yn y Senedd a gwneud y penderfyniadau hyn ar ein rhan.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/>
            <a:fld id="{EE7D6E7B-9A53-4928-B365-D5CBE4F8B956}" type="slidenum">
              <a:rPr lang="en-GB" smtClean="0"/>
              <a:pPr algn="ctr"/>
              <a:t>10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3628128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Beth mae'r Senedd eisoes wedi'i wneud sydd wedi effeithio ar ein bywydau bob dydd? Dyma rai o'r pethau y mae'r Senedd wedi pasio deddfau arnynt yma yng Nghymru: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y-GB" sz="1200" b="0" i="0" u="none" strike="noStrike" kern="1200" cap="none" spc="0" normalizeH="0" baseline="0" noProof="0" dirty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Gwaharddiad smygu /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Smoking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ban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Pasys bws am ddim i bobl dros 60 oed /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Free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bus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pass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for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over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60s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Bagiau plastig 5c / 5p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plastic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bags</a:t>
            </a:r>
            <a:endParaRPr kumimoji="0" lang="cy-GB" sz="1200" b="0" i="0" u="none" strike="noStrike" kern="1200" cap="none" spc="0" normalizeH="0" baseline="0" noProof="0" dirty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Presgripsiynau am ddim /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Free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prescriptions</a:t>
            </a:r>
            <a:endParaRPr kumimoji="0" lang="cy-GB" sz="1200" b="0" i="0" u="none" strike="noStrike" kern="1200" cap="none" spc="0" normalizeH="0" baseline="0" noProof="0" dirty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Comisiynydd Plant Cymru /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Children’s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Commissioner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for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Wale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–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could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also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mention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UNCRC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Tocynnau bws £1 i bobl ifanc 16-21 oed / £1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bus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Ticket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for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16-21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year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olds</a:t>
            </a:r>
            <a:endParaRPr kumimoji="0" lang="cy-GB" sz="1200" b="0" i="0" u="none" strike="noStrike" kern="1200" cap="none" spc="0" normalizeH="0" baseline="0" noProof="0" dirty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20 </a:t>
            </a:r>
            <a:r>
              <a:rPr kumimoji="0" lang="cy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mya</a:t>
            </a:r>
            <a:r>
              <a:rPr kumimoji="0" lang="cy-GB" sz="1200" b="0" i="0" u="none" strike="noStrike" kern="1200" cap="none" spc="0" normalizeH="0" baseline="0" noProof="0" dirty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 / 20mph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  <a:p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y-GB" dirty="0"/>
              <a:t>Gan fynd yn ôl at y cwestiwn a ofynnais i ar y cychwyn: pam ydyn ni’n pleidleisio? Rydyn ni’n pleidleisio dros y bobl orau i’n cynrychioli ni a deddfu ar gyfer Cymru. A fyddwch chi’n defnyddio eich pleidlais?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y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y-GB" dirty="0"/>
              <a:t>Sgwrs am beth sy’n eu pryderu. Beth fydden nhw’n hoffi ei weld ym maniffestos y pleidiau gwleidyddol? Dros beth fyddwch chi’n pleidleisio yn etholiad 2026?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164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40FA7-1D87-4215-CE72-7C33459E1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lfan Delwedd Sleid 1">
            <a:extLst>
              <a:ext uri="{FF2B5EF4-FFF2-40B4-BE49-F238E27FC236}">
                <a16:creationId xmlns:a16="http://schemas.microsoft.com/office/drawing/2014/main" id="{BA5C5D00-D1F0-9850-2B94-9CE295078B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Dalfan Nodiadau 2">
            <a:extLst>
              <a:ext uri="{FF2B5EF4-FFF2-40B4-BE49-F238E27FC236}">
                <a16:creationId xmlns:a16="http://schemas.microsoft.com/office/drawing/2014/main" id="{9169D855-AE04-8DEA-F5BA-49E5C0BE96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>
                <a:effectLst/>
                <a:latin typeface="Segoe UI Web (West European)"/>
              </a:rPr>
              <a:t>Ydy hi'n bwysig pleidleisio? Rwyf am i chi droi at y person wrth eich ymyl, o'ch blaen neu y tu ôl i chi a thrafod y cwestiwn hwn. Ydy hi'n bwysig pleidleisio? A pham?</a:t>
            </a:r>
          </a:p>
        </p:txBody>
      </p:sp>
      <p:sp>
        <p:nvSpPr>
          <p:cNvPr id="4" name="Dalfan Rhif y Sleid 3">
            <a:extLst>
              <a:ext uri="{FF2B5EF4-FFF2-40B4-BE49-F238E27FC236}">
                <a16:creationId xmlns:a16="http://schemas.microsoft.com/office/drawing/2014/main" id="{CB88C5C6-4CB1-C147-B060-98D7DF06BB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528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CF63E-E4FF-E8D2-EC8C-39A8568C2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lfan Delwedd Sleid 1">
            <a:extLst>
              <a:ext uri="{FF2B5EF4-FFF2-40B4-BE49-F238E27FC236}">
                <a16:creationId xmlns:a16="http://schemas.microsoft.com/office/drawing/2014/main" id="{119C1E66-E830-7C74-69F8-B326C85D4F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Dalfan Nodiadau 2">
            <a:extLst>
              <a:ext uri="{FF2B5EF4-FFF2-40B4-BE49-F238E27FC236}">
                <a16:creationId xmlns:a16="http://schemas.microsoft.com/office/drawing/2014/main" id="{80ACCB9E-A05A-1E0F-A856-3ED7E7E687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yna lawer o resymau pam ei bod hi’n bwysig pleidleisio – </a:t>
            </a:r>
            <a:r>
              <a:rPr lang="cy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dyma’ch</a:t>
            </a:r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cyfle i ddefnyddio’ch Llais a phleidleisio dros y cynrychiolwyr rydych chi’n teimlo fydd yn gwneud y penderfyniadau gorau i Gymru. Mae’n ffordd o fod yn ddinesydd gweithredol a bod yn rhan o wneud penderfyniadau dros y Wlad.</a:t>
            </a:r>
          </a:p>
          <a:p>
            <a:b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noProof="0" dirty="0">
              <a:effectLst/>
              <a:latin typeface="Segoe UI Web (West European)"/>
            </a:endParaRPr>
          </a:p>
        </p:txBody>
      </p:sp>
      <p:sp>
        <p:nvSpPr>
          <p:cNvPr id="4" name="Dalfan Rhif y Sleid 3">
            <a:extLst>
              <a:ext uri="{FF2B5EF4-FFF2-40B4-BE49-F238E27FC236}">
                <a16:creationId xmlns:a16="http://schemas.microsoft.com/office/drawing/2014/main" id="{2301367B-FB1A-A53D-53EC-52F93A3D59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850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414042"/>
                </a:solidFill>
              </a:rPr>
              <a:t>Beth </a:t>
            </a:r>
            <a:r>
              <a:rPr lang="en-GB" dirty="0" err="1">
                <a:solidFill>
                  <a:srgbClr val="414042"/>
                </a:solidFill>
              </a:rPr>
              <a:t>sy'n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digwydd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yn</a:t>
            </a:r>
            <a:r>
              <a:rPr lang="en-GB" dirty="0">
                <a:solidFill>
                  <a:srgbClr val="414042"/>
                </a:solidFill>
              </a:rPr>
              <a:t> yr </a:t>
            </a:r>
            <a:r>
              <a:rPr lang="en-GB" dirty="0" err="1">
                <a:solidFill>
                  <a:srgbClr val="414042"/>
                </a:solidFill>
              </a:rPr>
              <a:t>olygfa</a:t>
            </a:r>
            <a:r>
              <a:rPr lang="en-GB" dirty="0">
                <a:solidFill>
                  <a:srgbClr val="414042"/>
                </a:solidFill>
              </a:rPr>
              <a:t> hon? Beth </a:t>
            </a:r>
            <a:r>
              <a:rPr lang="en-GB" dirty="0" err="1">
                <a:solidFill>
                  <a:srgbClr val="414042"/>
                </a:solidFill>
              </a:rPr>
              <a:t>ydych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chi'n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meddwl</a:t>
            </a:r>
            <a:r>
              <a:rPr lang="en-GB" dirty="0">
                <a:solidFill>
                  <a:srgbClr val="414042"/>
                </a:solidFill>
              </a:rPr>
              <a:t> bod y </a:t>
            </a:r>
            <a:r>
              <a:rPr lang="en-GB" dirty="0" err="1">
                <a:solidFill>
                  <a:srgbClr val="414042"/>
                </a:solidFill>
              </a:rPr>
              <a:t>bobl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yn</a:t>
            </a:r>
            <a:r>
              <a:rPr lang="en-GB" dirty="0">
                <a:solidFill>
                  <a:srgbClr val="414042"/>
                </a:solidFill>
              </a:rPr>
              <a:t> y </a:t>
            </a:r>
            <a:r>
              <a:rPr lang="en-GB" dirty="0" err="1">
                <a:solidFill>
                  <a:srgbClr val="414042"/>
                </a:solidFill>
              </a:rPr>
              <a:t>ciw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yn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meddwl</a:t>
            </a:r>
            <a:r>
              <a:rPr lang="en-GB" dirty="0">
                <a:solidFill>
                  <a:srgbClr val="414042"/>
                </a:solidFill>
              </a:rPr>
              <a:t> ac </a:t>
            </a:r>
            <a:r>
              <a:rPr lang="en-GB" dirty="0" err="1">
                <a:solidFill>
                  <a:srgbClr val="414042"/>
                </a:solidFill>
              </a:rPr>
              <a:t>yn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teimlo</a:t>
            </a:r>
            <a:r>
              <a:rPr lang="en-GB" dirty="0">
                <a:solidFill>
                  <a:srgbClr val="414042"/>
                </a:solidFill>
              </a:rPr>
              <a:t>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/>
            <a:fld id="{EE7D6E7B-9A53-4928-B365-D5CBE4F8B956}" type="slidenum">
              <a:rPr lang="en-GB" smtClean="0"/>
              <a:pPr algn="ctr"/>
              <a:t>14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9513985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DC1B9-70F5-65D6-51B1-718301DDB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lfan Delwedd Sleid 1">
            <a:extLst>
              <a:ext uri="{FF2B5EF4-FFF2-40B4-BE49-F238E27FC236}">
                <a16:creationId xmlns:a16="http://schemas.microsoft.com/office/drawing/2014/main" id="{BEF8264D-C7E4-B03A-8B99-A71A7F81A0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Dalfan Nodiadau 2">
            <a:extLst>
              <a:ext uri="{FF2B5EF4-FFF2-40B4-BE49-F238E27FC236}">
                <a16:creationId xmlns:a16="http://schemas.microsoft.com/office/drawing/2014/main" id="{F7AEAAF5-088E-E9DB-7209-0BCCC67D40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>
                <a:effectLst/>
                <a:latin typeface="Segoe UI Web (West European)"/>
              </a:rPr>
              <a:t>Pwy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ydyn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ni'n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pleidleisio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drosto</a:t>
            </a:r>
            <a:r>
              <a:rPr lang="en-GB" dirty="0">
                <a:effectLst/>
                <a:latin typeface="Segoe UI Web (West European)"/>
              </a:rPr>
              <a:t>? </a:t>
            </a:r>
            <a:r>
              <a:rPr lang="en-GB" dirty="0" err="1">
                <a:effectLst/>
                <a:latin typeface="Segoe UI Web (West European)"/>
              </a:rPr>
              <a:t>Rydyn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ni'n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gwybod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beth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yw'r</a:t>
            </a:r>
            <a:r>
              <a:rPr lang="en-GB" dirty="0">
                <a:effectLst/>
                <a:latin typeface="Segoe UI Web (West European)"/>
              </a:rPr>
              <a:t> Senedd, </a:t>
            </a:r>
            <a:r>
              <a:rPr lang="en-GB" dirty="0" err="1">
                <a:effectLst/>
                <a:latin typeface="Segoe UI Web (West European)"/>
              </a:rPr>
              <a:t>beth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mae'n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ei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wneud</a:t>
            </a:r>
            <a:r>
              <a:rPr lang="en-GB" dirty="0">
                <a:effectLst/>
                <a:latin typeface="Segoe UI Web (West European)"/>
              </a:rPr>
              <a:t> a bod </a:t>
            </a:r>
            <a:r>
              <a:rPr lang="en-GB" dirty="0" err="1">
                <a:effectLst/>
                <a:latin typeface="Segoe UI Web (West European)"/>
              </a:rPr>
              <a:t>gennym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etholiad</a:t>
            </a:r>
            <a:r>
              <a:rPr lang="en-GB" dirty="0">
                <a:effectLst/>
                <a:latin typeface="Segoe UI Web (West European)"/>
              </a:rPr>
              <a:t>. </a:t>
            </a:r>
            <a:r>
              <a:rPr lang="en-GB" dirty="0" err="1">
                <a:effectLst/>
                <a:latin typeface="Segoe UI Web (West European)"/>
              </a:rPr>
              <a:t>Ond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pwy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yw'r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bobl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sy'n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cwrdd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yn</a:t>
            </a:r>
            <a:r>
              <a:rPr lang="en-GB" dirty="0">
                <a:effectLst/>
                <a:latin typeface="Segoe UI Web (West European)"/>
              </a:rPr>
              <a:t> y Senedd. 
Mae </a:t>
            </a:r>
            <a:r>
              <a:rPr lang="en-GB" dirty="0" err="1">
                <a:effectLst/>
                <a:latin typeface="Segoe UI Web (West European)"/>
              </a:rPr>
              <a:t>gennym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etholiad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i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ethol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Aelodau</a:t>
            </a:r>
            <a:r>
              <a:rPr lang="en-GB" dirty="0">
                <a:effectLst/>
                <a:latin typeface="Segoe UI Web (West European)"/>
              </a:rPr>
              <a:t> o'r Senedd. </a:t>
            </a:r>
            <a:r>
              <a:rPr lang="en-GB" dirty="0" err="1">
                <a:effectLst/>
                <a:latin typeface="Segoe UI Web (West European)"/>
              </a:rPr>
              <a:t>Ar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hyn</a:t>
            </a:r>
            <a:r>
              <a:rPr lang="en-GB" dirty="0">
                <a:effectLst/>
                <a:latin typeface="Segoe UI Web (West European)"/>
              </a:rPr>
              <a:t> o </a:t>
            </a:r>
            <a:r>
              <a:rPr lang="en-GB" dirty="0" err="1">
                <a:effectLst/>
                <a:latin typeface="Segoe UI Web (West European)"/>
              </a:rPr>
              <a:t>bryd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mae</a:t>
            </a:r>
            <a:r>
              <a:rPr lang="en-GB" dirty="0">
                <a:effectLst/>
                <a:latin typeface="Segoe UI Web (West European)"/>
              </a:rPr>
              <a:t> 60 o </a:t>
            </a:r>
            <a:r>
              <a:rPr lang="en-GB" dirty="0" err="1">
                <a:effectLst/>
                <a:latin typeface="Segoe UI Web (West European)"/>
              </a:rPr>
              <a:t>Aelodau</a:t>
            </a:r>
            <a:r>
              <a:rPr lang="en-GB" dirty="0">
                <a:effectLst/>
                <a:latin typeface="Segoe UI Web (West European)"/>
              </a:rPr>
              <a:t> o'r Senedd, </a:t>
            </a:r>
            <a:r>
              <a:rPr lang="en-GB" dirty="0" err="1">
                <a:effectLst/>
                <a:latin typeface="Segoe UI Web (West European)"/>
              </a:rPr>
              <a:t>ond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mae'r</a:t>
            </a:r>
            <a:r>
              <a:rPr lang="en-GB" dirty="0">
                <a:effectLst/>
                <a:latin typeface="Segoe UI Web (West European)"/>
              </a:rPr>
              <a:t> Senedd </a:t>
            </a:r>
            <a:r>
              <a:rPr lang="en-GB" dirty="0" err="1">
                <a:effectLst/>
                <a:latin typeface="Segoe UI Web (West European)"/>
              </a:rPr>
              <a:t>yn</a:t>
            </a:r>
            <a:r>
              <a:rPr lang="en-GB" dirty="0">
                <a:effectLst/>
                <a:latin typeface="Segoe UI Web (West European)"/>
              </a:rPr>
              <a:t> </a:t>
            </a:r>
            <a:r>
              <a:rPr lang="en-GB" dirty="0" err="1">
                <a:effectLst/>
                <a:latin typeface="Segoe UI Web (West European)"/>
              </a:rPr>
              <a:t>newid</a:t>
            </a:r>
            <a:endParaRPr lang="cy-GB" dirty="0">
              <a:effectLst/>
              <a:latin typeface="Segoe UI Web (West European)"/>
            </a:endParaRPr>
          </a:p>
        </p:txBody>
      </p:sp>
      <p:sp>
        <p:nvSpPr>
          <p:cNvPr id="4" name="Dalfan Rhif y Sleid 3">
            <a:extLst>
              <a:ext uri="{FF2B5EF4-FFF2-40B4-BE49-F238E27FC236}">
                <a16:creationId xmlns:a16="http://schemas.microsoft.com/office/drawing/2014/main" id="{9B9662F1-297B-572C-77E5-DD6FD62460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396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C0FB9-DEC7-C533-F994-ADC08258B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9F68E1-43AE-8608-FD33-2296C79DD3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F8861D-AD36-5EE0-0B5F-7B075D07BF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Gyda'r</a:t>
            </a:r>
            <a:r>
              <a:rPr lang="en-GB" dirty="0"/>
              <a:t> </a:t>
            </a:r>
            <a:r>
              <a:rPr lang="en-GB" dirty="0" err="1"/>
              <a:t>etholiad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7 Mai 2026 </a:t>
            </a:r>
            <a:r>
              <a:rPr lang="en-GB" dirty="0" err="1"/>
              <a:t>bydd</a:t>
            </a:r>
            <a:r>
              <a:rPr lang="en-GB" dirty="0"/>
              <a:t> </a:t>
            </a:r>
            <a:r>
              <a:rPr lang="en-GB" dirty="0" err="1"/>
              <a:t>rhai</a:t>
            </a:r>
            <a:r>
              <a:rPr lang="en-GB" dirty="0"/>
              <a:t> </a:t>
            </a:r>
            <a:r>
              <a:rPr lang="en-GB" dirty="0" err="1"/>
              <a:t>newidiadau</a:t>
            </a:r>
            <a:r>
              <a:rPr lang="en-GB" dirty="0"/>
              <a:t> </a:t>
            </a:r>
            <a:r>
              <a:rPr lang="en-GB" dirty="0" err="1"/>
              <a:t>i'r</a:t>
            </a:r>
            <a:r>
              <a:rPr lang="en-GB" dirty="0"/>
              <a:t> Senedd.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hoffech</a:t>
            </a:r>
            <a:r>
              <a:rPr lang="en-GB" dirty="0"/>
              <a:t> </a:t>
            </a:r>
            <a:r>
              <a:rPr lang="en-GB" dirty="0" err="1"/>
              <a:t>wybod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am </a:t>
            </a:r>
            <a:r>
              <a:rPr lang="en-GB" dirty="0" err="1"/>
              <a:t>hyn</a:t>
            </a:r>
            <a:r>
              <a:rPr lang="en-GB" dirty="0"/>
              <a:t>, </a:t>
            </a:r>
            <a:r>
              <a:rPr lang="en-GB" dirty="0" err="1"/>
              <a:t>gallwch</a:t>
            </a:r>
            <a:r>
              <a:rPr lang="en-GB" dirty="0"/>
              <a:t> </a:t>
            </a:r>
            <a:r>
              <a:rPr lang="en-GB" dirty="0" err="1"/>
              <a:t>sganio'r</a:t>
            </a:r>
            <a:r>
              <a:rPr lang="en-GB" dirty="0"/>
              <a:t> cod QR neu </a:t>
            </a:r>
            <a:r>
              <a:rPr lang="en-GB" dirty="0" err="1"/>
              <a:t>fynd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wefan</a:t>
            </a:r>
            <a:r>
              <a:rPr lang="en-GB" dirty="0"/>
              <a:t> </a:t>
            </a:r>
            <a:r>
              <a:rPr lang="en-GB" dirty="0" err="1"/>
              <a:t>senedd.cymru</a:t>
            </a:r>
            <a:r>
              <a:rPr lang="en-GB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E2814-3B51-7AAB-D3FD-C684A7DBF3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D6E7B-9A53-4928-B365-D5CBE4F8B956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9548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EA10E-71D3-79AA-B58F-FB2967A66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374E7C-A230-9369-EC0B-9A2F3CC847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E5EA61-8F8A-18C0-E812-CF917A4160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Dyma'r newidiadau i'r etholiad nesaf (ewch drwyddynt).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ECDBB-CCA8-93E4-A70A-DFD982E0FD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3795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aelodau'r Senedd yn aelodau o bleidiau gwleidyddol. Ar hyn o bryd mae 5 plaid yn y Senedd. Yn dibynnu ar sut mae pobl Cymru yn pleidleisio, gallai fod pleidiau ychwanegol yn y Senedd yn dilyn yr etholiad a gallai fod aelodau annibynnol hefyd nad ydynt yn aelodau o blaid, maent yn sefyll ar eu pen eu hunain.</a:t>
            </a:r>
          </a:p>
          <a:p>
            <a:br>
              <a:rPr lang="cy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2676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27EE7-AFB6-3D97-25F3-ED80AD4F6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1C2B77-06CD-4472-26D7-EB2AE3E688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8409A9-1926-7361-AB82-1A0E44D4CF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51A20-14D6-D4D6-C669-3B64FCBB3B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615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33D0E-03C4-EA8D-9BE2-E78C64D84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lfan Delwedd Sleid 1">
            <a:extLst>
              <a:ext uri="{FF2B5EF4-FFF2-40B4-BE49-F238E27FC236}">
                <a16:creationId xmlns:a16="http://schemas.microsoft.com/office/drawing/2014/main" id="{19D3013A-E5BF-AC2B-9A66-F720BBF52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Dalfan Nodiadau 2">
            <a:extLst>
              <a:ext uri="{FF2B5EF4-FFF2-40B4-BE49-F238E27FC236}">
                <a16:creationId xmlns:a16="http://schemas.microsoft.com/office/drawing/2014/main" id="{AE4247FD-B917-52FE-B110-B48944C534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 dirty="0"/>
              <a:t>Oes rhywun yn gwybod beth yw enw'r Adeilad hwn? – Y Senedd</a:t>
            </a:r>
          </a:p>
          <a:p>
            <a:endParaRPr lang="cy-GB" sz="1200" dirty="0"/>
          </a:p>
          <a:p>
            <a:r>
              <a:rPr lang="cy-GB" sz="1200" dirty="0"/>
              <a:t>Mae'r Senedd ym Mae Caerdydd.</a:t>
            </a:r>
          </a:p>
          <a:p>
            <a:endParaRPr lang="cy-GB" sz="1200" dirty="0"/>
          </a:p>
          <a:p>
            <a:r>
              <a:rPr lang="cy-GB" sz="1200" dirty="0"/>
              <a:t>Beth mae'r gair Senedd yn ei olygu? – Senedd yw'r gair Cymraeg am ‘Parliament’ sy'n golygu rhywle mae grŵp o bobl ddod ynghyd i drafod a gwneud penderfyniadau. Mae gan y Senedd yng Nghymru rôl wrth drafod a gwneud penderfyniadau ar bethau sy'n effeithio ar ein bywydau bob dydd yma yng Nghymru.</a:t>
            </a:r>
          </a:p>
          <a:p>
            <a:endParaRPr lang="cy-GB" sz="1200" dirty="0"/>
          </a:p>
          <a:p>
            <a:r>
              <a:rPr lang="cy-GB" sz="1200" dirty="0"/>
              <a:t>Ond sut y cyrhaeddon </a:t>
            </a:r>
            <a:r>
              <a:rPr lang="cy-GB" sz="1200" dirty="0" err="1"/>
              <a:t>ni'r</a:t>
            </a:r>
            <a:r>
              <a:rPr lang="cy-GB" sz="1200" dirty="0"/>
              <a:t> pwynt yma? Sut mae'r Senedd yn bodoli?</a:t>
            </a:r>
            <a:endParaRPr lang="cy-GB" sz="1200" noProof="0" dirty="0"/>
          </a:p>
        </p:txBody>
      </p:sp>
      <p:sp>
        <p:nvSpPr>
          <p:cNvPr id="4" name="Dalfan Rhif y Sleid 3">
            <a:extLst>
              <a:ext uri="{FF2B5EF4-FFF2-40B4-BE49-F238E27FC236}">
                <a16:creationId xmlns:a16="http://schemas.microsoft.com/office/drawing/2014/main" id="{3F41C375-9BAF-B792-0D64-9280EC4A75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9114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D5461-3340-1CF3-BE32-B75A4E6B1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9AEDCA-E77E-D49A-C730-9A4D4034CD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2BA837-820E-34F0-B5E4-8949E8C5B8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FD08B-77F2-885B-5FD9-08B0A56F2D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0483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40FA7-1D87-4215-CE72-7C33459E1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lfan Delwedd Sleid 1">
            <a:extLst>
              <a:ext uri="{FF2B5EF4-FFF2-40B4-BE49-F238E27FC236}">
                <a16:creationId xmlns:a16="http://schemas.microsoft.com/office/drawing/2014/main" id="{BA5C5D00-D1F0-9850-2B94-9CE295078B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Dalfan Nodiadau 2">
            <a:extLst>
              <a:ext uri="{FF2B5EF4-FFF2-40B4-BE49-F238E27FC236}">
                <a16:creationId xmlns:a16="http://schemas.microsoft.com/office/drawing/2014/main" id="{9169D855-AE04-8DEA-F5BA-49E5C0BE96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hefyd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bosibl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darganfod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pwy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sy'n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sefyll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ardal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trwy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chwilio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amdano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Google ac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heliwr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cod post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ymgeiswyr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wefan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Comisiwn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Etholiadol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cy-GB" dirty="0">
              <a:effectLst/>
              <a:latin typeface="Segoe UI Web (West European)"/>
            </a:endParaRPr>
          </a:p>
        </p:txBody>
      </p:sp>
      <p:sp>
        <p:nvSpPr>
          <p:cNvPr id="4" name="Dalfan Rhif y Sleid 3">
            <a:extLst>
              <a:ext uri="{FF2B5EF4-FFF2-40B4-BE49-F238E27FC236}">
                <a16:creationId xmlns:a16="http://schemas.microsoft.com/office/drawing/2014/main" id="{CB88C5C6-4CB1-C147-B060-98D7DF06BB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5283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lfan Delwedd Sleid 1"/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Dalfan Nodiada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>
                <a:effectLst/>
                <a:latin typeface="Segoe UI Web (West European)"/>
              </a:rPr>
              <a:t>Corff sy’n cael ei ethol yn ddemocrataidd yw’r Senedd, sy'n golygu ein bod yn ethol pobl i fod yn Aelodau o'r Senedd i'n cynrychioli yn ein hardaloedd ac i siarad ar ein rhan a thros ein hawliau. </a:t>
            </a:r>
          </a:p>
          <a:p>
            <a:endParaRPr lang="cy-GB" dirty="0">
              <a:effectLst/>
              <a:latin typeface="Segoe UI Web (West European)"/>
            </a:endParaRPr>
          </a:p>
          <a:p>
            <a:r>
              <a:rPr lang="cy-GB" dirty="0">
                <a:effectLst/>
                <a:latin typeface="Segoe UI Web (West European)"/>
              </a:rPr>
              <a:t>Y broblem yw – mae pobl yn drysu rhwng y Senedd yma yng Nghymru a Senedd y DU yn Llundain. </a:t>
            </a:r>
          </a:p>
          <a:p>
            <a:endParaRPr lang="cy-GB" dirty="0">
              <a:effectLst/>
              <a:latin typeface="Segoe UI Web (West European)"/>
            </a:endParaRPr>
          </a:p>
          <a:p>
            <a:r>
              <a:rPr lang="cy-GB" dirty="0">
                <a:effectLst/>
                <a:latin typeface="Segoe UI Web (West European)"/>
              </a:rPr>
              <a:t>Gall hyn effeithio ar hyder pobl wrth fynd allan i bleidleisio am nad ydyn nhw’n siŵr am beth yn union y maen nhw’n pleidleisio. </a:t>
            </a:r>
          </a:p>
          <a:p>
            <a:endParaRPr lang="cy-GB" dirty="0">
              <a:effectLst/>
              <a:latin typeface="Segoe UI Web (West European)"/>
            </a:endParaRPr>
          </a:p>
          <a:p>
            <a:r>
              <a:rPr lang="cy-GB" dirty="0">
                <a:effectLst/>
                <a:latin typeface="Segoe UI Web (West European)"/>
              </a:rPr>
              <a:t>Felly, mae yna dasg fer i chi....</a:t>
            </a:r>
          </a:p>
        </p:txBody>
      </p:sp>
      <p:sp>
        <p:nvSpPr>
          <p:cNvPr id="4" name="Dalfan Rhif y Sleid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2145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/>
            <a:fld id="{EE7D6E7B-9A53-4928-B365-D5CBE4F8B956}" type="slidenum">
              <a:rPr lang="en-GB" smtClean="0"/>
              <a:pPr algn="ctr"/>
              <a:t>23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2710410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FF4C9-956A-9CDD-7ECC-D22BDE048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8FB1AC-3F85-1EFA-725A-C09A7FF487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6683D3-E05C-CF64-8F9F-6DD711FAAC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Dangos</a:t>
            </a:r>
            <a:r>
              <a:rPr lang="en-GB" dirty="0"/>
              <a:t> </a:t>
            </a:r>
            <a:r>
              <a:rPr lang="en-GB" dirty="0" err="1"/>
              <a:t>sut</a:t>
            </a:r>
            <a:r>
              <a:rPr lang="en-GB" dirty="0"/>
              <a:t> y gall </a:t>
            </a:r>
            <a:r>
              <a:rPr lang="en-GB" dirty="0" err="1"/>
              <a:t>pobl</a:t>
            </a:r>
            <a:r>
              <a:rPr lang="en-GB" dirty="0"/>
              <a:t> </a:t>
            </a:r>
            <a:r>
              <a:rPr lang="en-GB" dirty="0" err="1"/>
              <a:t>ifanc</a:t>
            </a:r>
            <a:r>
              <a:rPr lang="en-GB" dirty="0"/>
              <a:t> </a:t>
            </a:r>
            <a:r>
              <a:rPr lang="en-GB" dirty="0" err="1"/>
              <a:t>ddefnyddio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llais</a:t>
            </a:r>
            <a:r>
              <a:rPr lang="en-GB" dirty="0"/>
              <a:t> a </a:t>
            </a:r>
            <a:r>
              <a:rPr lang="en-GB" dirty="0" err="1"/>
              <a:t>chysylltu</a:t>
            </a:r>
            <a:r>
              <a:rPr lang="en-GB" dirty="0"/>
              <a:t> </a:t>
            </a:r>
            <a:r>
              <a:rPr lang="en-GB" dirty="0" err="1"/>
              <a:t>â'u</a:t>
            </a:r>
            <a:r>
              <a:rPr lang="en-GB" dirty="0"/>
              <a:t> </a:t>
            </a:r>
            <a:r>
              <a:rPr lang="en-GB" dirty="0" err="1"/>
              <a:t>haelodau</a:t>
            </a:r>
            <a:r>
              <a:rPr lang="en-GB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A1B4F-51B4-F9C6-EB3F-2915551CCD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D6E7B-9A53-4928-B365-D5CBE4F8B956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2820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47B53-2C03-BDEE-E30E-363F867A9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EBB911-7007-E24D-692A-834B95BBEB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772F6F-C9AF-AFC0-FEBF-45DD34291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/>
              <a:t>Gall pobl ifanc ddechrau deisebau i’r Senedd. Mae angen 50 o lofnodion i ddeiseb gael ei thrafod gan y Pwyllgor, a 5,000 er mwyn iddi gael ei thrafod gan y Senedd gyfan. </a:t>
            </a:r>
          </a:p>
          <a:p>
            <a:endParaRPr lang="cy-GB" dirty="0"/>
          </a:p>
          <a:p>
            <a:r>
              <a:rPr lang="cy-GB" dirty="0"/>
              <a:t>Llwyddodd Ysgol y Wern i gasglu dros fil o lofnodion ar ei deiseb yn gofyn am wahardd gwellt plastig mewn ysgolion. Cyflwynodd Llywodraeth Cymru Ddeddf i wahardd eitemau plastig untro yng Nghymru – fe ddaeth hon i rym yn 2023 - https://busnes.senedd.cymru/mgIssueHistoryHome.aspx?IId=22259 </a:t>
            </a:r>
          </a:p>
          <a:p>
            <a:endParaRPr lang="cy-GB" dirty="0"/>
          </a:p>
          <a:p>
            <a:r>
              <a:rPr lang="cy-GB" dirty="0"/>
              <a:t>Fe wnaeth Ysgol Caer Drewyn (yn y llun ar y top) anfon deiseb i’r Senedd i adfer Uned Ddeintyddol Corwen. Llwyddwyd i gasglu 157 o lofnodion, oedd yn golygu bod y Pwyllgor Deisebau yn gallu trafod y ddeiseb. Fe wnaeth y Pwyllgor gysylltu â’r rhai sy’n gyfrifol am yr uned ddeintyddol a chytunwyd i adfer yr uned - https://busnes.senedd.cymru/mgIssueHistoryHome.aspx?IId=18654</a:t>
            </a:r>
          </a:p>
          <a:p>
            <a:endParaRPr lang="cy-GB" dirty="0"/>
          </a:p>
          <a:p>
            <a:r>
              <a:rPr lang="cy-GB" dirty="0"/>
              <a:t>Fe wnaeth </a:t>
            </a:r>
            <a:r>
              <a:rPr lang="cy-GB" dirty="0" err="1"/>
              <a:t>Whizz</a:t>
            </a:r>
            <a:r>
              <a:rPr lang="cy-GB" dirty="0"/>
              <a:t> </a:t>
            </a:r>
            <a:r>
              <a:rPr lang="cy-GB" dirty="0" err="1"/>
              <a:t>Kidz</a:t>
            </a:r>
            <a:r>
              <a:rPr lang="cy-GB" dirty="0"/>
              <a:t> anfon deiseb i’r Senedd yn gofyn am fynediad gwell at drafnidiaeth gyhoeddus https://deisebau.senedd.cymru/deisebau/1046</a:t>
            </a:r>
          </a:p>
          <a:p>
            <a:pPr marL="0" indent="0" defTabSz="457200">
              <a:buFontTx/>
              <a:buNone/>
            </a:pPr>
            <a:endParaRPr lang="cy-GB" dirty="0">
              <a:cs typeface="+mn-cs"/>
            </a:endParaRPr>
          </a:p>
          <a:p>
            <a:pPr marL="0" indent="0" defTabSz="457200">
              <a:buFontTx/>
              <a:buNone/>
            </a:pPr>
            <a:r>
              <a:rPr lang="cy-GB" noProof="0" dirty="0">
                <a:cs typeface="Lucida Sans Unicode" pitchFamily="34" charset="0"/>
              </a:rPr>
              <a:t>Fe wnaeth Sam </a:t>
            </a:r>
            <a:r>
              <a:rPr lang="cy-GB" noProof="0" dirty="0" err="1">
                <a:cs typeface="Lucida Sans Unicode" pitchFamily="34" charset="0"/>
              </a:rPr>
              <a:t>Faulkner</a:t>
            </a:r>
            <a:r>
              <a:rPr lang="cy-GB" noProof="0" dirty="0">
                <a:cs typeface="Lucida Sans Unicode" pitchFamily="34" charset="0"/>
              </a:rPr>
              <a:t> a Joanne Griffiths, disgyblion yn Ysgol y Preseli yn Sir Benfro, ac Ysgol Aberteifi yng Ngheredigion (y llun gwaelod ar y dde), gasglu dros 1,300 o lofnodion a chreu eu gwefan eu hunain i dynnu sylw at y ddeiseb. Cafwyd mwy fyth o sylw yn y wasg leol, ar BBC Cymru ac ar ITV Cymru. Cafwyd cynnydd mewn gwasanaethau rheilffordd ac adeiladwyd gorsaf newydd.</a:t>
            </a:r>
          </a:p>
          <a:p>
            <a:pPr marL="0" indent="0" defTabSz="457200">
              <a:buFontTx/>
              <a:buNone/>
            </a:pPr>
            <a:endParaRPr lang="en-GB" dirty="0">
              <a:cs typeface="Lucida Sans Unicode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Holly Rosalie Homer (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llun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y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pysgodyn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aur) –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fe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wnaeth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Holly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gyflwyno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deiseb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i’r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Senedd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i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cy-GB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wahardd rhoi pysgod aur i ffwrdd mewn ffeiriau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.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Casglodd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hi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dros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2,000 o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lofnodion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.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Gwnaeth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Covid-19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ohirio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Rheoliadau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Lles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Anifeiliaid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(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Trwyddedu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Arddangosfeydd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Anifeiliaid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) 2020,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ond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gwnaeth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Grŵp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Fframwaith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Iechyd a Lles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Anifeiliaid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Cymru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drafod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rhoi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anifeiliaid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fel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gwobrau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- https://busnes.senedd.cymru/mgIssueHistoryHome.aspx?IId=27032</a:t>
            </a:r>
            <a:endParaRPr lang="en-GB" dirty="0">
              <a:cs typeface="Lucida Sans Unicode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90E06A-3F52-1C01-B4F9-3E30F20511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D6E7B-9A53-4928-B365-D5CBE4F8B956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899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B8D85-7DA9-4AC6-B19F-4768601ED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91C1B6-F993-9C76-A409-E0324D371E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09550" y="588963"/>
            <a:ext cx="6376988" cy="35877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ED5F2D-FD8C-9001-CB4B-E57C2143D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1656F-A528-D6B3-FE0A-3750250BDF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D6E7B-9A53-4928-B365-D5CBE4F8B956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975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206F8-28B5-8424-0746-028BA686A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lfan Delwedd Sleid 1">
            <a:extLst>
              <a:ext uri="{FF2B5EF4-FFF2-40B4-BE49-F238E27FC236}">
                <a16:creationId xmlns:a16="http://schemas.microsoft.com/office/drawing/2014/main" id="{02CE66DC-6E4C-EC41-E55E-50F1762709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Dalfan Nodiadau 2">
            <a:extLst>
              <a:ext uri="{FF2B5EF4-FFF2-40B4-BE49-F238E27FC236}">
                <a16:creationId xmlns:a16="http://schemas.microsoft.com/office/drawing/2014/main" id="{869A32EC-108A-3579-2D46-8174D1C8B6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Rydyn ni'n mynd i wylio'r fideo byr yma sy'n dangos i chi sut y daeth y Senedd i fodolaeth yma yng Nghymru a beth yw ei rôl.</a:t>
            </a:r>
          </a:p>
          <a:p>
            <a:pPr rtl="0"/>
            <a:endParaRPr lang="cy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Rydyn ni nawr yn gwybod bod gan y Senedd, fel y mae heddiw, bwerau deddfu llawn yma yng Nghymru. Mae'n gallu trafod, gwneud penderfyniadau a throi'r penderfyniadau hynny'n gyfreithiau.</a:t>
            </a:r>
          </a:p>
          <a:p>
            <a:b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dirty="0"/>
          </a:p>
        </p:txBody>
      </p:sp>
      <p:sp>
        <p:nvSpPr>
          <p:cNvPr id="4" name="Dalfan Rhif y Sleid 3">
            <a:extLst>
              <a:ext uri="{FF2B5EF4-FFF2-40B4-BE49-F238E27FC236}">
                <a16:creationId xmlns:a16="http://schemas.microsoft.com/office/drawing/2014/main" id="{55366FC8-B6DE-B600-6766-C5C742235A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20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05433-110C-D611-D8C2-FD3BD90D8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A5EA5F-85B5-5187-024D-C1B4F768F4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02D250-BFB2-A854-D41B-86CB56E8C8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Cynhelir</a:t>
            </a:r>
            <a:r>
              <a:rPr lang="en-GB" dirty="0"/>
              <a:t> </a:t>
            </a:r>
            <a:r>
              <a:rPr lang="en-GB" dirty="0" err="1"/>
              <a:t>Etholiad</a:t>
            </a:r>
            <a:r>
              <a:rPr lang="en-GB" dirty="0"/>
              <a:t> </a:t>
            </a:r>
            <a:r>
              <a:rPr lang="en-GB" dirty="0" err="1"/>
              <a:t>nesaf</a:t>
            </a:r>
            <a:r>
              <a:rPr lang="en-GB" dirty="0"/>
              <a:t> y Senedd </a:t>
            </a:r>
            <a:r>
              <a:rPr lang="en-GB" dirty="0" err="1"/>
              <a:t>ar</a:t>
            </a:r>
            <a:r>
              <a:rPr lang="en-GB" dirty="0"/>
              <a:t> 7 Mai 2026. 
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ydych</a:t>
            </a:r>
            <a:r>
              <a:rPr lang="en-GB" dirty="0"/>
              <a:t> </a:t>
            </a:r>
            <a:r>
              <a:rPr lang="en-GB" dirty="0" err="1"/>
              <a:t>chi'n</a:t>
            </a:r>
            <a:r>
              <a:rPr lang="en-GB" dirty="0"/>
              <a:t> 16 </a:t>
            </a:r>
            <a:r>
              <a:rPr lang="en-GB" dirty="0" err="1"/>
              <a:t>erbyn</a:t>
            </a:r>
            <a:r>
              <a:rPr lang="en-GB" dirty="0"/>
              <a:t> 7 Mai, </a:t>
            </a:r>
            <a:r>
              <a:rPr lang="en-GB" dirty="0" err="1"/>
              <a:t>byddwch</a:t>
            </a:r>
            <a:r>
              <a:rPr lang="en-GB" dirty="0"/>
              <a:t> </a:t>
            </a:r>
            <a:r>
              <a:rPr lang="en-GB" dirty="0" err="1"/>
              <a:t>chi'n</a:t>
            </a:r>
            <a:r>
              <a:rPr lang="en-GB" dirty="0"/>
              <a:t> </a:t>
            </a:r>
            <a:r>
              <a:rPr lang="en-GB" dirty="0" err="1"/>
              <a:t>gallu</a:t>
            </a:r>
            <a:r>
              <a:rPr lang="en-GB" dirty="0"/>
              <a:t> </a:t>
            </a:r>
            <a:r>
              <a:rPr lang="en-GB" dirty="0" err="1"/>
              <a:t>pleidleisio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yr </a:t>
            </a:r>
            <a:r>
              <a:rPr lang="en-GB" dirty="0" err="1"/>
              <a:t>etholiad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. 
</a:t>
            </a:r>
            <a:r>
              <a:rPr lang="en-GB" dirty="0" err="1"/>
              <a:t>Ond</a:t>
            </a:r>
            <a:r>
              <a:rPr lang="en-GB" dirty="0"/>
              <a:t>, </a:t>
            </a:r>
            <a:r>
              <a:rPr lang="en-GB" dirty="0" err="1"/>
              <a:t>beth</a:t>
            </a:r>
            <a:r>
              <a:rPr lang="en-GB" dirty="0"/>
              <a:t> </a:t>
            </a:r>
            <a:r>
              <a:rPr lang="en-GB" dirty="0" err="1"/>
              <a:t>fyddwch</a:t>
            </a:r>
            <a:r>
              <a:rPr lang="en-GB" dirty="0"/>
              <a:t> </a:t>
            </a:r>
            <a:r>
              <a:rPr lang="en-GB" dirty="0" err="1"/>
              <a:t>chi'n</a:t>
            </a:r>
            <a:r>
              <a:rPr lang="en-GB" dirty="0"/>
              <a:t> </a:t>
            </a:r>
            <a:r>
              <a:rPr lang="en-GB" dirty="0" err="1"/>
              <a:t>pleidleisio</a:t>
            </a:r>
            <a:r>
              <a:rPr lang="en-GB" dirty="0"/>
              <a:t> </a:t>
            </a:r>
            <a:r>
              <a:rPr lang="en-GB" dirty="0" err="1"/>
              <a:t>drosto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yr </a:t>
            </a:r>
            <a:r>
              <a:rPr lang="en-GB" dirty="0" err="1"/>
              <a:t>etholiad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647F5-BF8B-3664-8F5D-C9B7A634F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094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lfan Delwedd Sleid 1"/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Dalfan Nodiada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solidFill>
                  <a:srgbClr val="414042"/>
                </a:solidFill>
              </a:rPr>
              <a:t>Rydyn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ni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nawr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yn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mynd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i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edrych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ar</a:t>
            </a:r>
            <a:r>
              <a:rPr lang="en-GB" dirty="0">
                <a:solidFill>
                  <a:srgbClr val="414042"/>
                </a:solidFill>
              </a:rPr>
              <a:t> 'Pam </a:t>
            </a:r>
            <a:r>
              <a:rPr lang="en-GB" dirty="0" err="1">
                <a:solidFill>
                  <a:srgbClr val="414042"/>
                </a:solidFill>
              </a:rPr>
              <a:t>rydyn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ni'n</a:t>
            </a:r>
            <a:r>
              <a:rPr lang="en-GB" dirty="0">
                <a:solidFill>
                  <a:srgbClr val="414042"/>
                </a:solidFill>
              </a:rPr>
              <a:t> </a:t>
            </a:r>
            <a:r>
              <a:rPr lang="en-GB" dirty="0" err="1">
                <a:solidFill>
                  <a:srgbClr val="414042"/>
                </a:solidFill>
              </a:rPr>
              <a:t>pleidleisio</a:t>
            </a:r>
            <a:r>
              <a:rPr lang="en-GB" dirty="0">
                <a:solidFill>
                  <a:srgbClr val="414042"/>
                </a:solidFill>
              </a:rPr>
              <a:t>?'</a:t>
            </a:r>
            <a:endParaRPr lang="cy-GB" dirty="0">
              <a:effectLst/>
              <a:latin typeface="Segoe UI Web (West European)"/>
            </a:endParaRPr>
          </a:p>
        </p:txBody>
      </p:sp>
      <p:sp>
        <p:nvSpPr>
          <p:cNvPr id="4" name="Dalfan Rhif y Sleid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312F3-DC42-46A2-B3FA-FB7303DB0AD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82829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82829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96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-92075" y="639763"/>
            <a:ext cx="6921500" cy="3894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rtl="0"/>
            <a:r>
              <a:rPr lang="cy-GB" dirty="0">
                <a:effectLst/>
                <a:latin typeface="Segoe UI Web (West European)"/>
              </a:rPr>
              <a:t>Corff sy’n cael ei ethol yn ddemocrataidd yw’r Senedd, </a:t>
            </a:r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sy'n golygu ein bod ni'n ethol pobl i fod yn Aelodau o'r Senedd i'n cynrychioli yn ein hardaloedd ac i siarad ar ein rhan a thros ein hawliau.</a:t>
            </a:r>
          </a:p>
          <a:p>
            <a:pPr rtl="0"/>
            <a:endParaRPr lang="cy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broblem yw - mae pobl yn ddryslyd rhwng y Senedd yma yng Nghymru a Senedd y DU yn Llundain.</a:t>
            </a:r>
          </a:p>
          <a:p>
            <a:pPr rtl="0"/>
            <a:endParaRPr lang="cy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 hyn effeithio ar hyder pobl wrth fynd allan i bleidleisio oherwydd nad ydyn nhw'n siŵr beth yn union maen nhw'n pleidleisio drosto.</a:t>
            </a:r>
          </a:p>
          <a:p>
            <a:pPr rtl="0"/>
            <a:endParaRPr lang="cy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Felly, mae tasg fer i chi....</a:t>
            </a:r>
          </a:p>
          <a:p>
            <a:pPr rtl="0"/>
            <a:endParaRPr lang="cy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D6E7B-9A53-4928-B365-D5CBE4F8B956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8187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Gem </a:t>
            </a:r>
            <a:r>
              <a:rPr lang="en-GB" dirty="0" err="1"/>
              <a:t>Pwerau</a:t>
            </a:r>
            <a:endParaRPr lang="en-GB" dirty="0"/>
          </a:p>
          <a:p>
            <a:endParaRPr lang="en-GB" dirty="0"/>
          </a:p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Mae'n rhaid i'r hyn y mae Aelodau'r Senedd yn ei drafod fod yn gysylltiedig â Phwerau'r Senedd.</a:t>
            </a:r>
          </a:p>
          <a:p>
            <a:pPr rtl="0"/>
            <a:endParaRPr lang="cy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 rai o'r Pwerau yn y sleid ydych chi'n credu y caniateir i Aelodau'r Senedd eu trafod a'u trafod? Y lleill yw Pwerau sydd gan y DU; mae'r rhain wedi'u hatal ac nid yw'r Senedd yn gallu eu trafod a'u trafod.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/>
            <a:fld id="{EE7D6E7B-9A53-4928-B365-D5CBE4F8B956}" type="slidenum">
              <a:rPr lang="en-GB" smtClean="0"/>
              <a:pPr algn="ctr"/>
              <a:t>7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1106602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A900D-E95A-BDDF-3609-F82010768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332D15-0EBA-1DCA-4A9F-4AF579DD8E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DD87BE-F6B4-C5A2-593C-7EB9AAA998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Dyma bwerau Senedd y DU, ac </a:t>
            </a:r>
            <a:r>
              <a:rPr lang="cy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fe'u</a:t>
            </a:r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gelwir yn bwerau a </a:t>
            </a:r>
            <a:r>
              <a:rPr lang="cy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gedwir</a:t>
            </a:r>
            <a:r>
              <a:rPr lang="cy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yn ôl.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47230-7DD7-111C-6728-331FFDCB3C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/>
            <a:fld id="{EE7D6E7B-9A53-4928-B365-D5CBE4F8B956}" type="slidenum">
              <a:rPr lang="en-GB" smtClean="0"/>
              <a:pPr algn="ctr"/>
              <a:t>8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706114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83F33-CADE-1D7E-B8DA-275CE6D5D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E1307A-7F9B-20B3-19D8-8CD34E3032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538" y="542925"/>
            <a:ext cx="5875337" cy="3305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BC94B4-9A02-7314-36C9-C575E39FEB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Dyma'r</a:t>
            </a:r>
            <a:r>
              <a:rPr lang="en-GB" dirty="0"/>
              <a:t> </a:t>
            </a:r>
            <a:r>
              <a:rPr lang="en-GB" dirty="0" err="1"/>
              <a:t>holl</a:t>
            </a:r>
            <a:r>
              <a:rPr lang="en-GB" dirty="0"/>
              <a:t> </a:t>
            </a:r>
            <a:r>
              <a:rPr lang="en-GB" dirty="0" err="1"/>
              <a:t>bwerau</a:t>
            </a:r>
            <a:r>
              <a:rPr lang="en-GB" dirty="0"/>
              <a:t> a </a:t>
            </a:r>
            <a:r>
              <a:rPr lang="en-GB" dirty="0" err="1"/>
              <a:t>benderfynwyd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Senedd – </a:t>
            </a:r>
            <a:r>
              <a:rPr lang="en-GB" dirty="0" err="1"/>
              <a:t>fel</a:t>
            </a:r>
            <a:r>
              <a:rPr lang="en-GB" dirty="0"/>
              <a:t> y </a:t>
            </a:r>
            <a:r>
              <a:rPr lang="en-GB" dirty="0" err="1"/>
              <a:t>gallwch</a:t>
            </a:r>
            <a:r>
              <a:rPr lang="en-GB" dirty="0"/>
              <a:t> weld, </a:t>
            </a:r>
            <a:r>
              <a:rPr lang="en-GB" dirty="0" err="1"/>
              <a:t>mae'n</a:t>
            </a:r>
            <a:r>
              <a:rPr lang="en-GB" dirty="0"/>
              <a:t> </a:t>
            </a:r>
            <a:r>
              <a:rPr lang="en-GB" dirty="0" err="1"/>
              <a:t>lle</a:t>
            </a:r>
            <a:r>
              <a:rPr lang="en-GB" dirty="0"/>
              <a:t> </a:t>
            </a:r>
            <a:r>
              <a:rPr lang="en-GB" dirty="0" err="1"/>
              <a:t>pwysig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gwneud</a:t>
            </a:r>
            <a:r>
              <a:rPr lang="en-GB" dirty="0"/>
              <a:t> </a:t>
            </a:r>
            <a:r>
              <a:rPr lang="en-GB" dirty="0" err="1"/>
              <a:t>llawer</a:t>
            </a:r>
            <a:r>
              <a:rPr lang="en-GB" dirty="0"/>
              <a:t> o </a:t>
            </a:r>
            <a:r>
              <a:rPr lang="en-GB" dirty="0" err="1"/>
              <a:t>benderfyniadau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agweddau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bywydau</a:t>
            </a:r>
            <a:r>
              <a:rPr lang="en-GB" dirty="0"/>
              <a:t>. </a:t>
            </a:r>
            <a:r>
              <a:rPr lang="en-GB" dirty="0" err="1"/>
              <a:t>Gelwir</a:t>
            </a:r>
            <a:r>
              <a:rPr lang="en-GB" dirty="0"/>
              <a:t> y </a:t>
            </a:r>
            <a:r>
              <a:rPr lang="en-GB" dirty="0" err="1"/>
              <a:t>rhain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gyd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bwerau</a:t>
            </a:r>
            <a:r>
              <a:rPr lang="en-GB" dirty="0"/>
              <a:t> </a:t>
            </a:r>
            <a:r>
              <a:rPr lang="en-GB" dirty="0" err="1"/>
              <a:t>datganoledig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bod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penderfynu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Senedd.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6B773-CD58-3BD3-AB49-FEA91FE512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/>
            <a:fld id="{EE7D6E7B-9A53-4928-B365-D5CBE4F8B956}" type="slidenum">
              <a:rPr lang="en-GB" smtClean="0"/>
              <a:pPr algn="ctr"/>
              <a:t>9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1460335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878F10E-477F-4E06-B32F-796ECEFC808F}"/>
              </a:ext>
            </a:extLst>
          </p:cNvPr>
          <p:cNvSpPr/>
          <p:nvPr userDrawn="1"/>
        </p:nvSpPr>
        <p:spPr>
          <a:xfrm>
            <a:off x="366339" y="3429000"/>
            <a:ext cx="5369300" cy="36000"/>
          </a:xfrm>
          <a:prstGeom prst="rect">
            <a:avLst/>
          </a:prstGeom>
          <a:solidFill>
            <a:srgbClr val="FFFFFF">
              <a:alpha val="8509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4D9F6-E217-4F5D-9868-F62FCFF69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48436"/>
            <a:ext cx="5364164" cy="3080564"/>
          </a:xfrm>
          <a:prstGeom prst="rect">
            <a:avLst/>
          </a:prstGeom>
        </p:spPr>
        <p:txBody>
          <a:bodyPr lIns="0" tIns="0" rIns="0" bIns="180000" anchor="b" anchorCtr="0"/>
          <a:lstStyle>
            <a:lvl1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0934C-7BFD-4CC9-AF13-61AD33B233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3464999"/>
            <a:ext cx="5364164" cy="2303975"/>
          </a:xfrm>
          <a:prstGeom prst="rect">
            <a:avLst/>
          </a:prstGeom>
        </p:spPr>
        <p:txBody>
          <a:bodyPr lIns="0" tIns="180000" rIns="0" bIns="0"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Add a sub-title here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5ECAACA1-8623-428C-ACAF-740E1C8306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88088" y="0"/>
            <a:ext cx="6519152" cy="6866312"/>
          </a:xfrm>
          <a:custGeom>
            <a:avLst/>
            <a:gdLst>
              <a:gd name="connsiteX0" fmla="*/ 0 w 6815640"/>
              <a:gd name="connsiteY0" fmla="*/ 0 h 6858000"/>
              <a:gd name="connsiteX1" fmla="*/ 6815640 w 6815640"/>
              <a:gd name="connsiteY1" fmla="*/ 0 h 6858000"/>
              <a:gd name="connsiteX2" fmla="*/ 6815640 w 6815640"/>
              <a:gd name="connsiteY2" fmla="*/ 6858000 h 6858000"/>
              <a:gd name="connsiteX3" fmla="*/ 0 w 6815640"/>
              <a:gd name="connsiteY3" fmla="*/ 6858000 h 6858000"/>
              <a:gd name="connsiteX4" fmla="*/ 0 w 6815640"/>
              <a:gd name="connsiteY4" fmla="*/ 0 h 6858000"/>
              <a:gd name="connsiteX0" fmla="*/ 1080654 w 6815640"/>
              <a:gd name="connsiteY0" fmla="*/ 0 h 6858000"/>
              <a:gd name="connsiteX1" fmla="*/ 6815640 w 6815640"/>
              <a:gd name="connsiteY1" fmla="*/ 0 h 6858000"/>
              <a:gd name="connsiteX2" fmla="*/ 6815640 w 6815640"/>
              <a:gd name="connsiteY2" fmla="*/ 6858000 h 6858000"/>
              <a:gd name="connsiteX3" fmla="*/ 0 w 6815640"/>
              <a:gd name="connsiteY3" fmla="*/ 6858000 h 6858000"/>
              <a:gd name="connsiteX4" fmla="*/ 1080654 w 6815640"/>
              <a:gd name="connsiteY4" fmla="*/ 0 h 6858000"/>
              <a:gd name="connsiteX0" fmla="*/ 723206 w 6458192"/>
              <a:gd name="connsiteY0" fmla="*/ 0 h 6866312"/>
              <a:gd name="connsiteX1" fmla="*/ 6458192 w 6458192"/>
              <a:gd name="connsiteY1" fmla="*/ 0 h 6866312"/>
              <a:gd name="connsiteX2" fmla="*/ 6458192 w 6458192"/>
              <a:gd name="connsiteY2" fmla="*/ 6858000 h 6866312"/>
              <a:gd name="connsiteX3" fmla="*/ 0 w 6458192"/>
              <a:gd name="connsiteY3" fmla="*/ 6866312 h 6866312"/>
              <a:gd name="connsiteX4" fmla="*/ 723206 w 6458192"/>
              <a:gd name="connsiteY4" fmla="*/ 0 h 6866312"/>
              <a:gd name="connsiteX0" fmla="*/ 1180406 w 6458192"/>
              <a:gd name="connsiteY0" fmla="*/ 0 h 6866312"/>
              <a:gd name="connsiteX1" fmla="*/ 6458192 w 6458192"/>
              <a:gd name="connsiteY1" fmla="*/ 0 h 6866312"/>
              <a:gd name="connsiteX2" fmla="*/ 6458192 w 6458192"/>
              <a:gd name="connsiteY2" fmla="*/ 6858000 h 6866312"/>
              <a:gd name="connsiteX3" fmla="*/ 0 w 6458192"/>
              <a:gd name="connsiteY3" fmla="*/ 6866312 h 6866312"/>
              <a:gd name="connsiteX4" fmla="*/ 1180406 w 6458192"/>
              <a:gd name="connsiteY4" fmla="*/ 0 h 6866312"/>
              <a:gd name="connsiteX0" fmla="*/ 1210886 w 6488672"/>
              <a:gd name="connsiteY0" fmla="*/ 0 h 6873932"/>
              <a:gd name="connsiteX1" fmla="*/ 6488672 w 6488672"/>
              <a:gd name="connsiteY1" fmla="*/ 0 h 6873932"/>
              <a:gd name="connsiteX2" fmla="*/ 6488672 w 6488672"/>
              <a:gd name="connsiteY2" fmla="*/ 6858000 h 6873932"/>
              <a:gd name="connsiteX3" fmla="*/ 0 w 6488672"/>
              <a:gd name="connsiteY3" fmla="*/ 6873932 h 6873932"/>
              <a:gd name="connsiteX4" fmla="*/ 1210886 w 6488672"/>
              <a:gd name="connsiteY4" fmla="*/ 0 h 6873932"/>
              <a:gd name="connsiteX0" fmla="*/ 1226126 w 6503912"/>
              <a:gd name="connsiteY0" fmla="*/ 0 h 6866312"/>
              <a:gd name="connsiteX1" fmla="*/ 6503912 w 6503912"/>
              <a:gd name="connsiteY1" fmla="*/ 0 h 6866312"/>
              <a:gd name="connsiteX2" fmla="*/ 6503912 w 6503912"/>
              <a:gd name="connsiteY2" fmla="*/ 6858000 h 6866312"/>
              <a:gd name="connsiteX3" fmla="*/ 0 w 6503912"/>
              <a:gd name="connsiteY3" fmla="*/ 6866312 h 6866312"/>
              <a:gd name="connsiteX4" fmla="*/ 1226126 w 6503912"/>
              <a:gd name="connsiteY4" fmla="*/ 0 h 6866312"/>
              <a:gd name="connsiteX0" fmla="*/ 1200726 w 6503912"/>
              <a:gd name="connsiteY0" fmla="*/ 0 h 6866312"/>
              <a:gd name="connsiteX1" fmla="*/ 6503912 w 6503912"/>
              <a:gd name="connsiteY1" fmla="*/ 0 h 6866312"/>
              <a:gd name="connsiteX2" fmla="*/ 6503912 w 6503912"/>
              <a:gd name="connsiteY2" fmla="*/ 6858000 h 6866312"/>
              <a:gd name="connsiteX3" fmla="*/ 0 w 6503912"/>
              <a:gd name="connsiteY3" fmla="*/ 6866312 h 6866312"/>
              <a:gd name="connsiteX4" fmla="*/ 1200726 w 6503912"/>
              <a:gd name="connsiteY4" fmla="*/ 0 h 6866312"/>
              <a:gd name="connsiteX0" fmla="*/ 1200726 w 6511532"/>
              <a:gd name="connsiteY0" fmla="*/ 0 h 6866312"/>
              <a:gd name="connsiteX1" fmla="*/ 6503912 w 6511532"/>
              <a:gd name="connsiteY1" fmla="*/ 0 h 6866312"/>
              <a:gd name="connsiteX2" fmla="*/ 6511532 w 6511532"/>
              <a:gd name="connsiteY2" fmla="*/ 6865620 h 6866312"/>
              <a:gd name="connsiteX3" fmla="*/ 0 w 6511532"/>
              <a:gd name="connsiteY3" fmla="*/ 6866312 h 6866312"/>
              <a:gd name="connsiteX4" fmla="*/ 1200726 w 6511532"/>
              <a:gd name="connsiteY4" fmla="*/ 0 h 6866312"/>
              <a:gd name="connsiteX0" fmla="*/ 1200726 w 6519152"/>
              <a:gd name="connsiteY0" fmla="*/ 0 h 6866312"/>
              <a:gd name="connsiteX1" fmla="*/ 6519152 w 6519152"/>
              <a:gd name="connsiteY1" fmla="*/ 0 h 6866312"/>
              <a:gd name="connsiteX2" fmla="*/ 6511532 w 6519152"/>
              <a:gd name="connsiteY2" fmla="*/ 6865620 h 6866312"/>
              <a:gd name="connsiteX3" fmla="*/ 0 w 6519152"/>
              <a:gd name="connsiteY3" fmla="*/ 6866312 h 6866312"/>
              <a:gd name="connsiteX4" fmla="*/ 1200726 w 6519152"/>
              <a:gd name="connsiteY4" fmla="*/ 0 h 686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9152" h="6866312">
                <a:moveTo>
                  <a:pt x="1200726" y="0"/>
                </a:moveTo>
                <a:lnTo>
                  <a:pt x="6519152" y="0"/>
                </a:lnTo>
                <a:lnTo>
                  <a:pt x="6511532" y="6865620"/>
                </a:lnTo>
                <a:lnTo>
                  <a:pt x="0" y="6866312"/>
                </a:lnTo>
                <a:lnTo>
                  <a:pt x="1200726" y="0"/>
                </a:lnTo>
                <a:close/>
              </a:path>
            </a:pathLst>
          </a:custGeo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719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0C4E3EA-41E2-49BF-8D27-44D85B3749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5364163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4D05D0-BE5F-4FBD-9469-693AFCFD13D3}"/>
              </a:ext>
            </a:extLst>
          </p:cNvPr>
          <p:cNvSpPr/>
          <p:nvPr userDrawn="1"/>
        </p:nvSpPr>
        <p:spPr>
          <a:xfrm>
            <a:off x="373856" y="1658938"/>
            <a:ext cx="5369300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9A26FB7-D8B3-47AF-96AD-F763540FD9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8"/>
            <a:ext cx="5364485" cy="40740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2D2D2C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E14543D-E551-429C-9D1A-5576101B02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9600" y="462660"/>
            <a:ext cx="4860925" cy="593268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GB"/>
              <a:t>Illustration</a:t>
            </a:r>
          </a:p>
        </p:txBody>
      </p:sp>
    </p:spTree>
    <p:extLst>
      <p:ext uri="{BB962C8B-B14F-4D97-AF65-F5344CB8AC3E}">
        <p14:creationId xmlns:p14="http://schemas.microsoft.com/office/powerpoint/2010/main" val="2297340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B94A3C4-5B13-449E-9FAF-5D8F577497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60471" y="2765399"/>
            <a:ext cx="1980000" cy="1980000"/>
          </a:xfrm>
          <a:prstGeom prst="flowChartConnector">
            <a:avLst/>
          </a:prstGeom>
          <a:solidFill>
            <a:srgbClr val="F2F2F2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EDCCFA9-2BA7-4B9C-8B00-394C87681A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97717" y="2765399"/>
            <a:ext cx="1980000" cy="1980000"/>
          </a:xfrm>
          <a:prstGeom prst="flowChartConnector">
            <a:avLst/>
          </a:prstGeom>
          <a:solidFill>
            <a:srgbClr val="F2F2F2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78C1CB1-C2EB-4443-9CD1-121E454469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2765399"/>
            <a:ext cx="1980000" cy="1980000"/>
          </a:xfrm>
          <a:prstGeom prst="flowChartConnector">
            <a:avLst/>
          </a:prstGeom>
          <a:solidFill>
            <a:srgbClr val="F2F2F2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4AADCDD-3354-4E3A-82B7-14B1E7E53B4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838144" y="2765399"/>
            <a:ext cx="1980000" cy="1980000"/>
          </a:xfrm>
          <a:prstGeom prst="flowChartConnector">
            <a:avLst/>
          </a:prstGeom>
          <a:solidFill>
            <a:srgbClr val="F2F2F2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3E1AAB7-5DFD-409B-9C14-062AEB8401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1475" y="5034453"/>
            <a:ext cx="1980000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FF74206-A2DD-4AE2-B0FE-7710D0A6EC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97717" y="5034453"/>
            <a:ext cx="1980000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33B64FF-BF5E-4554-9663-FBE02B8075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60471" y="5034453"/>
            <a:ext cx="1980000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2E93684-2999-493A-98F0-37E9566D555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838144" y="5034453"/>
            <a:ext cx="1980000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F7BFA72-AE24-4B66-B4F2-62E7D224C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11449050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7FD70BB-5512-4668-A631-6BAFAC72EEE6}"/>
              </a:ext>
            </a:extLst>
          </p:cNvPr>
          <p:cNvSpPr/>
          <p:nvPr userDrawn="1"/>
        </p:nvSpPr>
        <p:spPr>
          <a:xfrm>
            <a:off x="373855" y="1658938"/>
            <a:ext cx="11446669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3109E6AE-4B95-45E6-93DD-950CA85788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8"/>
            <a:ext cx="11446669" cy="101646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2D2D2C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2196518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B94A3C4-5B13-449E-9FAF-5D8F577497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29093" y="2819400"/>
            <a:ext cx="1733812" cy="1777695"/>
          </a:xfrm>
          <a:prstGeom prst="flowChartConnector">
            <a:avLst/>
          </a:prstGeom>
          <a:solidFill>
            <a:srgbClr val="F2F2F2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EDCCFA9-2BA7-4B9C-8B00-394C87681A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82028" y="2819400"/>
            <a:ext cx="1733812" cy="1777695"/>
          </a:xfrm>
          <a:prstGeom prst="flowChartConnector">
            <a:avLst/>
          </a:prstGeom>
          <a:solidFill>
            <a:srgbClr val="F2F2F2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78C1CB1-C2EB-4443-9CD1-121E454469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4963" y="2819400"/>
            <a:ext cx="1733812" cy="1777695"/>
          </a:xfrm>
          <a:prstGeom prst="flowChartConnector">
            <a:avLst/>
          </a:prstGeom>
          <a:solidFill>
            <a:srgbClr val="F2F2F2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8D48EE1-BCBB-4567-B8EB-E1C7FAF5628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76158" y="2819400"/>
            <a:ext cx="1733812" cy="1777695"/>
          </a:xfrm>
          <a:prstGeom prst="flowChartConnector">
            <a:avLst/>
          </a:prstGeom>
          <a:solidFill>
            <a:srgbClr val="F2F2F2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4AADCDD-3354-4E3A-82B7-14B1E7E53B4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123224" y="2819399"/>
            <a:ext cx="1733812" cy="1777695"/>
          </a:xfrm>
          <a:prstGeom prst="flowChartConnector">
            <a:avLst/>
          </a:prstGeom>
          <a:solidFill>
            <a:srgbClr val="F2F2F2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3E1AAB7-5DFD-409B-9C14-062AEB8401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4964" y="4747395"/>
            <a:ext cx="1733811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FF74206-A2DD-4AE2-B0FE-7710D0A6EC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83879" y="4747395"/>
            <a:ext cx="1733811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33B64FF-BF5E-4554-9663-FBE02B8075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29094" y="4747395"/>
            <a:ext cx="1733811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D1D78E9-9445-4342-8502-097DBB4A6D1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674309" y="4747395"/>
            <a:ext cx="1733811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2E93684-2999-493A-98F0-37E9566D555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119524" y="4747395"/>
            <a:ext cx="1733811" cy="777105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F7BFA72-AE24-4B66-B4F2-62E7D224C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11449050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7FD70BB-5512-4668-A631-6BAFAC72EEE6}"/>
              </a:ext>
            </a:extLst>
          </p:cNvPr>
          <p:cNvSpPr/>
          <p:nvPr userDrawn="1"/>
        </p:nvSpPr>
        <p:spPr>
          <a:xfrm>
            <a:off x="373855" y="1658938"/>
            <a:ext cx="11446669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3109E6AE-4B95-45E6-93DD-950CA85788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8"/>
            <a:ext cx="11446669" cy="101646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2D2D2C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9980373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517964F-A02B-D4E0-F29F-1C0D331F7FBC}"/>
              </a:ext>
            </a:extLst>
          </p:cNvPr>
          <p:cNvSpPr/>
          <p:nvPr userDrawn="1"/>
        </p:nvSpPr>
        <p:spPr>
          <a:xfrm rot="5400000">
            <a:off x="2194153" y="3885264"/>
            <a:ext cx="3836851" cy="36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1E7A7457-28EE-5AAF-D667-2CC02958187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71474" y="1968638"/>
            <a:ext cx="720000" cy="7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55B574-8330-4DFB-6B89-2E8D13B00A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11449050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C12B65-1B63-FE58-6766-496542A7FAAE}"/>
              </a:ext>
            </a:extLst>
          </p:cNvPr>
          <p:cNvSpPr/>
          <p:nvPr userDrawn="1"/>
        </p:nvSpPr>
        <p:spPr>
          <a:xfrm>
            <a:off x="373855" y="1658938"/>
            <a:ext cx="11446669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2E68D7C-CDC3-25BE-6414-F52C96A9919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239566" y="1968638"/>
            <a:ext cx="2723120" cy="72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ADC700-4F78-D03E-FCDB-E5172D471415}"/>
              </a:ext>
            </a:extLst>
          </p:cNvPr>
          <p:cNvSpPr/>
          <p:nvPr userDrawn="1"/>
        </p:nvSpPr>
        <p:spPr>
          <a:xfrm rot="5400000">
            <a:off x="6085150" y="3885264"/>
            <a:ext cx="3836851" cy="36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1AEB83-1F50-C412-04B7-8196DA5A71EE}"/>
              </a:ext>
            </a:extLst>
          </p:cNvPr>
          <p:cNvSpPr/>
          <p:nvPr userDrawn="1"/>
        </p:nvSpPr>
        <p:spPr>
          <a:xfrm rot="10800000">
            <a:off x="371475" y="2846313"/>
            <a:ext cx="3600000" cy="36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217D77A-0547-FCCF-A76F-006BD9F1696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71475" y="3007588"/>
            <a:ext cx="720000" cy="7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357A02D-4FE4-4E01-89AB-6AAE9C2E2875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239567" y="3007588"/>
            <a:ext cx="2723120" cy="72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E2E129-7BCB-C37C-5FFB-C8C9BF62AB20}"/>
              </a:ext>
            </a:extLst>
          </p:cNvPr>
          <p:cNvSpPr/>
          <p:nvPr userDrawn="1"/>
        </p:nvSpPr>
        <p:spPr>
          <a:xfrm rot="10800000">
            <a:off x="371475" y="3885263"/>
            <a:ext cx="3600000" cy="36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114B412-6BCF-AB6D-2905-7DEEC0628DC9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371475" y="4046538"/>
            <a:ext cx="720000" cy="7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18CC7A1-F198-A4CA-63EC-64300B37C49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239567" y="4046538"/>
            <a:ext cx="2723120" cy="72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C0BA34-73B3-C844-9D9A-A464C419D75D}"/>
              </a:ext>
            </a:extLst>
          </p:cNvPr>
          <p:cNvSpPr/>
          <p:nvPr userDrawn="1"/>
        </p:nvSpPr>
        <p:spPr>
          <a:xfrm rot="10800000">
            <a:off x="371475" y="4924213"/>
            <a:ext cx="3600000" cy="36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F763A87F-BD23-889A-8001-E784A8748CB0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371475" y="5085490"/>
            <a:ext cx="720000" cy="7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F2364A2-2FAE-40FE-DB3C-9A073741D3C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239567" y="5085490"/>
            <a:ext cx="2723120" cy="72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EF21C34-5D47-35DB-D72E-E4732EE7F91B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4262470" y="1968638"/>
            <a:ext cx="720000" cy="7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B5BC9F6-5390-A1B4-3EB2-70849D7C1543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5130562" y="1968638"/>
            <a:ext cx="2723120" cy="72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B440D81-52D7-CDE7-73A9-6C3ED6E7E144}"/>
              </a:ext>
            </a:extLst>
          </p:cNvPr>
          <p:cNvSpPr/>
          <p:nvPr userDrawn="1"/>
        </p:nvSpPr>
        <p:spPr>
          <a:xfrm rot="10800000">
            <a:off x="4262470" y="2846313"/>
            <a:ext cx="3600000" cy="36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A8B4BB0F-DEF8-EEA1-E478-84D0B4D3F448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4262471" y="3007588"/>
            <a:ext cx="720000" cy="7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6AE8C074-4A0C-8FF8-E874-FB5509540252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5130563" y="3007588"/>
            <a:ext cx="2723120" cy="72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88BEE20-CAFC-0C4C-5D3E-929E858BAC36}"/>
              </a:ext>
            </a:extLst>
          </p:cNvPr>
          <p:cNvSpPr/>
          <p:nvPr userDrawn="1"/>
        </p:nvSpPr>
        <p:spPr>
          <a:xfrm rot="10800000">
            <a:off x="4271204" y="3885263"/>
            <a:ext cx="3600000" cy="36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50" name="Picture Placeholder 2">
            <a:extLst>
              <a:ext uri="{FF2B5EF4-FFF2-40B4-BE49-F238E27FC236}">
                <a16:creationId xmlns:a16="http://schemas.microsoft.com/office/drawing/2014/main" id="{A3D260FD-4A5D-ADFC-244B-276B23A9899C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4262471" y="4046538"/>
            <a:ext cx="720000" cy="7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595C1BA7-441C-A475-043A-8A95C3F7E5B7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5130563" y="4046538"/>
            <a:ext cx="2723120" cy="72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5DD5A4E-73E5-4FF5-A1A6-CF1EA0813015}"/>
              </a:ext>
            </a:extLst>
          </p:cNvPr>
          <p:cNvSpPr/>
          <p:nvPr userDrawn="1"/>
        </p:nvSpPr>
        <p:spPr>
          <a:xfrm rot="10800000">
            <a:off x="4271204" y="4924213"/>
            <a:ext cx="3600000" cy="36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53" name="Picture Placeholder 2">
            <a:extLst>
              <a:ext uri="{FF2B5EF4-FFF2-40B4-BE49-F238E27FC236}">
                <a16:creationId xmlns:a16="http://schemas.microsoft.com/office/drawing/2014/main" id="{C916E390-EA03-07CE-A1D2-B61D56079AD7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4262471" y="5085490"/>
            <a:ext cx="720000" cy="7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FF105FDE-8EAD-937F-48A6-8EB0DF9D3C62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5130563" y="5085490"/>
            <a:ext cx="2723120" cy="72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928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4">
          <p15:clr>
            <a:srgbClr val="FBAE40"/>
          </p15:clr>
        </p15:guide>
        <p15:guide id="2" pos="7446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ponsibil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3E1AAB7-5DFD-409B-9C14-062AEB8401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1475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2B461E-D29E-F3B1-DE66-3718157E4DA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61475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AB20C9D-2406-7AD7-4C9E-5FBABA8454B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426809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9F17EE5-AA80-CFAE-F5DE-C883C880DB0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392143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F45D2638-B0A7-395D-8C13-37CF713D4D4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57477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C10C179-FA69-6594-F4C4-39D96779199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322811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F83E15B3-66C8-9057-9E65-51A8B4B2940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288145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06CFEC0-20BF-D2A3-2F94-F79660198F3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336809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F858FCB-8621-D560-9543-D1D5A39B344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302143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1D509FD-C7DB-4933-D298-EDCD7679368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67477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0927E4FF-A39F-0A49-0888-64CC54671DD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32811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4AD219F-E83E-0909-1AA6-CFBFC6F41C4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0198145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517964F-A02B-D4E0-F29F-1C0D331F7FBC}"/>
              </a:ext>
            </a:extLst>
          </p:cNvPr>
          <p:cNvSpPr/>
          <p:nvPr userDrawn="1"/>
        </p:nvSpPr>
        <p:spPr>
          <a:xfrm>
            <a:off x="373855" y="3057920"/>
            <a:ext cx="11446669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E17DE60B-0BEE-5E8C-36B0-5FAF62FD5B1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9095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1E7A7457-28EE-5AAF-D667-2CC02958187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59095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77056E75-804B-2727-ED4E-B9FCAC52D685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424667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C8FD96B6-B51B-B6AE-0CAA-F20A35BEFE7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390239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3EAE0BF8-101F-8F96-8AE3-8D92D63FECA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355811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FDE749E2-7DB9-5B98-D3E1-B69660488D97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321383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CA56B3A8-7A4F-DD19-2ADC-C051BC55FC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0286955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8CBFA6A9-CCAE-17CE-B871-C4427E52F0E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334667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827E01D9-9D61-3A39-DEBE-8E8244BFB27A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300239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138BB710-C1DB-9BBE-627B-F9CA2769981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265811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1D30794B-6736-9BCC-B2FF-303B612FE8C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231383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E9BBF56-A314-9193-E05A-37A15ABBAF81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196955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796AA8C-5839-50C9-65CD-3C5A6B3C3DDC}"/>
              </a:ext>
            </a:extLst>
          </p:cNvPr>
          <p:cNvSpPr/>
          <p:nvPr userDrawn="1"/>
        </p:nvSpPr>
        <p:spPr>
          <a:xfrm>
            <a:off x="371475" y="3505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1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55E49F9-4D8F-BAC3-B9DB-270CF0EF179B}"/>
              </a:ext>
            </a:extLst>
          </p:cNvPr>
          <p:cNvSpPr/>
          <p:nvPr userDrawn="1"/>
        </p:nvSpPr>
        <p:spPr>
          <a:xfrm>
            <a:off x="2336809" y="3505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4A60AC8-4193-033D-10C9-3766F054CB7C}"/>
              </a:ext>
            </a:extLst>
          </p:cNvPr>
          <p:cNvSpPr/>
          <p:nvPr userDrawn="1"/>
        </p:nvSpPr>
        <p:spPr>
          <a:xfrm>
            <a:off x="4302143" y="3505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6E73BA0-3143-3A59-0E4C-03003E8AD892}"/>
              </a:ext>
            </a:extLst>
          </p:cNvPr>
          <p:cNvSpPr/>
          <p:nvPr userDrawn="1"/>
        </p:nvSpPr>
        <p:spPr>
          <a:xfrm>
            <a:off x="6267477" y="3505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4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2E2D1E-4300-817D-8242-A5952C490A9E}"/>
              </a:ext>
            </a:extLst>
          </p:cNvPr>
          <p:cNvSpPr/>
          <p:nvPr userDrawn="1"/>
        </p:nvSpPr>
        <p:spPr>
          <a:xfrm>
            <a:off x="8232811" y="3505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5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1BF407E-85BD-DF1A-4101-DF2FB2C70F19}"/>
              </a:ext>
            </a:extLst>
          </p:cNvPr>
          <p:cNvSpPr/>
          <p:nvPr userDrawn="1"/>
        </p:nvSpPr>
        <p:spPr>
          <a:xfrm>
            <a:off x="10198145" y="3505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8ADF076-5970-3F76-4FBF-584152D26877}"/>
              </a:ext>
            </a:extLst>
          </p:cNvPr>
          <p:cNvSpPr/>
          <p:nvPr userDrawn="1"/>
        </p:nvSpPr>
        <p:spPr>
          <a:xfrm>
            <a:off x="369095" y="32776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7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3B101CD-B528-BD37-3B32-03DCD3646D8C}"/>
              </a:ext>
            </a:extLst>
          </p:cNvPr>
          <p:cNvSpPr/>
          <p:nvPr userDrawn="1"/>
        </p:nvSpPr>
        <p:spPr>
          <a:xfrm>
            <a:off x="2334429" y="32776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8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DF0FCE1-2209-11B5-D73C-BD505EF0F22F}"/>
              </a:ext>
            </a:extLst>
          </p:cNvPr>
          <p:cNvSpPr/>
          <p:nvPr userDrawn="1"/>
        </p:nvSpPr>
        <p:spPr>
          <a:xfrm>
            <a:off x="4299763" y="32776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9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D4E72F4-B489-CBD7-419F-677AE4E5626E}"/>
              </a:ext>
            </a:extLst>
          </p:cNvPr>
          <p:cNvSpPr/>
          <p:nvPr userDrawn="1"/>
        </p:nvSpPr>
        <p:spPr>
          <a:xfrm>
            <a:off x="6265097" y="32776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10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7BA7E38-12EC-842C-CDF7-01333C761A61}"/>
              </a:ext>
            </a:extLst>
          </p:cNvPr>
          <p:cNvSpPr/>
          <p:nvPr userDrawn="1"/>
        </p:nvSpPr>
        <p:spPr>
          <a:xfrm>
            <a:off x="8230431" y="32776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11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BFF4AFE-3F0D-9205-AD63-1C71059F1C66}"/>
              </a:ext>
            </a:extLst>
          </p:cNvPr>
          <p:cNvSpPr/>
          <p:nvPr userDrawn="1"/>
        </p:nvSpPr>
        <p:spPr>
          <a:xfrm>
            <a:off x="10195765" y="3277620"/>
            <a:ext cx="288000" cy="288000"/>
          </a:xfrm>
          <a:prstGeom prst="rect">
            <a:avLst/>
          </a:prstGeom>
          <a:solidFill>
            <a:srgbClr val="E679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300" b="1">
                <a:latin typeface="Montserrat" panose="00000500000000000000" pitchFamily="2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771568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4">
          <p15:clr>
            <a:srgbClr val="FBAE40"/>
          </p15:clr>
        </p15:guide>
        <p15:guide id="2" pos="7446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ponsibiliti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3E1AAB7-5DFD-409B-9C14-062AEB8401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1475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2B461E-D29E-F3B1-DE66-3718157E4DA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61475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AB20C9D-2406-7AD7-4C9E-5FBABA8454B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426809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9F17EE5-AA80-CFAE-F5DE-C883C880DB0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392143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F45D2638-B0A7-395D-8C13-37CF713D4D4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57477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C10C179-FA69-6594-F4C4-39D96779199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322811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F83E15B3-66C8-9057-9E65-51A8B4B2940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288145" y="5305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06CFEC0-20BF-D2A3-2F94-F79660198F3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336809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F858FCB-8621-D560-9543-D1D5A39B344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302143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1D509FD-C7DB-4933-D298-EDCD7679368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67477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0927E4FF-A39F-0A49-0888-64CC54671DD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32811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4AD219F-E83E-0909-1AA6-CFBFC6F41C4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0198145" y="2154220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517964F-A02B-D4E0-F29F-1C0D331F7FBC}"/>
              </a:ext>
            </a:extLst>
          </p:cNvPr>
          <p:cNvSpPr/>
          <p:nvPr userDrawn="1"/>
        </p:nvSpPr>
        <p:spPr>
          <a:xfrm>
            <a:off x="373855" y="3057920"/>
            <a:ext cx="11446669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E17DE60B-0BEE-5E8C-36B0-5FAF62FD5B1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9095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1E7A7457-28EE-5AAF-D667-2CC02958187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59095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77056E75-804B-2727-ED4E-B9FCAC52D685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424667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C8FD96B6-B51B-B6AE-0CAA-F20A35BEFE7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390239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3EAE0BF8-101F-8F96-8AE3-8D92D63FECA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355811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FDE749E2-7DB9-5B98-D3E1-B69660488D97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321383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CA56B3A8-7A4F-DD19-2ADC-C051BC55FC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0286955" y="3457620"/>
            <a:ext cx="1440000" cy="144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8CBFA6A9-CCAE-17CE-B871-C4427E52F0E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334667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827E01D9-9D61-3A39-DEBE-8E8244BFB27A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300239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138BB710-C1DB-9BBE-627B-F9CA2769981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265811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1D30794B-6736-9BCC-B2FF-303B612FE8C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231383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E9BBF56-A314-9193-E05A-37A15ABBAF81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196955" y="5081321"/>
            <a:ext cx="1620000" cy="72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 i="0" cap="none" baseline="0">
                <a:solidFill>
                  <a:schemeClr val="tx1"/>
                </a:solidFill>
                <a:latin typeface="+mj-lt"/>
              </a:defRPr>
            </a:lvl1pPr>
            <a:lvl2pPr marL="7429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2001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3pPr>
            <a:lvl4pPr marL="16573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4pPr>
            <a:lvl5pPr marL="2114550" indent="-285750" algn="ctr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396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4">
          <p15:clr>
            <a:srgbClr val="FBAE40"/>
          </p15:clr>
        </p15:guide>
        <p15:guide id="2" pos="7446">
          <p15:clr>
            <a:srgbClr val="FBAE40"/>
          </p15:clr>
        </p15:guide>
        <p15:guide id="3" orient="horz" pos="21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C9970A-5E03-4BBB-B37E-1854A0A142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03556" y="2796435"/>
            <a:ext cx="2700000" cy="2700000"/>
          </a:xfrm>
          <a:prstGeom prst="flowChartConnector">
            <a:avLst/>
          </a:prstGeom>
          <a:solidFill>
            <a:srgbClr val="FFFFFF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B94A3C4-5B13-449E-9FAF-5D8F577497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86063" y="2796435"/>
            <a:ext cx="2700000" cy="2700000"/>
          </a:xfrm>
          <a:prstGeom prst="flowChartConnector">
            <a:avLst/>
          </a:prstGeom>
          <a:solidFill>
            <a:srgbClr val="FFFFFF"/>
          </a:solidFill>
          <a:effectLst>
            <a:innerShdw blurRad="114300">
              <a:prstClr val="black"/>
            </a:innerShdw>
          </a:effectLst>
        </p:spPr>
        <p:txBody>
          <a:bodyPr lIns="0" tIns="0" rIns="0" bIns="0" anchor="ctr" anchorCtr="1"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45252A-2544-4972-A75F-5E88A326BA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11449050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13EBE2-283C-48D7-B7A2-D6A9AC78D09D}"/>
              </a:ext>
            </a:extLst>
          </p:cNvPr>
          <p:cNvSpPr/>
          <p:nvPr userDrawn="1"/>
        </p:nvSpPr>
        <p:spPr>
          <a:xfrm>
            <a:off x="373855" y="1658938"/>
            <a:ext cx="11446669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DDCA6F3-47E1-43CC-B247-20086F25EF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8"/>
            <a:ext cx="5364163" cy="9779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2D2D2C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CF1B826-6637-47F7-861B-CD856EB3B5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53982" y="1694938"/>
            <a:ext cx="5364163" cy="97799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2D2D2C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279843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CF6251E-8633-4B2E-AEDB-898760F808D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9600" y="462660"/>
            <a:ext cx="4860925" cy="593268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GB"/>
              <a:t>Illustration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78F10E-477F-4E06-B32F-796ECEFC808F}"/>
              </a:ext>
            </a:extLst>
          </p:cNvPr>
          <p:cNvSpPr/>
          <p:nvPr userDrawn="1"/>
        </p:nvSpPr>
        <p:spPr>
          <a:xfrm>
            <a:off x="366339" y="3429000"/>
            <a:ext cx="5369300" cy="36000"/>
          </a:xfrm>
          <a:prstGeom prst="rect">
            <a:avLst/>
          </a:prstGeom>
          <a:solidFill>
            <a:srgbClr val="FFFFFF">
              <a:alpha val="8509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4D9F6-E217-4F5D-9868-F62FCFF69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48436"/>
            <a:ext cx="5364163" cy="3080564"/>
          </a:xfrm>
          <a:prstGeom prst="rect">
            <a:avLst/>
          </a:prstGeom>
        </p:spPr>
        <p:txBody>
          <a:bodyPr lIns="0" tIns="0" rIns="0" bIns="180000" anchor="b" anchorCtr="0"/>
          <a:lstStyle>
            <a:lvl1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0934C-7BFD-4CC9-AF13-61AD33B233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3464999"/>
            <a:ext cx="5364164" cy="2303975"/>
          </a:xfrm>
          <a:prstGeom prst="rect">
            <a:avLst/>
          </a:prstGeom>
        </p:spPr>
        <p:txBody>
          <a:bodyPr lIns="0" tIns="180000" rIns="0" bIns="0"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Add a sub-title here</a:t>
            </a:r>
          </a:p>
        </p:txBody>
      </p:sp>
    </p:spTree>
    <p:extLst>
      <p:ext uri="{BB962C8B-B14F-4D97-AF65-F5344CB8AC3E}">
        <p14:creationId xmlns:p14="http://schemas.microsoft.com/office/powerpoint/2010/main" val="2516498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6E33A667-DA26-4EA4-A68B-69A8DF4101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88088" y="0"/>
            <a:ext cx="6519152" cy="6866312"/>
          </a:xfrm>
          <a:custGeom>
            <a:avLst/>
            <a:gdLst>
              <a:gd name="connsiteX0" fmla="*/ 0 w 6815640"/>
              <a:gd name="connsiteY0" fmla="*/ 0 h 6858000"/>
              <a:gd name="connsiteX1" fmla="*/ 6815640 w 6815640"/>
              <a:gd name="connsiteY1" fmla="*/ 0 h 6858000"/>
              <a:gd name="connsiteX2" fmla="*/ 6815640 w 6815640"/>
              <a:gd name="connsiteY2" fmla="*/ 6858000 h 6858000"/>
              <a:gd name="connsiteX3" fmla="*/ 0 w 6815640"/>
              <a:gd name="connsiteY3" fmla="*/ 6858000 h 6858000"/>
              <a:gd name="connsiteX4" fmla="*/ 0 w 6815640"/>
              <a:gd name="connsiteY4" fmla="*/ 0 h 6858000"/>
              <a:gd name="connsiteX0" fmla="*/ 1080654 w 6815640"/>
              <a:gd name="connsiteY0" fmla="*/ 0 h 6858000"/>
              <a:gd name="connsiteX1" fmla="*/ 6815640 w 6815640"/>
              <a:gd name="connsiteY1" fmla="*/ 0 h 6858000"/>
              <a:gd name="connsiteX2" fmla="*/ 6815640 w 6815640"/>
              <a:gd name="connsiteY2" fmla="*/ 6858000 h 6858000"/>
              <a:gd name="connsiteX3" fmla="*/ 0 w 6815640"/>
              <a:gd name="connsiteY3" fmla="*/ 6858000 h 6858000"/>
              <a:gd name="connsiteX4" fmla="*/ 1080654 w 6815640"/>
              <a:gd name="connsiteY4" fmla="*/ 0 h 6858000"/>
              <a:gd name="connsiteX0" fmla="*/ 723206 w 6458192"/>
              <a:gd name="connsiteY0" fmla="*/ 0 h 6866312"/>
              <a:gd name="connsiteX1" fmla="*/ 6458192 w 6458192"/>
              <a:gd name="connsiteY1" fmla="*/ 0 h 6866312"/>
              <a:gd name="connsiteX2" fmla="*/ 6458192 w 6458192"/>
              <a:gd name="connsiteY2" fmla="*/ 6858000 h 6866312"/>
              <a:gd name="connsiteX3" fmla="*/ 0 w 6458192"/>
              <a:gd name="connsiteY3" fmla="*/ 6866312 h 6866312"/>
              <a:gd name="connsiteX4" fmla="*/ 723206 w 6458192"/>
              <a:gd name="connsiteY4" fmla="*/ 0 h 6866312"/>
              <a:gd name="connsiteX0" fmla="*/ 1180406 w 6458192"/>
              <a:gd name="connsiteY0" fmla="*/ 0 h 6866312"/>
              <a:gd name="connsiteX1" fmla="*/ 6458192 w 6458192"/>
              <a:gd name="connsiteY1" fmla="*/ 0 h 6866312"/>
              <a:gd name="connsiteX2" fmla="*/ 6458192 w 6458192"/>
              <a:gd name="connsiteY2" fmla="*/ 6858000 h 6866312"/>
              <a:gd name="connsiteX3" fmla="*/ 0 w 6458192"/>
              <a:gd name="connsiteY3" fmla="*/ 6866312 h 6866312"/>
              <a:gd name="connsiteX4" fmla="*/ 1180406 w 6458192"/>
              <a:gd name="connsiteY4" fmla="*/ 0 h 6866312"/>
              <a:gd name="connsiteX0" fmla="*/ 1210886 w 6488672"/>
              <a:gd name="connsiteY0" fmla="*/ 0 h 6873932"/>
              <a:gd name="connsiteX1" fmla="*/ 6488672 w 6488672"/>
              <a:gd name="connsiteY1" fmla="*/ 0 h 6873932"/>
              <a:gd name="connsiteX2" fmla="*/ 6488672 w 6488672"/>
              <a:gd name="connsiteY2" fmla="*/ 6858000 h 6873932"/>
              <a:gd name="connsiteX3" fmla="*/ 0 w 6488672"/>
              <a:gd name="connsiteY3" fmla="*/ 6873932 h 6873932"/>
              <a:gd name="connsiteX4" fmla="*/ 1210886 w 6488672"/>
              <a:gd name="connsiteY4" fmla="*/ 0 h 6873932"/>
              <a:gd name="connsiteX0" fmla="*/ 1226126 w 6503912"/>
              <a:gd name="connsiteY0" fmla="*/ 0 h 6866312"/>
              <a:gd name="connsiteX1" fmla="*/ 6503912 w 6503912"/>
              <a:gd name="connsiteY1" fmla="*/ 0 h 6866312"/>
              <a:gd name="connsiteX2" fmla="*/ 6503912 w 6503912"/>
              <a:gd name="connsiteY2" fmla="*/ 6858000 h 6866312"/>
              <a:gd name="connsiteX3" fmla="*/ 0 w 6503912"/>
              <a:gd name="connsiteY3" fmla="*/ 6866312 h 6866312"/>
              <a:gd name="connsiteX4" fmla="*/ 1226126 w 6503912"/>
              <a:gd name="connsiteY4" fmla="*/ 0 h 6866312"/>
              <a:gd name="connsiteX0" fmla="*/ 1200726 w 6503912"/>
              <a:gd name="connsiteY0" fmla="*/ 0 h 6866312"/>
              <a:gd name="connsiteX1" fmla="*/ 6503912 w 6503912"/>
              <a:gd name="connsiteY1" fmla="*/ 0 h 6866312"/>
              <a:gd name="connsiteX2" fmla="*/ 6503912 w 6503912"/>
              <a:gd name="connsiteY2" fmla="*/ 6858000 h 6866312"/>
              <a:gd name="connsiteX3" fmla="*/ 0 w 6503912"/>
              <a:gd name="connsiteY3" fmla="*/ 6866312 h 6866312"/>
              <a:gd name="connsiteX4" fmla="*/ 1200726 w 6503912"/>
              <a:gd name="connsiteY4" fmla="*/ 0 h 6866312"/>
              <a:gd name="connsiteX0" fmla="*/ 1200726 w 6511532"/>
              <a:gd name="connsiteY0" fmla="*/ 0 h 6866312"/>
              <a:gd name="connsiteX1" fmla="*/ 6503912 w 6511532"/>
              <a:gd name="connsiteY1" fmla="*/ 0 h 6866312"/>
              <a:gd name="connsiteX2" fmla="*/ 6511532 w 6511532"/>
              <a:gd name="connsiteY2" fmla="*/ 6865620 h 6866312"/>
              <a:gd name="connsiteX3" fmla="*/ 0 w 6511532"/>
              <a:gd name="connsiteY3" fmla="*/ 6866312 h 6866312"/>
              <a:gd name="connsiteX4" fmla="*/ 1200726 w 6511532"/>
              <a:gd name="connsiteY4" fmla="*/ 0 h 6866312"/>
              <a:gd name="connsiteX0" fmla="*/ 1200726 w 6519152"/>
              <a:gd name="connsiteY0" fmla="*/ 0 h 6866312"/>
              <a:gd name="connsiteX1" fmla="*/ 6519152 w 6519152"/>
              <a:gd name="connsiteY1" fmla="*/ 0 h 6866312"/>
              <a:gd name="connsiteX2" fmla="*/ 6511532 w 6519152"/>
              <a:gd name="connsiteY2" fmla="*/ 6865620 h 6866312"/>
              <a:gd name="connsiteX3" fmla="*/ 0 w 6519152"/>
              <a:gd name="connsiteY3" fmla="*/ 6866312 h 6866312"/>
              <a:gd name="connsiteX4" fmla="*/ 1200726 w 6519152"/>
              <a:gd name="connsiteY4" fmla="*/ 0 h 686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9152" h="6866312">
                <a:moveTo>
                  <a:pt x="1200726" y="0"/>
                </a:moveTo>
                <a:lnTo>
                  <a:pt x="6519152" y="0"/>
                </a:lnTo>
                <a:lnTo>
                  <a:pt x="6511532" y="6865620"/>
                </a:lnTo>
                <a:lnTo>
                  <a:pt x="0" y="6866312"/>
                </a:lnTo>
                <a:lnTo>
                  <a:pt x="12007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E1B35-F4EC-48D6-8ED5-6C0963AFA5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5364163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190C93-BBA2-4020-A1B9-5BB97075F40C}"/>
              </a:ext>
            </a:extLst>
          </p:cNvPr>
          <p:cNvSpPr/>
          <p:nvPr userDrawn="1"/>
        </p:nvSpPr>
        <p:spPr>
          <a:xfrm>
            <a:off x="373856" y="1658938"/>
            <a:ext cx="5369300" cy="36000"/>
          </a:xfrm>
          <a:prstGeom prst="rect">
            <a:avLst/>
          </a:prstGeom>
          <a:solidFill>
            <a:srgbClr val="FFFFFF">
              <a:alpha val="8509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5CB79F-A049-4E33-8E3A-0CC0D2F735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8"/>
            <a:ext cx="5364163" cy="40740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299738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0C4E3EA-41E2-49BF-8D27-44D85B3749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33375"/>
            <a:ext cx="5364163" cy="1325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4D05D0-BE5F-4FBD-9469-693AFCFD13D3}"/>
              </a:ext>
            </a:extLst>
          </p:cNvPr>
          <p:cNvSpPr/>
          <p:nvPr userDrawn="1"/>
        </p:nvSpPr>
        <p:spPr>
          <a:xfrm>
            <a:off x="373856" y="1658938"/>
            <a:ext cx="5369300" cy="36000"/>
          </a:xfrm>
          <a:prstGeom prst="rect">
            <a:avLst/>
          </a:prstGeom>
          <a:solidFill>
            <a:srgbClr val="FFFFFF">
              <a:alpha val="8509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9A26FB7-D8B3-47AF-96AD-F763540FD9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8"/>
            <a:ext cx="5364485" cy="40740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A49847B-BE35-42A6-A114-42C9A1D1493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9600" y="462660"/>
            <a:ext cx="4860925" cy="593268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GB"/>
              <a:t>Illustration</a:t>
            </a:r>
          </a:p>
        </p:txBody>
      </p:sp>
    </p:spTree>
    <p:extLst>
      <p:ext uri="{BB962C8B-B14F-4D97-AF65-F5344CB8AC3E}">
        <p14:creationId xmlns:p14="http://schemas.microsoft.com/office/powerpoint/2010/main" val="3947434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Illustr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47DECBF3-9C3E-44D6-8F9A-1CEF2BA56F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5" y="1952625"/>
            <a:ext cx="5844114" cy="3817218"/>
          </a:xfrm>
          <a:custGeom>
            <a:avLst/>
            <a:gdLst>
              <a:gd name="connsiteX0" fmla="*/ 0 w 5736000"/>
              <a:gd name="connsiteY0" fmla="*/ 0 h 6127221"/>
              <a:gd name="connsiteX1" fmla="*/ 5736000 w 5736000"/>
              <a:gd name="connsiteY1" fmla="*/ 0 h 6127221"/>
              <a:gd name="connsiteX2" fmla="*/ 5736000 w 5736000"/>
              <a:gd name="connsiteY2" fmla="*/ 6127221 h 6127221"/>
              <a:gd name="connsiteX3" fmla="*/ 0 w 5736000"/>
              <a:gd name="connsiteY3" fmla="*/ 6127221 h 6127221"/>
              <a:gd name="connsiteX4" fmla="*/ 0 w 5736000"/>
              <a:gd name="connsiteY4" fmla="*/ 0 h 6127221"/>
              <a:gd name="connsiteX0" fmla="*/ 0 w 5736000"/>
              <a:gd name="connsiteY0" fmla="*/ 0 h 6127221"/>
              <a:gd name="connsiteX1" fmla="*/ 5736000 w 5736000"/>
              <a:gd name="connsiteY1" fmla="*/ 0 h 6127221"/>
              <a:gd name="connsiteX2" fmla="*/ 5012793 w 5736000"/>
              <a:gd name="connsiteY2" fmla="*/ 6127221 h 6127221"/>
              <a:gd name="connsiteX3" fmla="*/ 0 w 5736000"/>
              <a:gd name="connsiteY3" fmla="*/ 6127221 h 6127221"/>
              <a:gd name="connsiteX4" fmla="*/ 0 w 5736000"/>
              <a:gd name="connsiteY4" fmla="*/ 0 h 6127221"/>
              <a:gd name="connsiteX0" fmla="*/ 0 w 5736000"/>
              <a:gd name="connsiteY0" fmla="*/ 0 h 6143822"/>
              <a:gd name="connsiteX1" fmla="*/ 5736000 w 5736000"/>
              <a:gd name="connsiteY1" fmla="*/ 0 h 6143822"/>
              <a:gd name="connsiteX2" fmla="*/ 5361928 w 5736000"/>
              <a:gd name="connsiteY2" fmla="*/ 6143822 h 6143822"/>
              <a:gd name="connsiteX3" fmla="*/ 0 w 5736000"/>
              <a:gd name="connsiteY3" fmla="*/ 6127221 h 6143822"/>
              <a:gd name="connsiteX4" fmla="*/ 0 w 5736000"/>
              <a:gd name="connsiteY4" fmla="*/ 0 h 6143822"/>
              <a:gd name="connsiteX0" fmla="*/ 0 w 5736000"/>
              <a:gd name="connsiteY0" fmla="*/ 0 h 6143822"/>
              <a:gd name="connsiteX1" fmla="*/ 5736000 w 5736000"/>
              <a:gd name="connsiteY1" fmla="*/ 0 h 6143822"/>
              <a:gd name="connsiteX2" fmla="*/ 5361928 w 5736000"/>
              <a:gd name="connsiteY2" fmla="*/ 6143822 h 6143822"/>
              <a:gd name="connsiteX3" fmla="*/ 0 w 5736000"/>
              <a:gd name="connsiteY3" fmla="*/ 6127221 h 6143822"/>
              <a:gd name="connsiteX4" fmla="*/ 0 w 5736000"/>
              <a:gd name="connsiteY4" fmla="*/ 0 h 6143822"/>
              <a:gd name="connsiteX0" fmla="*/ 0 w 5736000"/>
              <a:gd name="connsiteY0" fmla="*/ 0 h 6133881"/>
              <a:gd name="connsiteX1" fmla="*/ 5736000 w 5736000"/>
              <a:gd name="connsiteY1" fmla="*/ 0 h 6133881"/>
              <a:gd name="connsiteX2" fmla="*/ 5361928 w 5736000"/>
              <a:gd name="connsiteY2" fmla="*/ 6133881 h 6133881"/>
              <a:gd name="connsiteX3" fmla="*/ 0 w 5736000"/>
              <a:gd name="connsiteY3" fmla="*/ 6127221 h 6133881"/>
              <a:gd name="connsiteX4" fmla="*/ 0 w 5736000"/>
              <a:gd name="connsiteY4" fmla="*/ 0 h 6133881"/>
              <a:gd name="connsiteX0" fmla="*/ 0 w 5736000"/>
              <a:gd name="connsiteY0" fmla="*/ 0 h 6127221"/>
              <a:gd name="connsiteX1" fmla="*/ 5736000 w 5736000"/>
              <a:gd name="connsiteY1" fmla="*/ 0 h 6127221"/>
              <a:gd name="connsiteX2" fmla="*/ 5361928 w 5736000"/>
              <a:gd name="connsiteY2" fmla="*/ 6113998 h 6127221"/>
              <a:gd name="connsiteX3" fmla="*/ 0 w 5736000"/>
              <a:gd name="connsiteY3" fmla="*/ 6127221 h 6127221"/>
              <a:gd name="connsiteX4" fmla="*/ 0 w 5736000"/>
              <a:gd name="connsiteY4" fmla="*/ 0 h 6127221"/>
              <a:gd name="connsiteX0" fmla="*/ 0 w 5736000"/>
              <a:gd name="connsiteY0" fmla="*/ 0 h 6127221"/>
              <a:gd name="connsiteX1" fmla="*/ 5736000 w 5736000"/>
              <a:gd name="connsiteY1" fmla="*/ 0 h 6127221"/>
              <a:gd name="connsiteX2" fmla="*/ 5368707 w 5736000"/>
              <a:gd name="connsiteY2" fmla="*/ 6123940 h 6127221"/>
              <a:gd name="connsiteX3" fmla="*/ 0 w 5736000"/>
              <a:gd name="connsiteY3" fmla="*/ 6127221 h 6127221"/>
              <a:gd name="connsiteX4" fmla="*/ 0 w 5736000"/>
              <a:gd name="connsiteY4" fmla="*/ 0 h 6127221"/>
              <a:gd name="connsiteX0" fmla="*/ 0 w 5736000"/>
              <a:gd name="connsiteY0" fmla="*/ 0 h 6127667"/>
              <a:gd name="connsiteX1" fmla="*/ 5736000 w 5736000"/>
              <a:gd name="connsiteY1" fmla="*/ 0 h 6127667"/>
              <a:gd name="connsiteX2" fmla="*/ 5261948 w 5736000"/>
              <a:gd name="connsiteY2" fmla="*/ 6127667 h 6127667"/>
              <a:gd name="connsiteX3" fmla="*/ 0 w 5736000"/>
              <a:gd name="connsiteY3" fmla="*/ 6127221 h 6127667"/>
              <a:gd name="connsiteX4" fmla="*/ 0 w 5736000"/>
              <a:gd name="connsiteY4" fmla="*/ 0 h 6127667"/>
              <a:gd name="connsiteX0" fmla="*/ 0 w 5702955"/>
              <a:gd name="connsiteY0" fmla="*/ 0 h 6127667"/>
              <a:gd name="connsiteX1" fmla="*/ 5702955 w 5702955"/>
              <a:gd name="connsiteY1" fmla="*/ 0 h 6127667"/>
              <a:gd name="connsiteX2" fmla="*/ 5261948 w 5702955"/>
              <a:gd name="connsiteY2" fmla="*/ 6127667 h 6127667"/>
              <a:gd name="connsiteX3" fmla="*/ 0 w 5702955"/>
              <a:gd name="connsiteY3" fmla="*/ 6127221 h 6127667"/>
              <a:gd name="connsiteX4" fmla="*/ 0 w 5702955"/>
              <a:gd name="connsiteY4" fmla="*/ 0 h 6127667"/>
              <a:gd name="connsiteX0" fmla="*/ 0 w 5451205"/>
              <a:gd name="connsiteY0" fmla="*/ 35113 h 6162780"/>
              <a:gd name="connsiteX1" fmla="*/ 5451205 w 5451205"/>
              <a:gd name="connsiteY1" fmla="*/ 0 h 6162780"/>
              <a:gd name="connsiteX2" fmla="*/ 5261948 w 5451205"/>
              <a:gd name="connsiteY2" fmla="*/ 6162780 h 6162780"/>
              <a:gd name="connsiteX3" fmla="*/ 0 w 5451205"/>
              <a:gd name="connsiteY3" fmla="*/ 6162334 h 6162780"/>
              <a:gd name="connsiteX4" fmla="*/ 0 w 5451205"/>
              <a:gd name="connsiteY4" fmla="*/ 35113 h 6162780"/>
              <a:gd name="connsiteX0" fmla="*/ 0 w 5718689"/>
              <a:gd name="connsiteY0" fmla="*/ 59518 h 6187185"/>
              <a:gd name="connsiteX1" fmla="*/ 5718689 w 5718689"/>
              <a:gd name="connsiteY1" fmla="*/ 0 h 6187185"/>
              <a:gd name="connsiteX2" fmla="*/ 5261948 w 5718689"/>
              <a:gd name="connsiteY2" fmla="*/ 6187185 h 6187185"/>
              <a:gd name="connsiteX3" fmla="*/ 0 w 5718689"/>
              <a:gd name="connsiteY3" fmla="*/ 6186739 h 6187185"/>
              <a:gd name="connsiteX4" fmla="*/ 0 w 5718689"/>
              <a:gd name="connsiteY4" fmla="*/ 59518 h 6187185"/>
              <a:gd name="connsiteX0" fmla="*/ 0 w 5718689"/>
              <a:gd name="connsiteY0" fmla="*/ 22911 h 6150578"/>
              <a:gd name="connsiteX1" fmla="*/ 5718689 w 5718689"/>
              <a:gd name="connsiteY1" fmla="*/ 0 h 6150578"/>
              <a:gd name="connsiteX2" fmla="*/ 5261948 w 5718689"/>
              <a:gd name="connsiteY2" fmla="*/ 6150578 h 6150578"/>
              <a:gd name="connsiteX3" fmla="*/ 0 w 5718689"/>
              <a:gd name="connsiteY3" fmla="*/ 6150132 h 6150578"/>
              <a:gd name="connsiteX4" fmla="*/ 0 w 5718689"/>
              <a:gd name="connsiteY4" fmla="*/ 22911 h 6150578"/>
              <a:gd name="connsiteX0" fmla="*/ 0 w 5710822"/>
              <a:gd name="connsiteY0" fmla="*/ 10709 h 6138376"/>
              <a:gd name="connsiteX1" fmla="*/ 5710822 w 5710822"/>
              <a:gd name="connsiteY1" fmla="*/ 0 h 6138376"/>
              <a:gd name="connsiteX2" fmla="*/ 5261948 w 5710822"/>
              <a:gd name="connsiteY2" fmla="*/ 6138376 h 6138376"/>
              <a:gd name="connsiteX3" fmla="*/ 0 w 5710822"/>
              <a:gd name="connsiteY3" fmla="*/ 6137930 h 6138376"/>
              <a:gd name="connsiteX4" fmla="*/ 0 w 5710822"/>
              <a:gd name="connsiteY4" fmla="*/ 10709 h 6138376"/>
              <a:gd name="connsiteX0" fmla="*/ 0 w 5710822"/>
              <a:gd name="connsiteY0" fmla="*/ 1 h 6127668"/>
              <a:gd name="connsiteX1" fmla="*/ 5710822 w 5710822"/>
              <a:gd name="connsiteY1" fmla="*/ 1494 h 6127668"/>
              <a:gd name="connsiteX2" fmla="*/ 5261948 w 5710822"/>
              <a:gd name="connsiteY2" fmla="*/ 6127668 h 6127668"/>
              <a:gd name="connsiteX3" fmla="*/ 0 w 5710822"/>
              <a:gd name="connsiteY3" fmla="*/ 6127222 h 6127668"/>
              <a:gd name="connsiteX4" fmla="*/ 0 w 5710822"/>
              <a:gd name="connsiteY4" fmla="*/ 1 h 6127668"/>
              <a:gd name="connsiteX0" fmla="*/ 0 w 6030427"/>
              <a:gd name="connsiteY0" fmla="*/ 13760 h 6141427"/>
              <a:gd name="connsiteX1" fmla="*/ 6030427 w 6030427"/>
              <a:gd name="connsiteY1" fmla="*/ 0 h 6141427"/>
              <a:gd name="connsiteX2" fmla="*/ 5261948 w 6030427"/>
              <a:gd name="connsiteY2" fmla="*/ 6141427 h 6141427"/>
              <a:gd name="connsiteX3" fmla="*/ 0 w 6030427"/>
              <a:gd name="connsiteY3" fmla="*/ 6140981 h 6141427"/>
              <a:gd name="connsiteX4" fmla="*/ 0 w 6030427"/>
              <a:gd name="connsiteY4" fmla="*/ 13760 h 6141427"/>
              <a:gd name="connsiteX0" fmla="*/ 0 w 6030427"/>
              <a:gd name="connsiteY0" fmla="*/ 13760 h 6141427"/>
              <a:gd name="connsiteX1" fmla="*/ 6030427 w 6030427"/>
              <a:gd name="connsiteY1" fmla="*/ 0 h 6141427"/>
              <a:gd name="connsiteX2" fmla="*/ 5340620 w 6030427"/>
              <a:gd name="connsiteY2" fmla="*/ 6141427 h 6141427"/>
              <a:gd name="connsiteX3" fmla="*/ 0 w 6030427"/>
              <a:gd name="connsiteY3" fmla="*/ 6140981 h 6141427"/>
              <a:gd name="connsiteX4" fmla="*/ 0 w 6030427"/>
              <a:gd name="connsiteY4" fmla="*/ 13760 h 6141427"/>
              <a:gd name="connsiteX0" fmla="*/ 0 w 6030427"/>
              <a:gd name="connsiteY0" fmla="*/ 6133 h 6133800"/>
              <a:gd name="connsiteX1" fmla="*/ 6030427 w 6030427"/>
              <a:gd name="connsiteY1" fmla="*/ 0 h 6133800"/>
              <a:gd name="connsiteX2" fmla="*/ 5340620 w 6030427"/>
              <a:gd name="connsiteY2" fmla="*/ 6133800 h 6133800"/>
              <a:gd name="connsiteX3" fmla="*/ 0 w 6030427"/>
              <a:gd name="connsiteY3" fmla="*/ 6133354 h 6133800"/>
              <a:gd name="connsiteX4" fmla="*/ 0 w 6030427"/>
              <a:gd name="connsiteY4" fmla="*/ 6133 h 61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0427" h="6133800">
                <a:moveTo>
                  <a:pt x="0" y="6133"/>
                </a:moveTo>
                <a:lnTo>
                  <a:pt x="6030427" y="0"/>
                </a:lnTo>
                <a:lnTo>
                  <a:pt x="5340620" y="6133800"/>
                </a:lnTo>
                <a:lnTo>
                  <a:pt x="0" y="6133354"/>
                </a:lnTo>
                <a:lnTo>
                  <a:pt x="0" y="6133"/>
                </a:lnTo>
                <a:close/>
              </a:path>
            </a:pathLst>
          </a:custGeom>
        </p:spPr>
        <p:txBody>
          <a:bodyPr lIns="0" tIns="0" rIns="360000" bIns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slide content here</a:t>
            </a: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F52D810C-7876-4D32-A087-4D5E73D321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41120"/>
            <a:ext cx="6126525" cy="1223785"/>
          </a:xfrm>
          <a:custGeom>
            <a:avLst/>
            <a:gdLst>
              <a:gd name="connsiteX0" fmla="*/ 0 w 5736000"/>
              <a:gd name="connsiteY0" fmla="*/ 0 h 3078370"/>
              <a:gd name="connsiteX1" fmla="*/ 5736000 w 5736000"/>
              <a:gd name="connsiteY1" fmla="*/ 0 h 3078370"/>
              <a:gd name="connsiteX2" fmla="*/ 5736000 w 5736000"/>
              <a:gd name="connsiteY2" fmla="*/ 3078370 h 3078370"/>
              <a:gd name="connsiteX3" fmla="*/ 0 w 5736000"/>
              <a:gd name="connsiteY3" fmla="*/ 3078370 h 3078370"/>
              <a:gd name="connsiteX4" fmla="*/ 0 w 5736000"/>
              <a:gd name="connsiteY4" fmla="*/ 0 h 3078370"/>
              <a:gd name="connsiteX0" fmla="*/ 0 w 5736000"/>
              <a:gd name="connsiteY0" fmla="*/ 0 h 3086683"/>
              <a:gd name="connsiteX1" fmla="*/ 5736000 w 5736000"/>
              <a:gd name="connsiteY1" fmla="*/ 0 h 3086683"/>
              <a:gd name="connsiteX2" fmla="*/ 5370240 w 5736000"/>
              <a:gd name="connsiteY2" fmla="*/ 3086683 h 3086683"/>
              <a:gd name="connsiteX3" fmla="*/ 0 w 5736000"/>
              <a:gd name="connsiteY3" fmla="*/ 3078370 h 3086683"/>
              <a:gd name="connsiteX4" fmla="*/ 0 w 5736000"/>
              <a:gd name="connsiteY4" fmla="*/ 0 h 3086683"/>
              <a:gd name="connsiteX0" fmla="*/ 0 w 5736000"/>
              <a:gd name="connsiteY0" fmla="*/ 0 h 3078370"/>
              <a:gd name="connsiteX1" fmla="*/ 5736000 w 5736000"/>
              <a:gd name="connsiteY1" fmla="*/ 0 h 3078370"/>
              <a:gd name="connsiteX2" fmla="*/ 5569745 w 5736000"/>
              <a:gd name="connsiteY2" fmla="*/ 3070905 h 3078370"/>
              <a:gd name="connsiteX3" fmla="*/ 0 w 5736000"/>
              <a:gd name="connsiteY3" fmla="*/ 3078370 h 3078370"/>
              <a:gd name="connsiteX4" fmla="*/ 0 w 5736000"/>
              <a:gd name="connsiteY4" fmla="*/ 0 h 3078370"/>
              <a:gd name="connsiteX0" fmla="*/ 0 w 5702663"/>
              <a:gd name="connsiteY0" fmla="*/ 0 h 3078370"/>
              <a:gd name="connsiteX1" fmla="*/ 5702663 w 5702663"/>
              <a:gd name="connsiteY1" fmla="*/ 0 h 3078370"/>
              <a:gd name="connsiteX2" fmla="*/ 5569745 w 5702663"/>
              <a:gd name="connsiteY2" fmla="*/ 3070905 h 3078370"/>
              <a:gd name="connsiteX3" fmla="*/ 0 w 5702663"/>
              <a:gd name="connsiteY3" fmla="*/ 3078370 h 3078370"/>
              <a:gd name="connsiteX4" fmla="*/ 0 w 5702663"/>
              <a:gd name="connsiteY4" fmla="*/ 0 h 3078370"/>
              <a:gd name="connsiteX0" fmla="*/ 0 w 5893595"/>
              <a:gd name="connsiteY0" fmla="*/ 0 h 3082904"/>
              <a:gd name="connsiteX1" fmla="*/ 5702663 w 5893595"/>
              <a:gd name="connsiteY1" fmla="*/ 0 h 3082904"/>
              <a:gd name="connsiteX2" fmla="*/ 5893595 w 5893595"/>
              <a:gd name="connsiteY2" fmla="*/ 3082904 h 3082904"/>
              <a:gd name="connsiteX3" fmla="*/ 0 w 5893595"/>
              <a:gd name="connsiteY3" fmla="*/ 3078370 h 3082904"/>
              <a:gd name="connsiteX4" fmla="*/ 0 w 5893595"/>
              <a:gd name="connsiteY4" fmla="*/ 0 h 3082904"/>
              <a:gd name="connsiteX0" fmla="*/ 0 w 6126526"/>
              <a:gd name="connsiteY0" fmla="*/ 0 h 3082904"/>
              <a:gd name="connsiteX1" fmla="*/ 6126526 w 6126526"/>
              <a:gd name="connsiteY1" fmla="*/ 0 h 3082904"/>
              <a:gd name="connsiteX2" fmla="*/ 5893595 w 6126526"/>
              <a:gd name="connsiteY2" fmla="*/ 3082904 h 3082904"/>
              <a:gd name="connsiteX3" fmla="*/ 0 w 6126526"/>
              <a:gd name="connsiteY3" fmla="*/ 3078370 h 3082904"/>
              <a:gd name="connsiteX4" fmla="*/ 0 w 6126526"/>
              <a:gd name="connsiteY4" fmla="*/ 0 h 3082904"/>
              <a:gd name="connsiteX0" fmla="*/ 0 w 6126526"/>
              <a:gd name="connsiteY0" fmla="*/ 0 h 3082904"/>
              <a:gd name="connsiteX1" fmla="*/ 6126526 w 6126526"/>
              <a:gd name="connsiteY1" fmla="*/ 0 h 3082904"/>
              <a:gd name="connsiteX2" fmla="*/ 5907882 w 6126526"/>
              <a:gd name="connsiteY2" fmla="*/ 3082904 h 3082904"/>
              <a:gd name="connsiteX3" fmla="*/ 0 w 6126526"/>
              <a:gd name="connsiteY3" fmla="*/ 3078370 h 3082904"/>
              <a:gd name="connsiteX4" fmla="*/ 0 w 6126526"/>
              <a:gd name="connsiteY4" fmla="*/ 0 h 308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6526" h="3082904">
                <a:moveTo>
                  <a:pt x="0" y="0"/>
                </a:moveTo>
                <a:lnTo>
                  <a:pt x="6126526" y="0"/>
                </a:lnTo>
                <a:lnTo>
                  <a:pt x="5907882" y="3082904"/>
                </a:lnTo>
                <a:lnTo>
                  <a:pt x="0" y="3078370"/>
                </a:lnTo>
                <a:lnTo>
                  <a:pt x="0" y="0"/>
                </a:lnTo>
                <a:close/>
              </a:path>
            </a:pathLst>
          </a:custGeom>
        </p:spPr>
        <p:txBody>
          <a:bodyPr lIns="0" tIns="0" rIns="360000" bIns="0" anchor="ctr" anchorCtr="0"/>
          <a:lstStyle>
            <a:lvl1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Add title here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ECB549-76D9-4E4F-8AD4-19DC51AD1F6F}"/>
              </a:ext>
            </a:extLst>
          </p:cNvPr>
          <p:cNvSpPr/>
          <p:nvPr userDrawn="1"/>
        </p:nvSpPr>
        <p:spPr>
          <a:xfrm>
            <a:off x="371475" y="1749765"/>
            <a:ext cx="5868000" cy="1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DB0CD21E-2983-4099-9EAD-EC50B1EBD0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94770" y="489292"/>
            <a:ext cx="4825756" cy="5856800"/>
          </a:xfrm>
          <a:prstGeom prst="rect">
            <a:avLst/>
          </a:prstGeom>
          <a:solidFill>
            <a:srgbClr val="FFFFFF"/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1790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45D577B-2CB3-200C-EB91-001D09F673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360" y="6136255"/>
            <a:ext cx="22275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29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1606A91-0BB5-D0B0-2F9D-F5F52EE85A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360" y="6136255"/>
            <a:ext cx="22275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13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878F10E-477F-4E06-B32F-796ECEFC808F}"/>
              </a:ext>
            </a:extLst>
          </p:cNvPr>
          <p:cNvSpPr/>
          <p:nvPr userDrawn="1"/>
        </p:nvSpPr>
        <p:spPr>
          <a:xfrm>
            <a:off x="366339" y="3429000"/>
            <a:ext cx="5369300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4D9F6-E217-4F5D-9868-F62FCFF69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48436"/>
            <a:ext cx="5364163" cy="3080564"/>
          </a:xfrm>
          <a:prstGeom prst="rect">
            <a:avLst/>
          </a:prstGeom>
        </p:spPr>
        <p:txBody>
          <a:bodyPr lIns="0" tIns="0" rIns="0" bIns="180000" anchor="b" anchorCtr="0"/>
          <a:lstStyle>
            <a:lvl1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defRPr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0934C-7BFD-4CC9-AF13-61AD33B233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4" y="3464999"/>
            <a:ext cx="5364957" cy="2303975"/>
          </a:xfrm>
          <a:prstGeom prst="rect">
            <a:avLst/>
          </a:prstGeom>
        </p:spPr>
        <p:txBody>
          <a:bodyPr lIns="0" tIns="180000" rIns="0" bIns="0"/>
          <a:lstStyle>
            <a:lvl1pPr marL="0" indent="0" algn="l">
              <a:buNone/>
              <a:defRPr>
                <a:solidFill>
                  <a:srgbClr val="2D2D2C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Add a sub-title here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5ECAACA1-8623-428C-ACAF-740E1C8306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88088" y="0"/>
            <a:ext cx="6519152" cy="6866312"/>
          </a:xfrm>
          <a:custGeom>
            <a:avLst/>
            <a:gdLst>
              <a:gd name="connsiteX0" fmla="*/ 0 w 6815640"/>
              <a:gd name="connsiteY0" fmla="*/ 0 h 6858000"/>
              <a:gd name="connsiteX1" fmla="*/ 6815640 w 6815640"/>
              <a:gd name="connsiteY1" fmla="*/ 0 h 6858000"/>
              <a:gd name="connsiteX2" fmla="*/ 6815640 w 6815640"/>
              <a:gd name="connsiteY2" fmla="*/ 6858000 h 6858000"/>
              <a:gd name="connsiteX3" fmla="*/ 0 w 6815640"/>
              <a:gd name="connsiteY3" fmla="*/ 6858000 h 6858000"/>
              <a:gd name="connsiteX4" fmla="*/ 0 w 6815640"/>
              <a:gd name="connsiteY4" fmla="*/ 0 h 6858000"/>
              <a:gd name="connsiteX0" fmla="*/ 1080654 w 6815640"/>
              <a:gd name="connsiteY0" fmla="*/ 0 h 6858000"/>
              <a:gd name="connsiteX1" fmla="*/ 6815640 w 6815640"/>
              <a:gd name="connsiteY1" fmla="*/ 0 h 6858000"/>
              <a:gd name="connsiteX2" fmla="*/ 6815640 w 6815640"/>
              <a:gd name="connsiteY2" fmla="*/ 6858000 h 6858000"/>
              <a:gd name="connsiteX3" fmla="*/ 0 w 6815640"/>
              <a:gd name="connsiteY3" fmla="*/ 6858000 h 6858000"/>
              <a:gd name="connsiteX4" fmla="*/ 1080654 w 6815640"/>
              <a:gd name="connsiteY4" fmla="*/ 0 h 6858000"/>
              <a:gd name="connsiteX0" fmla="*/ 723206 w 6458192"/>
              <a:gd name="connsiteY0" fmla="*/ 0 h 6866312"/>
              <a:gd name="connsiteX1" fmla="*/ 6458192 w 6458192"/>
              <a:gd name="connsiteY1" fmla="*/ 0 h 6866312"/>
              <a:gd name="connsiteX2" fmla="*/ 6458192 w 6458192"/>
              <a:gd name="connsiteY2" fmla="*/ 6858000 h 6866312"/>
              <a:gd name="connsiteX3" fmla="*/ 0 w 6458192"/>
              <a:gd name="connsiteY3" fmla="*/ 6866312 h 6866312"/>
              <a:gd name="connsiteX4" fmla="*/ 723206 w 6458192"/>
              <a:gd name="connsiteY4" fmla="*/ 0 h 6866312"/>
              <a:gd name="connsiteX0" fmla="*/ 1180406 w 6458192"/>
              <a:gd name="connsiteY0" fmla="*/ 0 h 6866312"/>
              <a:gd name="connsiteX1" fmla="*/ 6458192 w 6458192"/>
              <a:gd name="connsiteY1" fmla="*/ 0 h 6866312"/>
              <a:gd name="connsiteX2" fmla="*/ 6458192 w 6458192"/>
              <a:gd name="connsiteY2" fmla="*/ 6858000 h 6866312"/>
              <a:gd name="connsiteX3" fmla="*/ 0 w 6458192"/>
              <a:gd name="connsiteY3" fmla="*/ 6866312 h 6866312"/>
              <a:gd name="connsiteX4" fmla="*/ 1180406 w 6458192"/>
              <a:gd name="connsiteY4" fmla="*/ 0 h 6866312"/>
              <a:gd name="connsiteX0" fmla="*/ 1210886 w 6488672"/>
              <a:gd name="connsiteY0" fmla="*/ 0 h 6873932"/>
              <a:gd name="connsiteX1" fmla="*/ 6488672 w 6488672"/>
              <a:gd name="connsiteY1" fmla="*/ 0 h 6873932"/>
              <a:gd name="connsiteX2" fmla="*/ 6488672 w 6488672"/>
              <a:gd name="connsiteY2" fmla="*/ 6858000 h 6873932"/>
              <a:gd name="connsiteX3" fmla="*/ 0 w 6488672"/>
              <a:gd name="connsiteY3" fmla="*/ 6873932 h 6873932"/>
              <a:gd name="connsiteX4" fmla="*/ 1210886 w 6488672"/>
              <a:gd name="connsiteY4" fmla="*/ 0 h 6873932"/>
              <a:gd name="connsiteX0" fmla="*/ 1226126 w 6503912"/>
              <a:gd name="connsiteY0" fmla="*/ 0 h 6866312"/>
              <a:gd name="connsiteX1" fmla="*/ 6503912 w 6503912"/>
              <a:gd name="connsiteY1" fmla="*/ 0 h 6866312"/>
              <a:gd name="connsiteX2" fmla="*/ 6503912 w 6503912"/>
              <a:gd name="connsiteY2" fmla="*/ 6858000 h 6866312"/>
              <a:gd name="connsiteX3" fmla="*/ 0 w 6503912"/>
              <a:gd name="connsiteY3" fmla="*/ 6866312 h 6866312"/>
              <a:gd name="connsiteX4" fmla="*/ 1226126 w 6503912"/>
              <a:gd name="connsiteY4" fmla="*/ 0 h 6866312"/>
              <a:gd name="connsiteX0" fmla="*/ 1200726 w 6503912"/>
              <a:gd name="connsiteY0" fmla="*/ 0 h 6866312"/>
              <a:gd name="connsiteX1" fmla="*/ 6503912 w 6503912"/>
              <a:gd name="connsiteY1" fmla="*/ 0 h 6866312"/>
              <a:gd name="connsiteX2" fmla="*/ 6503912 w 6503912"/>
              <a:gd name="connsiteY2" fmla="*/ 6858000 h 6866312"/>
              <a:gd name="connsiteX3" fmla="*/ 0 w 6503912"/>
              <a:gd name="connsiteY3" fmla="*/ 6866312 h 6866312"/>
              <a:gd name="connsiteX4" fmla="*/ 1200726 w 6503912"/>
              <a:gd name="connsiteY4" fmla="*/ 0 h 6866312"/>
              <a:gd name="connsiteX0" fmla="*/ 1200726 w 6511532"/>
              <a:gd name="connsiteY0" fmla="*/ 0 h 6866312"/>
              <a:gd name="connsiteX1" fmla="*/ 6503912 w 6511532"/>
              <a:gd name="connsiteY1" fmla="*/ 0 h 6866312"/>
              <a:gd name="connsiteX2" fmla="*/ 6511532 w 6511532"/>
              <a:gd name="connsiteY2" fmla="*/ 6865620 h 6866312"/>
              <a:gd name="connsiteX3" fmla="*/ 0 w 6511532"/>
              <a:gd name="connsiteY3" fmla="*/ 6866312 h 6866312"/>
              <a:gd name="connsiteX4" fmla="*/ 1200726 w 6511532"/>
              <a:gd name="connsiteY4" fmla="*/ 0 h 6866312"/>
              <a:gd name="connsiteX0" fmla="*/ 1200726 w 6519152"/>
              <a:gd name="connsiteY0" fmla="*/ 0 h 6866312"/>
              <a:gd name="connsiteX1" fmla="*/ 6519152 w 6519152"/>
              <a:gd name="connsiteY1" fmla="*/ 0 h 6866312"/>
              <a:gd name="connsiteX2" fmla="*/ 6511532 w 6519152"/>
              <a:gd name="connsiteY2" fmla="*/ 6865620 h 6866312"/>
              <a:gd name="connsiteX3" fmla="*/ 0 w 6519152"/>
              <a:gd name="connsiteY3" fmla="*/ 6866312 h 6866312"/>
              <a:gd name="connsiteX4" fmla="*/ 1200726 w 6519152"/>
              <a:gd name="connsiteY4" fmla="*/ 0 h 686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9152" h="6866312">
                <a:moveTo>
                  <a:pt x="1200726" y="0"/>
                </a:moveTo>
                <a:lnTo>
                  <a:pt x="6519152" y="0"/>
                </a:lnTo>
                <a:lnTo>
                  <a:pt x="6511532" y="6865620"/>
                </a:lnTo>
                <a:lnTo>
                  <a:pt x="0" y="6866312"/>
                </a:lnTo>
                <a:lnTo>
                  <a:pt x="1200726" y="0"/>
                </a:lnTo>
                <a:close/>
              </a:path>
            </a:pathLst>
          </a:custGeom>
          <a:noFill/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8600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878F10E-477F-4E06-B32F-796ECEFC808F}"/>
              </a:ext>
            </a:extLst>
          </p:cNvPr>
          <p:cNvSpPr/>
          <p:nvPr userDrawn="1"/>
        </p:nvSpPr>
        <p:spPr>
          <a:xfrm>
            <a:off x="366339" y="3429000"/>
            <a:ext cx="5369300" cy="36000"/>
          </a:xfrm>
          <a:prstGeom prst="rect">
            <a:avLst/>
          </a:prstGeom>
          <a:solidFill>
            <a:srgbClr val="E376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712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2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4D9F6-E217-4F5D-9868-F62FCFF69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48436"/>
            <a:ext cx="5364163" cy="3080564"/>
          </a:xfrm>
          <a:prstGeom prst="rect">
            <a:avLst/>
          </a:prstGeom>
        </p:spPr>
        <p:txBody>
          <a:bodyPr lIns="0" tIns="0" rIns="0" bIns="180000" anchor="b" anchorCtr="0"/>
          <a:lstStyle>
            <a:lvl1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defRPr>
                <a:solidFill>
                  <a:srgbClr val="E37608"/>
                </a:solidFill>
              </a:defRPr>
            </a:lvl1pPr>
          </a:lstStyle>
          <a:p>
            <a:r>
              <a:rPr lang="en-US"/>
              <a:t>Add title here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0934C-7BFD-4CC9-AF13-61AD33B233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3464999"/>
            <a:ext cx="5364164" cy="2303975"/>
          </a:xfrm>
          <a:prstGeom prst="rect">
            <a:avLst/>
          </a:prstGeom>
        </p:spPr>
        <p:txBody>
          <a:bodyPr lIns="0" tIns="180000" rIns="0" bIns="0"/>
          <a:lstStyle>
            <a:lvl1pPr marL="0" indent="0" algn="l">
              <a:buNone/>
              <a:defRPr>
                <a:solidFill>
                  <a:srgbClr val="2D2D2C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Add a sub-title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28E9308-F9D6-41BC-AD9F-B7B5EF711E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9600" y="462660"/>
            <a:ext cx="4860925" cy="593268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GB"/>
              <a:t>Illustration</a:t>
            </a:r>
          </a:p>
        </p:txBody>
      </p:sp>
    </p:spTree>
    <p:extLst>
      <p:ext uri="{BB962C8B-B14F-4D97-AF65-F5344CB8AC3E}">
        <p14:creationId xmlns:p14="http://schemas.microsoft.com/office/powerpoint/2010/main" val="19085341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376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312A811-944E-4DDB-A10C-B2BA3EE0A85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360" y="6136255"/>
            <a:ext cx="2244705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FA36A6-D0AC-47D1-AC5D-0819344313C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88000" y="0"/>
            <a:ext cx="6516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4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>
          <p15:clr>
            <a:srgbClr val="FFFFFF"/>
          </p15:clr>
        </p15:guide>
        <p15:guide id="2" orient="horz" pos="210">
          <p15:clr>
            <a:srgbClr val="FFFFFF"/>
          </p15:clr>
        </p15:guide>
        <p15:guide id="3" orient="horz" pos="3634">
          <p15:clr>
            <a:srgbClr val="FFFFFF"/>
          </p15:clr>
        </p15:guide>
        <p15:guide id="4" pos="3840">
          <p15:clr>
            <a:srgbClr val="FFFFFF"/>
          </p15:clr>
        </p15:guide>
        <p15:guide id="5" orient="horz" pos="2160">
          <p15:clr>
            <a:srgbClr val="FFFFFF"/>
          </p15:clr>
        </p15:guide>
        <p15:guide id="6" orient="horz" pos="1230">
          <p15:clr>
            <a:srgbClr val="A4A3A4"/>
          </p15:clr>
        </p15:guide>
        <p15:guide id="7" pos="3613">
          <p15:clr>
            <a:srgbClr val="FFFFFF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10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90EE21-AA83-4FD5-A649-90FF81F93C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60360" y="6136255"/>
            <a:ext cx="2244712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A01A43-3432-4EF6-9BBC-14B5B18F8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88000" y="0"/>
            <a:ext cx="6516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7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>
          <p15:clr>
            <a:srgbClr val="F26B43"/>
          </p15:clr>
        </p15:guide>
        <p15:guide id="2" orient="horz" pos="210">
          <p15:clr>
            <a:srgbClr val="F26B43"/>
          </p15:clr>
        </p15:guide>
        <p15:guide id="3" orient="horz" pos="3634">
          <p15:clr>
            <a:srgbClr val="F26B43"/>
          </p15:clr>
        </p15:guide>
        <p15:guide id="4" pos="7446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1230">
          <p15:clr>
            <a:srgbClr val="C35EA4"/>
          </p15:clr>
        </p15:guide>
        <p15:guide id="7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423105-BB51-43C2-8C62-4D54B0E08C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60360" y="6136255"/>
            <a:ext cx="224471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63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26" r:id="rId2"/>
    <p:sldLayoutId id="2147484044" r:id="rId3"/>
    <p:sldLayoutId id="2147484027" r:id="rId4"/>
    <p:sldLayoutId id="2147484043" r:id="rId5"/>
    <p:sldLayoutId id="214748402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>
          <p15:clr>
            <a:srgbClr val="FFFFFF"/>
          </p15:clr>
        </p15:guide>
        <p15:guide id="2" orient="horz" pos="210">
          <p15:clr>
            <a:srgbClr val="FFFFFF"/>
          </p15:clr>
        </p15:guide>
        <p15:guide id="3" orient="horz" pos="3657">
          <p15:clr>
            <a:srgbClr val="F26B43"/>
          </p15:clr>
        </p15:guide>
        <p15:guide id="4" orient="horz" pos="2160">
          <p15:clr>
            <a:srgbClr val="FFFFFF"/>
          </p15:clr>
        </p15:guide>
        <p15:guide id="5" pos="3863">
          <p15:clr>
            <a:srgbClr val="FFFFFF"/>
          </p15:clr>
        </p15:guide>
        <p15:guide id="6" pos="7446">
          <p15:clr>
            <a:srgbClr val="FFFFFF"/>
          </p15:clr>
        </p15:guide>
        <p15:guide id="7" orient="horz" pos="123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59.png"/><Relationship Id="rId18" Type="http://schemas.openxmlformats.org/officeDocument/2006/relationships/image" Target="../media/image42.svg"/><Relationship Id="rId3" Type="http://schemas.openxmlformats.org/officeDocument/2006/relationships/image" Target="../media/image29.png"/><Relationship Id="rId7" Type="http://schemas.openxmlformats.org/officeDocument/2006/relationships/image" Target="../media/image25.png"/><Relationship Id="rId12" Type="http://schemas.openxmlformats.org/officeDocument/2006/relationships/image" Target="../media/image32.sv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6.sv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svg"/><Relationship Id="rId11" Type="http://schemas.openxmlformats.org/officeDocument/2006/relationships/image" Target="../media/image31.png"/><Relationship Id="rId5" Type="http://schemas.openxmlformats.org/officeDocument/2006/relationships/image" Target="../media/image37.png"/><Relationship Id="rId15" Type="http://schemas.openxmlformats.org/officeDocument/2006/relationships/image" Target="../media/image35.png"/><Relationship Id="rId10" Type="http://schemas.openxmlformats.org/officeDocument/2006/relationships/image" Target="../media/image58.svg"/><Relationship Id="rId19" Type="http://schemas.openxmlformats.org/officeDocument/2006/relationships/image" Target="../media/image9.png"/><Relationship Id="rId4" Type="http://schemas.openxmlformats.org/officeDocument/2006/relationships/image" Target="../media/image30.svg"/><Relationship Id="rId9" Type="http://schemas.openxmlformats.org/officeDocument/2006/relationships/image" Target="../media/image57.png"/><Relationship Id="rId14" Type="http://schemas.openxmlformats.org/officeDocument/2006/relationships/image" Target="../media/image6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microsoft.com/office/2018/10/relationships/comments" Target="../comments/modernComment_292_89C34B4.xml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sv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svg"/><Relationship Id="rId4" Type="http://schemas.openxmlformats.org/officeDocument/2006/relationships/image" Target="../media/image80.svg"/><Relationship Id="rId9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lectoralcommission.org.uk/cy/rwyf-yneg-pleidleisiwr/pleidleisiwr/gwybodaeth-etholiad" TargetMode="External"/><Relationship Id="rId4" Type="http://schemas.openxmlformats.org/officeDocument/2006/relationships/image" Target="../media/image7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5.svg"/><Relationship Id="rId5" Type="http://schemas.openxmlformats.org/officeDocument/2006/relationships/image" Target="../media/image94.png"/><Relationship Id="rId10" Type="http://schemas.openxmlformats.org/officeDocument/2006/relationships/image" Target="../media/image99.svg"/><Relationship Id="rId4" Type="http://schemas.openxmlformats.org/officeDocument/2006/relationships/image" Target="../media/image93.svg"/><Relationship Id="rId9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eisebau.senedd.cymru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4" Type="http://schemas.openxmlformats.org/officeDocument/2006/relationships/hyperlink" Target="https://petitions.senedd.wales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HELFJK9RsI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26" Type="http://schemas.openxmlformats.org/officeDocument/2006/relationships/image" Target="../media/image44.sv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24" Type="http://schemas.openxmlformats.org/officeDocument/2006/relationships/image" Target="../media/image42.sv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svg"/><Relationship Id="rId19" Type="http://schemas.openxmlformats.org/officeDocument/2006/relationships/image" Target="../media/image37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3.png"/><Relationship Id="rId18" Type="http://schemas.openxmlformats.org/officeDocument/2006/relationships/image" Target="../media/image54.svg"/><Relationship Id="rId3" Type="http://schemas.openxmlformats.org/officeDocument/2006/relationships/image" Target="../media/image23.png"/><Relationship Id="rId21" Type="http://schemas.openxmlformats.org/officeDocument/2006/relationships/image" Target="../media/image33.png"/><Relationship Id="rId7" Type="http://schemas.openxmlformats.org/officeDocument/2006/relationships/image" Target="../media/image39.png"/><Relationship Id="rId12" Type="http://schemas.openxmlformats.org/officeDocument/2006/relationships/image" Target="../media/image50.sv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2.svg"/><Relationship Id="rId20" Type="http://schemas.openxmlformats.org/officeDocument/2006/relationships/image" Target="../media/image56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sv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image" Target="../media/image48.svg"/><Relationship Id="rId19" Type="http://schemas.openxmlformats.org/officeDocument/2006/relationships/image" Target="../media/image55.png"/><Relationship Id="rId4" Type="http://schemas.openxmlformats.org/officeDocument/2006/relationships/image" Target="../media/image24.svg"/><Relationship Id="rId9" Type="http://schemas.openxmlformats.org/officeDocument/2006/relationships/image" Target="../media/image47.png"/><Relationship Id="rId14" Type="http://schemas.openxmlformats.org/officeDocument/2006/relationships/image" Target="../media/image44.svg"/><Relationship Id="rId22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26" Type="http://schemas.openxmlformats.org/officeDocument/2006/relationships/image" Target="../media/image64.svg"/><Relationship Id="rId3" Type="http://schemas.openxmlformats.org/officeDocument/2006/relationships/image" Target="../media/image21.png"/><Relationship Id="rId21" Type="http://schemas.openxmlformats.org/officeDocument/2006/relationships/image" Target="../media/image6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5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0.sv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svg"/><Relationship Id="rId11" Type="http://schemas.openxmlformats.org/officeDocument/2006/relationships/image" Target="../media/image29.png"/><Relationship Id="rId24" Type="http://schemas.openxmlformats.org/officeDocument/2006/relationships/image" Target="../media/image42.svg"/><Relationship Id="rId5" Type="http://schemas.openxmlformats.org/officeDocument/2006/relationships/image" Target="../media/image57.png"/><Relationship Id="rId15" Type="http://schemas.openxmlformats.org/officeDocument/2006/relationships/image" Target="../media/image59.png"/><Relationship Id="rId23" Type="http://schemas.openxmlformats.org/officeDocument/2006/relationships/image" Target="../media/image41.png"/><Relationship Id="rId10" Type="http://schemas.openxmlformats.org/officeDocument/2006/relationships/image" Target="../media/image28.svg"/><Relationship Id="rId19" Type="http://schemas.openxmlformats.org/officeDocument/2006/relationships/image" Target="../media/image37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6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F61C026-0816-8AD6-C017-8BA7B281FB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" b="33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2421E9A-F59E-4F08-AD02-8D5D0E0CB3B6}"/>
              </a:ext>
            </a:extLst>
          </p:cNvPr>
          <p:cNvSpPr>
            <a:spLocks noGrp="1"/>
          </p:cNvSpPr>
          <p:nvPr>
            <p:ph type="title"/>
          </p:nvPr>
        </p:nvSpPr>
        <p:spPr>
          <a:custGeom>
            <a:avLst/>
            <a:gdLst>
              <a:gd name="connsiteX0" fmla="*/ 0 w 5736000"/>
              <a:gd name="connsiteY0" fmla="*/ 0 h 3078370"/>
              <a:gd name="connsiteX1" fmla="*/ 5736000 w 5736000"/>
              <a:gd name="connsiteY1" fmla="*/ 0 h 3078370"/>
              <a:gd name="connsiteX2" fmla="*/ 5736000 w 5736000"/>
              <a:gd name="connsiteY2" fmla="*/ 3078370 h 3078370"/>
              <a:gd name="connsiteX3" fmla="*/ 0 w 5736000"/>
              <a:gd name="connsiteY3" fmla="*/ 3078370 h 3078370"/>
              <a:gd name="connsiteX4" fmla="*/ 0 w 5736000"/>
              <a:gd name="connsiteY4" fmla="*/ 0 h 3078370"/>
              <a:gd name="connsiteX0" fmla="*/ 0 w 5736000"/>
              <a:gd name="connsiteY0" fmla="*/ 0 h 3086683"/>
              <a:gd name="connsiteX1" fmla="*/ 5736000 w 5736000"/>
              <a:gd name="connsiteY1" fmla="*/ 0 h 3086683"/>
              <a:gd name="connsiteX2" fmla="*/ 5370240 w 5736000"/>
              <a:gd name="connsiteY2" fmla="*/ 3086683 h 3086683"/>
              <a:gd name="connsiteX3" fmla="*/ 0 w 5736000"/>
              <a:gd name="connsiteY3" fmla="*/ 3078370 h 3086683"/>
              <a:gd name="connsiteX4" fmla="*/ 0 w 5736000"/>
              <a:gd name="connsiteY4" fmla="*/ 0 h 3086683"/>
              <a:gd name="connsiteX0" fmla="*/ 0 w 5736000"/>
              <a:gd name="connsiteY0" fmla="*/ 0 h 3078370"/>
              <a:gd name="connsiteX1" fmla="*/ 5736000 w 5736000"/>
              <a:gd name="connsiteY1" fmla="*/ 0 h 3078370"/>
              <a:gd name="connsiteX2" fmla="*/ 5569745 w 5736000"/>
              <a:gd name="connsiteY2" fmla="*/ 3070905 h 3078370"/>
              <a:gd name="connsiteX3" fmla="*/ 0 w 5736000"/>
              <a:gd name="connsiteY3" fmla="*/ 3078370 h 3078370"/>
              <a:gd name="connsiteX4" fmla="*/ 0 w 5736000"/>
              <a:gd name="connsiteY4" fmla="*/ 0 h 3078370"/>
              <a:gd name="connsiteX0" fmla="*/ 0 w 5702663"/>
              <a:gd name="connsiteY0" fmla="*/ 0 h 3078370"/>
              <a:gd name="connsiteX1" fmla="*/ 5702663 w 5702663"/>
              <a:gd name="connsiteY1" fmla="*/ 0 h 3078370"/>
              <a:gd name="connsiteX2" fmla="*/ 5569745 w 5702663"/>
              <a:gd name="connsiteY2" fmla="*/ 3070905 h 3078370"/>
              <a:gd name="connsiteX3" fmla="*/ 0 w 5702663"/>
              <a:gd name="connsiteY3" fmla="*/ 3078370 h 3078370"/>
              <a:gd name="connsiteX4" fmla="*/ 0 w 5702663"/>
              <a:gd name="connsiteY4" fmla="*/ 0 h 3078370"/>
              <a:gd name="connsiteX0" fmla="*/ 0 w 5702663"/>
              <a:gd name="connsiteY0" fmla="*/ 0 h 3078370"/>
              <a:gd name="connsiteX1" fmla="*/ 5702663 w 5702663"/>
              <a:gd name="connsiteY1" fmla="*/ 0 h 3078370"/>
              <a:gd name="connsiteX2" fmla="*/ 5120165 w 5702663"/>
              <a:gd name="connsiteY2" fmla="*/ 3075239 h 3078370"/>
              <a:gd name="connsiteX3" fmla="*/ 0 w 5702663"/>
              <a:gd name="connsiteY3" fmla="*/ 3078370 h 3078370"/>
              <a:gd name="connsiteX4" fmla="*/ 0 w 5702663"/>
              <a:gd name="connsiteY4" fmla="*/ 0 h 30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2663" h="3078370">
                <a:moveTo>
                  <a:pt x="0" y="0"/>
                </a:moveTo>
                <a:lnTo>
                  <a:pt x="5702663" y="0"/>
                </a:lnTo>
                <a:lnTo>
                  <a:pt x="5120165" y="3075239"/>
                </a:lnTo>
                <a:lnTo>
                  <a:pt x="0" y="3078370"/>
                </a:lnTo>
                <a:lnTo>
                  <a:pt x="0" y="0"/>
                </a:lnTo>
                <a:close/>
              </a:path>
            </a:pathLst>
          </a:custGeom>
        </p:spPr>
        <p:txBody>
          <a:bodyPr bIns="108000"/>
          <a:lstStyle/>
          <a:p>
            <a:r>
              <a:rPr lang="en-GB" dirty="0"/>
              <a:t>Fy </a:t>
            </a:r>
            <a:r>
              <a:rPr lang="en-GB" dirty="0" err="1"/>
              <a:t>Mhleidlais</a:t>
            </a:r>
            <a:r>
              <a:rPr lang="en-GB" dirty="0"/>
              <a:t> </a:t>
            </a:r>
            <a:r>
              <a:rPr lang="en-GB" dirty="0" err="1"/>
              <a:t>Gyntaf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6B7CD1-A018-A715-EAF9-8554260D17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Dy Lais, Dy </a:t>
            </a:r>
            <a:r>
              <a:rPr lang="en-GB" dirty="0" err="1"/>
              <a:t>Gymru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0596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A822F478-3412-189C-BDFB-D18278B242B8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A2A8BB9-EE00-A9DF-7EB9-808CBF400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y-GB" b="1" noProof="0" dirty="0">
                <a:ea typeface="Montserrat Alternates Black"/>
                <a:cs typeface="Montserrat Alternates Black"/>
              </a:rPr>
              <a:t>Mae'r Senedd yn gyfrifol am lawer o feysydd sy'n effeithio ar ein bywydau bob dydd.</a:t>
            </a:r>
            <a:endParaRPr lang="cy-GB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D2B951-7692-7706-6C26-41CEBD30AAC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en-GB" dirty="0"/>
              <a:t>Iechyd</a:t>
            </a:r>
          </a:p>
        </p:txBody>
      </p:sp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AB483E39-278B-A2F5-A3F3-CF9CD32EAB49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10" b="110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CF8484-0729-012A-01E7-5A02F6EB19B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r>
              <a:rPr lang="en-GB" dirty="0"/>
              <a:t>Addysg</a:t>
            </a:r>
          </a:p>
        </p:txBody>
      </p:sp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204CA3D5-5406-283E-ACA6-76B2129192DC}"/>
              </a:ext>
            </a:extLst>
          </p:cNvPr>
          <p:cNvPicPr>
            <a:picLocks noGrp="1" noChangeAspect="1"/>
          </p:cNvPicPr>
          <p:nvPr>
            <p:ph type="pic" sz="quarter" idx="53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AC92684-A0D8-B224-A40A-C876FDD58A51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r>
              <a:rPr lang="en-GB" dirty="0" err="1"/>
              <a:t>Chwaraeon</a:t>
            </a:r>
            <a:endParaRPr lang="en-GB" dirty="0"/>
          </a:p>
        </p:txBody>
      </p:sp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87B18E8A-90E4-9079-737C-2F6B602915FF}"/>
              </a:ext>
            </a:extLst>
          </p:cNvPr>
          <p:cNvPicPr>
            <a:picLocks noGrp="1" noChangeAspect="1"/>
          </p:cNvPicPr>
          <p:nvPr>
            <p:ph type="pic" sz="quarter" idx="55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8186EFE-AE76-21D7-9441-47CF670C1275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r>
              <a:rPr lang="en-GB" dirty="0" err="1"/>
              <a:t>Amaethyddiaeth</a:t>
            </a:r>
            <a:endParaRPr lang="en-GB" dirty="0"/>
          </a:p>
        </p:txBody>
      </p:sp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BF5EC85B-E6E6-2006-146F-62F59BCFD1AB}"/>
              </a:ext>
            </a:extLst>
          </p:cNvPr>
          <p:cNvPicPr>
            <a:picLocks noGrp="1" noChangeAspect="1"/>
          </p:cNvPicPr>
          <p:nvPr>
            <p:ph type="pic" sz="quarter" idx="57"/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DE5C50D-03DA-E854-F02A-ADBBB09B061D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r>
              <a:rPr lang="en-GB" dirty="0" err="1"/>
              <a:t>Bwyd</a:t>
            </a:r>
            <a:endParaRPr lang="en-GB" dirty="0"/>
          </a:p>
        </p:txBody>
      </p:sp>
      <p:pic>
        <p:nvPicPr>
          <p:cNvPr id="44" name="Picture Placeholder 43">
            <a:extLst>
              <a:ext uri="{FF2B5EF4-FFF2-40B4-BE49-F238E27FC236}">
                <a16:creationId xmlns:a16="http://schemas.microsoft.com/office/drawing/2014/main" id="{C56235A7-25CA-95D4-8E26-979E2AB38211}"/>
              </a:ext>
            </a:extLst>
          </p:cNvPr>
          <p:cNvPicPr>
            <a:picLocks noGrp="1" noChangeAspect="1"/>
          </p:cNvPicPr>
          <p:nvPr>
            <p:ph type="pic" sz="quarter" idx="59"/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10" b="110"/>
          <a:stretch>
            <a:fillRect/>
          </a:stretch>
        </p:blipFill>
        <p:spPr/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9C54544-7F58-932D-80A7-9A9A3374C430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r>
              <a:rPr lang="en-GB" dirty="0" err="1"/>
              <a:t>Gwasanaethau</a:t>
            </a:r>
            <a:r>
              <a:rPr lang="en-GB" dirty="0"/>
              <a:t> Tân ac </a:t>
            </a:r>
            <a:r>
              <a:rPr lang="en-GB" dirty="0" err="1"/>
              <a:t>Achub</a:t>
            </a:r>
            <a:endParaRPr lang="en-GB" dirty="0"/>
          </a:p>
        </p:txBody>
      </p:sp>
      <p:pic>
        <p:nvPicPr>
          <p:cNvPr id="46" name="Picture Placeholder 45">
            <a:extLst>
              <a:ext uri="{FF2B5EF4-FFF2-40B4-BE49-F238E27FC236}">
                <a16:creationId xmlns:a16="http://schemas.microsoft.com/office/drawing/2014/main" id="{9FED1107-2D72-367A-6DAF-409F62D8A1DA}"/>
              </a:ext>
            </a:extLst>
          </p:cNvPr>
          <p:cNvPicPr>
            <a:picLocks noGrp="1" noChangeAspect="1"/>
          </p:cNvPicPr>
          <p:nvPr>
            <p:ph type="pic" sz="quarter" idx="61"/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DFEC935-8512-1809-C4E4-62C82A2A12E7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r>
              <a:rPr lang="en-GB" dirty="0"/>
              <a:t>Yr Amgylchedd</a:t>
            </a:r>
          </a:p>
        </p:txBody>
      </p:sp>
      <p:pic>
        <p:nvPicPr>
          <p:cNvPr id="48" name="Picture Placeholder 47">
            <a:extLst>
              <a:ext uri="{FF2B5EF4-FFF2-40B4-BE49-F238E27FC236}">
                <a16:creationId xmlns:a16="http://schemas.microsoft.com/office/drawing/2014/main" id="{0CBA9B2E-15A9-54D6-9EB0-E4BFF2DBA38D}"/>
              </a:ext>
            </a:extLst>
          </p:cNvPr>
          <p:cNvPicPr>
            <a:picLocks noGrp="1" noChangeAspect="1"/>
          </p:cNvPicPr>
          <p:nvPr>
            <p:ph type="pic" sz="quarter" idx="63"/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/>
      </p:pic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81BB825-70ED-0468-8C79-78A64043237E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/>
        <p:txBody>
          <a:bodyPr/>
          <a:lstStyle/>
          <a:p>
            <a:r>
              <a:rPr lang="en-GB" dirty="0"/>
              <a:t>Tai</a:t>
            </a:r>
          </a:p>
        </p:txBody>
      </p:sp>
      <p:pic>
        <p:nvPicPr>
          <p:cNvPr id="49" name="Picture Placeholder 6">
            <a:extLst>
              <a:ext uri="{FF2B5EF4-FFF2-40B4-BE49-F238E27FC236}">
                <a16:creationId xmlns:a16="http://schemas.microsoft.com/office/drawing/2014/main" id="{E901E950-DDFD-2AAA-6586-A925BAB30EF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t="33" b="33"/>
          <a:stretch>
            <a:fillRect/>
          </a:stretch>
        </p:blipFill>
        <p:spPr>
          <a:xfrm>
            <a:off x="8663691" y="1968638"/>
            <a:ext cx="3156834" cy="385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01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itl 2">
            <a:extLst>
              <a:ext uri="{FF2B5EF4-FFF2-40B4-BE49-F238E27FC236}">
                <a16:creationId xmlns:a16="http://schemas.microsoft.com/office/drawing/2014/main" id="{17738C71-6D09-4EB9-BDDD-640828951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Deddfau’r</a:t>
            </a:r>
            <a:r>
              <a:rPr lang="en-GB" dirty="0"/>
              <a:t> Senedd</a:t>
            </a:r>
            <a:br>
              <a:rPr lang="en-GB" dirty="0"/>
            </a:b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8F4F8E-95BB-482A-86F3-744948DA37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/>
              <a:t>Gwahardd</a:t>
            </a:r>
            <a:r>
              <a:rPr lang="en-GB" sz="2000" b="1" dirty="0"/>
              <a:t> </a:t>
            </a:r>
            <a:r>
              <a:rPr lang="en-GB" sz="2000" b="1" dirty="0" err="1"/>
              <a:t>ysmygu</a:t>
            </a:r>
            <a:r>
              <a:rPr lang="en-GB" sz="20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/>
              <a:t>Pasys</a:t>
            </a:r>
            <a:r>
              <a:rPr lang="en-GB" sz="2000" b="1" dirty="0"/>
              <a:t> </a:t>
            </a:r>
            <a:r>
              <a:rPr lang="en-GB" sz="2000" b="1" dirty="0" err="1"/>
              <a:t>bws</a:t>
            </a:r>
            <a:r>
              <a:rPr lang="en-GB" sz="2000" b="1" dirty="0"/>
              <a:t> am </a:t>
            </a:r>
            <a:r>
              <a:rPr lang="en-GB" sz="2000" b="1" dirty="0" err="1"/>
              <a:t>ddim</a:t>
            </a:r>
            <a:r>
              <a:rPr lang="en-GB" sz="2000" b="1" dirty="0"/>
              <a:t> </a:t>
            </a:r>
            <a:r>
              <a:rPr lang="en-GB" sz="2000" b="1" dirty="0" err="1"/>
              <a:t>i</a:t>
            </a:r>
            <a:r>
              <a:rPr lang="en-GB" sz="2000" b="1" dirty="0"/>
              <a:t> </a:t>
            </a:r>
            <a:r>
              <a:rPr lang="en-GB" sz="2000" b="1" dirty="0" err="1"/>
              <a:t>bobl</a:t>
            </a:r>
            <a:r>
              <a:rPr lang="en-GB" sz="2000" b="1" dirty="0"/>
              <a:t> </a:t>
            </a:r>
            <a:r>
              <a:rPr lang="en-GB" sz="2000" b="1" dirty="0" err="1"/>
              <a:t>dros</a:t>
            </a:r>
            <a:r>
              <a:rPr lang="en-GB" sz="2000" b="1" dirty="0"/>
              <a:t> 60 </a:t>
            </a:r>
            <a:r>
              <a:rPr lang="en-GB" sz="2000" b="1" dirty="0" err="1"/>
              <a:t>oed</a:t>
            </a:r>
            <a:endParaRPr lang="en-GB" sz="20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/>
              <a:t>Tocynnau</a:t>
            </a:r>
            <a:r>
              <a:rPr lang="en-GB" sz="2000" b="1" dirty="0"/>
              <a:t> </a:t>
            </a:r>
            <a:r>
              <a:rPr lang="en-GB" sz="2000" b="1" dirty="0" err="1"/>
              <a:t>bws</a:t>
            </a:r>
            <a:r>
              <a:rPr lang="en-GB" sz="2000" b="1" dirty="0"/>
              <a:t> £1 </a:t>
            </a:r>
            <a:r>
              <a:rPr lang="en-GB" sz="2000" b="1" dirty="0" err="1"/>
              <a:t>i</a:t>
            </a:r>
            <a:r>
              <a:rPr lang="en-GB" sz="2000" b="1" dirty="0"/>
              <a:t> </a:t>
            </a:r>
            <a:r>
              <a:rPr lang="en-GB" sz="2000" b="1" dirty="0" err="1"/>
              <a:t>bobl</a:t>
            </a:r>
            <a:r>
              <a:rPr lang="en-GB" sz="2000" b="1" dirty="0"/>
              <a:t> </a:t>
            </a:r>
            <a:r>
              <a:rPr lang="en-GB" sz="2000" b="1" dirty="0" err="1"/>
              <a:t>ifanc</a:t>
            </a:r>
            <a:r>
              <a:rPr lang="en-GB" sz="2000" b="1" dirty="0"/>
              <a:t> 16-21 </a:t>
            </a:r>
            <a:r>
              <a:rPr lang="en-GB" sz="2000" b="1" dirty="0" err="1"/>
              <a:t>oed</a:t>
            </a:r>
            <a:endParaRPr lang="en-GB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/>
              <a:t>Bagiau</a:t>
            </a:r>
            <a:r>
              <a:rPr lang="en-GB" sz="2000" b="1" dirty="0"/>
              <a:t> </a:t>
            </a:r>
            <a:r>
              <a:rPr lang="en-GB" sz="2000" b="1" dirty="0" err="1"/>
              <a:t>plastig</a:t>
            </a:r>
            <a:r>
              <a:rPr lang="en-GB" sz="2000" b="1" dirty="0"/>
              <a:t> 5c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/>
              <a:t>Caniatâd</a:t>
            </a:r>
            <a:r>
              <a:rPr lang="en-GB" sz="2000" b="1" dirty="0"/>
              <a:t> </a:t>
            </a:r>
            <a:r>
              <a:rPr lang="en-GB" sz="2000" b="1" dirty="0" err="1"/>
              <a:t>tybiedig</a:t>
            </a:r>
            <a:r>
              <a:rPr lang="en-GB" sz="2000" b="1" dirty="0"/>
              <a:t> ar </a:t>
            </a:r>
            <a:r>
              <a:rPr lang="en-GB" sz="2000" b="1" dirty="0" err="1"/>
              <a:t>gyfer</a:t>
            </a:r>
            <a:r>
              <a:rPr lang="en-GB" sz="2000" b="1" dirty="0"/>
              <a:t> </a:t>
            </a:r>
            <a:r>
              <a:rPr lang="en-GB" sz="2000" b="1" dirty="0" err="1"/>
              <a:t>rhoi</a:t>
            </a:r>
            <a:r>
              <a:rPr lang="en-GB" sz="2000" b="1" dirty="0"/>
              <a:t> </a:t>
            </a:r>
            <a:r>
              <a:rPr lang="en-GB" sz="2000" b="1" dirty="0" err="1"/>
              <a:t>organau</a:t>
            </a:r>
            <a:endParaRPr lang="en-GB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/>
              <a:t>Presgripsiynau</a:t>
            </a:r>
            <a:r>
              <a:rPr lang="en-GB" sz="2000" b="1" dirty="0"/>
              <a:t> am </a:t>
            </a:r>
            <a:r>
              <a:rPr lang="en-GB" sz="2000" b="1" dirty="0" err="1"/>
              <a:t>ddim</a:t>
            </a:r>
            <a:r>
              <a:rPr lang="en-GB" sz="20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20 mya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5E3DA1-7143-4386-ABB3-BEDD718F6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0" r="16620"/>
          <a:stretch/>
        </p:blipFill>
        <p:spPr>
          <a:xfrm>
            <a:off x="7566395" y="2884887"/>
            <a:ext cx="1622429" cy="16221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6E5D3D-C0B1-4962-82D4-BC2C5F883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2" r="14392"/>
          <a:stretch/>
        </p:blipFill>
        <p:spPr>
          <a:xfrm>
            <a:off x="10367246" y="791853"/>
            <a:ext cx="1619976" cy="1619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2CC397-E589-4E7D-BA57-F27E9358FB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4" b="10594"/>
          <a:stretch/>
        </p:blipFill>
        <p:spPr>
          <a:xfrm>
            <a:off x="6978586" y="813925"/>
            <a:ext cx="1579967" cy="15796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0820A2-258F-400C-B004-A2095D7F0A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3" r="16803"/>
          <a:stretch/>
        </p:blipFill>
        <p:spPr>
          <a:xfrm>
            <a:off x="8678021" y="799558"/>
            <a:ext cx="1604497" cy="16041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5880A-318F-4F58-87DE-AE84EC893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4" r="16664"/>
          <a:stretch/>
        </p:blipFill>
        <p:spPr>
          <a:xfrm>
            <a:off x="9585754" y="2879471"/>
            <a:ext cx="1583075" cy="15827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9E718F-D97D-FCE4-745C-5166EBD63F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0636" y="4893234"/>
            <a:ext cx="2392083" cy="159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483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C5EEB-AE7F-8E31-D8BF-FDDB2D8C5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88218E6-C722-2B92-8865-BD227F7628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" b="33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AF073C9-8B21-C6A8-5FB1-64A614A46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Ydy</a:t>
            </a:r>
            <a:r>
              <a:rPr lang="en-GB" dirty="0"/>
              <a:t> </a:t>
            </a:r>
            <a:r>
              <a:rPr lang="en-GB" dirty="0" err="1"/>
              <a:t>hi'n</a:t>
            </a:r>
            <a:r>
              <a:rPr lang="en-GB" dirty="0"/>
              <a:t> </a:t>
            </a:r>
            <a:r>
              <a:rPr lang="en-GB" dirty="0" err="1"/>
              <a:t>bwysig</a:t>
            </a:r>
            <a:r>
              <a:rPr lang="en-GB" dirty="0"/>
              <a:t> </a:t>
            </a:r>
            <a:r>
              <a:rPr lang="en-GB" dirty="0" err="1"/>
              <a:t>pleidleisio</a:t>
            </a:r>
            <a:r>
              <a:rPr lang="en-GB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3A028-7E12-74BA-FD80-79EC10210F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Trafodwch</a:t>
            </a:r>
            <a:r>
              <a:rPr lang="en-GB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1813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3EC20-1C74-2B84-ABF7-352ED1EDA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FD9376-AE12-0EAA-0FE3-322575B4E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Ydy</a:t>
            </a:r>
            <a:r>
              <a:rPr lang="en-GB" dirty="0"/>
              <a:t> </a:t>
            </a:r>
            <a:r>
              <a:rPr lang="en-GB" dirty="0" err="1"/>
              <a:t>hi’n</a:t>
            </a:r>
            <a:r>
              <a:rPr lang="en-GB" dirty="0"/>
              <a:t> </a:t>
            </a:r>
            <a:r>
              <a:rPr lang="en-GB" dirty="0" err="1"/>
              <a:t>bwysig</a:t>
            </a:r>
            <a:r>
              <a:rPr lang="en-GB" dirty="0"/>
              <a:t> </a:t>
            </a:r>
            <a:r>
              <a:rPr lang="en-GB" dirty="0" err="1"/>
              <a:t>pleidleisio</a:t>
            </a:r>
            <a:r>
              <a:rPr lang="en-GB" dirty="0"/>
              <a:t>?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118937C-DB49-BCEA-5847-F78E48F8D4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Trafodwch</a:t>
            </a:r>
            <a:r>
              <a:rPr lang="en-GB" dirty="0"/>
              <a:t>!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E79C3-CC17-F83C-3592-F20104A118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F6B7BB4A-4EAA-BA87-7DF4-43BA4708507C}"/>
              </a:ext>
            </a:extLst>
          </p:cNvPr>
          <p:cNvSpPr/>
          <p:nvPr/>
        </p:nvSpPr>
        <p:spPr>
          <a:xfrm>
            <a:off x="7082118" y="277906"/>
            <a:ext cx="3074894" cy="1407460"/>
          </a:xfrm>
          <a:prstGeom prst="wedgeEllipseCallout">
            <a:avLst/>
          </a:prstGeom>
          <a:solidFill>
            <a:schemeClr val="bg1"/>
          </a:solidFill>
          <a:ln w="31750">
            <a:solidFill>
              <a:srgbClr val="E679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12F25311-C057-4D11-38D2-63785FBA3F54}"/>
              </a:ext>
            </a:extLst>
          </p:cNvPr>
          <p:cNvSpPr/>
          <p:nvPr/>
        </p:nvSpPr>
        <p:spPr>
          <a:xfrm>
            <a:off x="8704729" y="1807027"/>
            <a:ext cx="3288869" cy="1608526"/>
          </a:xfrm>
          <a:prstGeom prst="cloudCallout">
            <a:avLst/>
          </a:prstGeom>
          <a:solidFill>
            <a:schemeClr val="bg1"/>
          </a:solidFill>
          <a:ln w="31750">
            <a:solidFill>
              <a:srgbClr val="E679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2258B97-1479-8C37-F7AA-6399DF1B44E3}"/>
              </a:ext>
            </a:extLst>
          </p:cNvPr>
          <p:cNvSpPr/>
          <p:nvPr/>
        </p:nvSpPr>
        <p:spPr>
          <a:xfrm>
            <a:off x="5746378" y="3406314"/>
            <a:ext cx="3059044" cy="1622887"/>
          </a:xfrm>
          <a:prstGeom prst="wedgeRoundRectCallout">
            <a:avLst/>
          </a:prstGeom>
          <a:solidFill>
            <a:schemeClr val="bg1"/>
          </a:solidFill>
          <a:ln w="31750">
            <a:solidFill>
              <a:srgbClr val="E679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728AC5-DAAD-CEB2-7C9C-87136CA97FAB}"/>
              </a:ext>
            </a:extLst>
          </p:cNvPr>
          <p:cNvSpPr txBox="1"/>
          <p:nvPr/>
        </p:nvSpPr>
        <p:spPr>
          <a:xfrm>
            <a:off x="7263204" y="666489"/>
            <a:ext cx="2819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Swffragetiaid</a:t>
            </a:r>
            <a:endParaRPr lang="en-GB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B6E374-101B-F1CA-22F5-AA72C71C57C0}"/>
              </a:ext>
            </a:extLst>
          </p:cNvPr>
          <p:cNvSpPr txBox="1"/>
          <p:nvPr/>
        </p:nvSpPr>
        <p:spPr>
          <a:xfrm>
            <a:off x="9475694" y="2061074"/>
            <a:ext cx="26390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Cynnal</a:t>
            </a:r>
            <a:r>
              <a:rPr lang="en-GB" sz="3200" dirty="0"/>
              <a:t> protest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843D9C-8686-5E73-2B10-ADA7F86A86C4}"/>
              </a:ext>
            </a:extLst>
          </p:cNvPr>
          <p:cNvSpPr txBox="1"/>
          <p:nvPr/>
        </p:nvSpPr>
        <p:spPr>
          <a:xfrm>
            <a:off x="6102814" y="3540721"/>
            <a:ext cx="2638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Bod yn </a:t>
            </a:r>
            <a:r>
              <a:rPr lang="en-GB" sz="2800" dirty="0" err="1"/>
              <a:t>ddinesydd</a:t>
            </a:r>
            <a:r>
              <a:rPr lang="en-GB" sz="2800" dirty="0"/>
              <a:t> </a:t>
            </a:r>
            <a:r>
              <a:rPr lang="en-GB" sz="2800" dirty="0" err="1"/>
              <a:t>gweithgar</a:t>
            </a:r>
            <a:endParaRPr lang="en-GB" sz="2800" dirty="0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D579641-7001-1774-6B3B-822CCB11ADF5}"/>
              </a:ext>
            </a:extLst>
          </p:cNvPr>
          <p:cNvSpPr/>
          <p:nvPr/>
        </p:nvSpPr>
        <p:spPr>
          <a:xfrm>
            <a:off x="8758518" y="4948517"/>
            <a:ext cx="3074894" cy="1407460"/>
          </a:xfrm>
          <a:prstGeom prst="wedgeEllipseCallout">
            <a:avLst/>
          </a:prstGeom>
          <a:solidFill>
            <a:schemeClr val="bg1"/>
          </a:solidFill>
          <a:ln w="31750">
            <a:solidFill>
              <a:srgbClr val="E679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409BC8-ED01-BF44-D505-09EBD3CD910A}"/>
              </a:ext>
            </a:extLst>
          </p:cNvPr>
          <p:cNvSpPr txBox="1"/>
          <p:nvPr/>
        </p:nvSpPr>
        <p:spPr>
          <a:xfrm>
            <a:off x="9146868" y="5190796"/>
            <a:ext cx="2734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/>
              <a:t>Defnyddio</a:t>
            </a:r>
            <a:r>
              <a:rPr lang="en-GB" sz="2800" dirty="0"/>
              <a:t> </a:t>
            </a:r>
            <a:r>
              <a:rPr lang="en-GB" sz="2800" dirty="0" err="1"/>
              <a:t>eich</a:t>
            </a:r>
            <a:r>
              <a:rPr lang="en-GB" sz="2800" dirty="0"/>
              <a:t> </a:t>
            </a:r>
            <a:r>
              <a:rPr lang="en-GB" sz="2800" dirty="0" err="1"/>
              <a:t>llais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16839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/>
      <p:bldP spid="8" grpId="0"/>
      <p:bldP spid="9" grpId="0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3BD98-FFA7-68D7-D738-D3605BE6F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40F307-2AA7-903E-B38B-BE262AFEE5AD}"/>
              </a:ext>
            </a:extLst>
          </p:cNvPr>
          <p:cNvSpPr>
            <a:spLocks noGrp="1"/>
          </p:cNvSpPr>
          <p:nvPr>
            <p:ph type="title"/>
          </p:nvPr>
        </p:nvSpPr>
        <p:spPr>
          <a:custGeom>
            <a:avLst/>
            <a:gdLst>
              <a:gd name="connsiteX0" fmla="*/ 0 w 5736000"/>
              <a:gd name="connsiteY0" fmla="*/ 0 h 3078370"/>
              <a:gd name="connsiteX1" fmla="*/ 5736000 w 5736000"/>
              <a:gd name="connsiteY1" fmla="*/ 0 h 3078370"/>
              <a:gd name="connsiteX2" fmla="*/ 5736000 w 5736000"/>
              <a:gd name="connsiteY2" fmla="*/ 3078370 h 3078370"/>
              <a:gd name="connsiteX3" fmla="*/ 0 w 5736000"/>
              <a:gd name="connsiteY3" fmla="*/ 3078370 h 3078370"/>
              <a:gd name="connsiteX4" fmla="*/ 0 w 5736000"/>
              <a:gd name="connsiteY4" fmla="*/ 0 h 3078370"/>
              <a:gd name="connsiteX0" fmla="*/ 0 w 5736000"/>
              <a:gd name="connsiteY0" fmla="*/ 0 h 3086683"/>
              <a:gd name="connsiteX1" fmla="*/ 5736000 w 5736000"/>
              <a:gd name="connsiteY1" fmla="*/ 0 h 3086683"/>
              <a:gd name="connsiteX2" fmla="*/ 5370240 w 5736000"/>
              <a:gd name="connsiteY2" fmla="*/ 3086683 h 3086683"/>
              <a:gd name="connsiteX3" fmla="*/ 0 w 5736000"/>
              <a:gd name="connsiteY3" fmla="*/ 3078370 h 3086683"/>
              <a:gd name="connsiteX4" fmla="*/ 0 w 5736000"/>
              <a:gd name="connsiteY4" fmla="*/ 0 h 3086683"/>
              <a:gd name="connsiteX0" fmla="*/ 0 w 5736000"/>
              <a:gd name="connsiteY0" fmla="*/ 0 h 3078370"/>
              <a:gd name="connsiteX1" fmla="*/ 5736000 w 5736000"/>
              <a:gd name="connsiteY1" fmla="*/ 0 h 3078370"/>
              <a:gd name="connsiteX2" fmla="*/ 5569745 w 5736000"/>
              <a:gd name="connsiteY2" fmla="*/ 3070905 h 3078370"/>
              <a:gd name="connsiteX3" fmla="*/ 0 w 5736000"/>
              <a:gd name="connsiteY3" fmla="*/ 3078370 h 3078370"/>
              <a:gd name="connsiteX4" fmla="*/ 0 w 5736000"/>
              <a:gd name="connsiteY4" fmla="*/ 0 h 3078370"/>
              <a:gd name="connsiteX0" fmla="*/ 0 w 5702663"/>
              <a:gd name="connsiteY0" fmla="*/ 0 h 3078370"/>
              <a:gd name="connsiteX1" fmla="*/ 5702663 w 5702663"/>
              <a:gd name="connsiteY1" fmla="*/ 0 h 3078370"/>
              <a:gd name="connsiteX2" fmla="*/ 5569745 w 5702663"/>
              <a:gd name="connsiteY2" fmla="*/ 3070905 h 3078370"/>
              <a:gd name="connsiteX3" fmla="*/ 0 w 5702663"/>
              <a:gd name="connsiteY3" fmla="*/ 3078370 h 3078370"/>
              <a:gd name="connsiteX4" fmla="*/ 0 w 5702663"/>
              <a:gd name="connsiteY4" fmla="*/ 0 h 3078370"/>
              <a:gd name="connsiteX0" fmla="*/ 0 w 5702663"/>
              <a:gd name="connsiteY0" fmla="*/ 0 h 3078370"/>
              <a:gd name="connsiteX1" fmla="*/ 5702663 w 5702663"/>
              <a:gd name="connsiteY1" fmla="*/ 0 h 3078370"/>
              <a:gd name="connsiteX2" fmla="*/ 5120165 w 5702663"/>
              <a:gd name="connsiteY2" fmla="*/ 3075239 h 3078370"/>
              <a:gd name="connsiteX3" fmla="*/ 0 w 5702663"/>
              <a:gd name="connsiteY3" fmla="*/ 3078370 h 3078370"/>
              <a:gd name="connsiteX4" fmla="*/ 0 w 5702663"/>
              <a:gd name="connsiteY4" fmla="*/ 0 h 30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2663" h="3078370">
                <a:moveTo>
                  <a:pt x="0" y="0"/>
                </a:moveTo>
                <a:lnTo>
                  <a:pt x="5702663" y="0"/>
                </a:lnTo>
                <a:lnTo>
                  <a:pt x="5120165" y="3075239"/>
                </a:lnTo>
                <a:lnTo>
                  <a:pt x="0" y="3078370"/>
                </a:lnTo>
                <a:lnTo>
                  <a:pt x="0" y="0"/>
                </a:lnTo>
                <a:close/>
              </a:path>
            </a:pathLst>
          </a:custGeom>
        </p:spPr>
        <p:txBody>
          <a:bodyPr bIns="108000"/>
          <a:lstStyle/>
          <a:p>
            <a:r>
              <a:rPr lang="cy-GB" sz="3200" noProof="0" dirty="0"/>
              <a:t>Beth sy'n digwydd yn yr olygfa hon? Beth wyt ti'n meddwl mae’r bobl yn y ciw yn meddwl amdano ac yn teimlo?</a:t>
            </a:r>
            <a:endParaRPr lang="cy-GB" sz="3200" noProof="0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B2D9C4-F065-A53A-EDF6-83DEC1E64F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custGeom>
            <a:avLst/>
            <a:gdLst>
              <a:gd name="connsiteX0" fmla="*/ 0 w 5736000"/>
              <a:gd name="connsiteY0" fmla="*/ 0 h 6127221"/>
              <a:gd name="connsiteX1" fmla="*/ 5736000 w 5736000"/>
              <a:gd name="connsiteY1" fmla="*/ 0 h 6127221"/>
              <a:gd name="connsiteX2" fmla="*/ 5736000 w 5736000"/>
              <a:gd name="connsiteY2" fmla="*/ 6127221 h 6127221"/>
              <a:gd name="connsiteX3" fmla="*/ 0 w 5736000"/>
              <a:gd name="connsiteY3" fmla="*/ 6127221 h 6127221"/>
              <a:gd name="connsiteX4" fmla="*/ 0 w 5736000"/>
              <a:gd name="connsiteY4" fmla="*/ 0 h 6127221"/>
              <a:gd name="connsiteX0" fmla="*/ 0 w 5736000"/>
              <a:gd name="connsiteY0" fmla="*/ 0 h 6127221"/>
              <a:gd name="connsiteX1" fmla="*/ 5736000 w 5736000"/>
              <a:gd name="connsiteY1" fmla="*/ 0 h 6127221"/>
              <a:gd name="connsiteX2" fmla="*/ 5012793 w 5736000"/>
              <a:gd name="connsiteY2" fmla="*/ 6127221 h 6127221"/>
              <a:gd name="connsiteX3" fmla="*/ 0 w 5736000"/>
              <a:gd name="connsiteY3" fmla="*/ 6127221 h 6127221"/>
              <a:gd name="connsiteX4" fmla="*/ 0 w 5736000"/>
              <a:gd name="connsiteY4" fmla="*/ 0 h 6127221"/>
              <a:gd name="connsiteX0" fmla="*/ 0 w 5736000"/>
              <a:gd name="connsiteY0" fmla="*/ 0 h 6143822"/>
              <a:gd name="connsiteX1" fmla="*/ 5736000 w 5736000"/>
              <a:gd name="connsiteY1" fmla="*/ 0 h 6143822"/>
              <a:gd name="connsiteX2" fmla="*/ 5361928 w 5736000"/>
              <a:gd name="connsiteY2" fmla="*/ 6143822 h 6143822"/>
              <a:gd name="connsiteX3" fmla="*/ 0 w 5736000"/>
              <a:gd name="connsiteY3" fmla="*/ 6127221 h 6143822"/>
              <a:gd name="connsiteX4" fmla="*/ 0 w 5736000"/>
              <a:gd name="connsiteY4" fmla="*/ 0 h 6143822"/>
              <a:gd name="connsiteX0" fmla="*/ 0 w 5736000"/>
              <a:gd name="connsiteY0" fmla="*/ 0 h 6143822"/>
              <a:gd name="connsiteX1" fmla="*/ 5736000 w 5736000"/>
              <a:gd name="connsiteY1" fmla="*/ 0 h 6143822"/>
              <a:gd name="connsiteX2" fmla="*/ 5361928 w 5736000"/>
              <a:gd name="connsiteY2" fmla="*/ 6143822 h 6143822"/>
              <a:gd name="connsiteX3" fmla="*/ 0 w 5736000"/>
              <a:gd name="connsiteY3" fmla="*/ 6127221 h 6143822"/>
              <a:gd name="connsiteX4" fmla="*/ 0 w 5736000"/>
              <a:gd name="connsiteY4" fmla="*/ 0 h 6143822"/>
              <a:gd name="connsiteX0" fmla="*/ 0 w 5736000"/>
              <a:gd name="connsiteY0" fmla="*/ 0 h 6133881"/>
              <a:gd name="connsiteX1" fmla="*/ 5736000 w 5736000"/>
              <a:gd name="connsiteY1" fmla="*/ 0 h 6133881"/>
              <a:gd name="connsiteX2" fmla="*/ 5361928 w 5736000"/>
              <a:gd name="connsiteY2" fmla="*/ 6133881 h 6133881"/>
              <a:gd name="connsiteX3" fmla="*/ 0 w 5736000"/>
              <a:gd name="connsiteY3" fmla="*/ 6127221 h 6133881"/>
              <a:gd name="connsiteX4" fmla="*/ 0 w 5736000"/>
              <a:gd name="connsiteY4" fmla="*/ 0 h 6133881"/>
              <a:gd name="connsiteX0" fmla="*/ 0 w 5736000"/>
              <a:gd name="connsiteY0" fmla="*/ 0 h 6127221"/>
              <a:gd name="connsiteX1" fmla="*/ 5736000 w 5736000"/>
              <a:gd name="connsiteY1" fmla="*/ 0 h 6127221"/>
              <a:gd name="connsiteX2" fmla="*/ 5361928 w 5736000"/>
              <a:gd name="connsiteY2" fmla="*/ 6113998 h 6127221"/>
              <a:gd name="connsiteX3" fmla="*/ 0 w 5736000"/>
              <a:gd name="connsiteY3" fmla="*/ 6127221 h 6127221"/>
              <a:gd name="connsiteX4" fmla="*/ 0 w 5736000"/>
              <a:gd name="connsiteY4" fmla="*/ 0 h 6127221"/>
              <a:gd name="connsiteX0" fmla="*/ 0 w 5736000"/>
              <a:gd name="connsiteY0" fmla="*/ 0 h 6127221"/>
              <a:gd name="connsiteX1" fmla="*/ 5736000 w 5736000"/>
              <a:gd name="connsiteY1" fmla="*/ 0 h 6127221"/>
              <a:gd name="connsiteX2" fmla="*/ 5368707 w 5736000"/>
              <a:gd name="connsiteY2" fmla="*/ 6123940 h 6127221"/>
              <a:gd name="connsiteX3" fmla="*/ 0 w 5736000"/>
              <a:gd name="connsiteY3" fmla="*/ 6127221 h 6127221"/>
              <a:gd name="connsiteX4" fmla="*/ 0 w 5736000"/>
              <a:gd name="connsiteY4" fmla="*/ 0 h 6127221"/>
              <a:gd name="connsiteX0" fmla="*/ 0 w 5736000"/>
              <a:gd name="connsiteY0" fmla="*/ 0 h 6127667"/>
              <a:gd name="connsiteX1" fmla="*/ 5736000 w 5736000"/>
              <a:gd name="connsiteY1" fmla="*/ 0 h 6127667"/>
              <a:gd name="connsiteX2" fmla="*/ 5261948 w 5736000"/>
              <a:gd name="connsiteY2" fmla="*/ 6127667 h 6127667"/>
              <a:gd name="connsiteX3" fmla="*/ 0 w 5736000"/>
              <a:gd name="connsiteY3" fmla="*/ 6127221 h 6127667"/>
              <a:gd name="connsiteX4" fmla="*/ 0 w 5736000"/>
              <a:gd name="connsiteY4" fmla="*/ 0 h 6127667"/>
              <a:gd name="connsiteX0" fmla="*/ 0 w 5702955"/>
              <a:gd name="connsiteY0" fmla="*/ 0 h 6127667"/>
              <a:gd name="connsiteX1" fmla="*/ 5702955 w 5702955"/>
              <a:gd name="connsiteY1" fmla="*/ 0 h 6127667"/>
              <a:gd name="connsiteX2" fmla="*/ 5261948 w 5702955"/>
              <a:gd name="connsiteY2" fmla="*/ 6127667 h 6127667"/>
              <a:gd name="connsiteX3" fmla="*/ 0 w 5702955"/>
              <a:gd name="connsiteY3" fmla="*/ 6127221 h 6127667"/>
              <a:gd name="connsiteX4" fmla="*/ 0 w 5702955"/>
              <a:gd name="connsiteY4" fmla="*/ 0 h 6127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2955" h="6127667">
                <a:moveTo>
                  <a:pt x="0" y="0"/>
                </a:moveTo>
                <a:lnTo>
                  <a:pt x="5702955" y="0"/>
                </a:lnTo>
                <a:lnTo>
                  <a:pt x="5261948" y="6127667"/>
                </a:lnTo>
                <a:lnTo>
                  <a:pt x="0" y="6127221"/>
                </a:lnTo>
                <a:lnTo>
                  <a:pt x="0" y="0"/>
                </a:lnTo>
                <a:close/>
              </a:path>
            </a:pathLst>
          </a:custGeom>
        </p:spPr>
        <p:txBody>
          <a:bodyPr lIns="0" tIns="108000" rIns="0" bIns="0"/>
          <a:lstStyle/>
          <a:p>
            <a:endParaRPr lang="en-GB" sz="1800" b="1" dirty="0">
              <a:latin typeface="+mj-lt"/>
            </a:endParaRPr>
          </a:p>
          <a:p>
            <a:r>
              <a:rPr lang="cy-GB" sz="1800" b="1" noProof="0" dirty="0">
                <a:latin typeface="+mj-lt"/>
              </a:rPr>
              <a:t>Mae etholiadau a chynrychiolaeth yn rhannau pwysig o wleidyddiaeth a democratiaeth - mae'n bwysig bod gennym ffordd o ddewis ein harweinwyr, a sut mae ein gwlad yn cael ei harwain.</a:t>
            </a:r>
            <a:endParaRPr lang="cy-GB" sz="1800" noProof="0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ADA1AC70-CBCD-2AE8-F865-71C8A3C653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20" r="2520"/>
          <a:stretch/>
        </p:blipFill>
        <p:spPr/>
      </p:pic>
    </p:spTree>
    <p:extLst>
      <p:ext uri="{BB962C8B-B14F-4D97-AF65-F5344CB8AC3E}">
        <p14:creationId xmlns:p14="http://schemas.microsoft.com/office/powerpoint/2010/main" val="2106196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09463-8649-DBC7-1EA6-EBEC31A83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E5C018-C464-9B3F-3749-8B2539F8F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Dros </a:t>
            </a:r>
            <a:r>
              <a:rPr lang="en-GB" dirty="0" err="1"/>
              <a:t>bwy</a:t>
            </a:r>
            <a:r>
              <a:rPr lang="en-GB" dirty="0"/>
              <a:t> </a:t>
            </a:r>
            <a:r>
              <a:rPr lang="en-GB" dirty="0" err="1"/>
              <a:t>ydyn</a:t>
            </a:r>
            <a:r>
              <a:rPr lang="en-GB" dirty="0"/>
              <a:t> </a:t>
            </a:r>
            <a:r>
              <a:rPr lang="en-GB" dirty="0" err="1"/>
              <a:t>ni'n</a:t>
            </a:r>
            <a:r>
              <a:rPr lang="en-GB" dirty="0"/>
              <a:t> </a:t>
            </a:r>
            <a:r>
              <a:rPr lang="en-GB" dirty="0" err="1"/>
              <a:t>pleidleisio</a:t>
            </a:r>
            <a:r>
              <a:rPr lang="en-GB" dirty="0"/>
              <a:t>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A16AB6-E5EE-4CAF-D9A4-F1B1317CC9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11DD2F1-CA10-3A7D-EA0A-18F3CDBF35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9" r="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5867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D3D85-05CA-A5EB-FBB1-557C31590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CA45F53-417F-AEEB-4255-6CE88C9E3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Mae </a:t>
            </a:r>
            <a:r>
              <a:rPr lang="en-GB" dirty="0" err="1"/>
              <a:t>eich</a:t>
            </a:r>
            <a:br>
              <a:rPr lang="en-GB" dirty="0"/>
            </a:br>
            <a:r>
              <a:rPr lang="en-GB" dirty="0"/>
              <a:t>Senedd</a:t>
            </a:r>
            <a:br>
              <a:rPr lang="en-GB" dirty="0"/>
            </a:br>
            <a:r>
              <a:rPr lang="en-GB" dirty="0"/>
              <a:t>yn Newid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A8DF5D-7FB6-A855-0723-42B18EF2E9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n-NO" dirty="0"/>
              <a:t>Beth sydd angen i chi ei wybod</a:t>
            </a:r>
            <a:endParaRPr lang="en-GB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6A0A662-682D-7D5D-B04E-03B6CCB41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940981" y="1619652"/>
            <a:ext cx="3061973" cy="361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8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2320E-073E-7C4D-AD5C-353FA7C6C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itl 2">
            <a:extLst>
              <a:ext uri="{FF2B5EF4-FFF2-40B4-BE49-F238E27FC236}">
                <a16:creationId xmlns:a16="http://schemas.microsoft.com/office/drawing/2014/main" id="{C795585C-55E4-C712-6B55-5D4FD4BDE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dirty="0"/>
              <a:t>Aelodau </a:t>
            </a:r>
            <a:r>
              <a:rPr lang="en-GB" dirty="0" err="1"/>
              <a:t>o'r</a:t>
            </a:r>
            <a:r>
              <a:rPr lang="en-GB" dirty="0"/>
              <a:t> Senedd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B62D40-530F-2D4D-D5E5-DB105D0020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2400" noProof="0" dirty="0"/>
              <a:t>Mae Aelodau o'r Senedd yn cael eu hethol i’n cynrychioli ni a'n cymunedau.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y-GB" sz="24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2400" noProof="0" dirty="0"/>
              <a:t>96 Aelod o'r Senedd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y-GB" sz="24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2400" noProof="0" dirty="0"/>
              <a:t>16 etholaeth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y-GB" sz="24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2400" noProof="0" dirty="0"/>
              <a:t>6 Aelod ym mhob Etholaeth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CDFCCE0-45E4-0569-FF41-1D8D481069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87" b="1587"/>
          <a:stretch/>
        </p:blipFill>
        <p:spPr/>
      </p:pic>
    </p:spTree>
    <p:extLst>
      <p:ext uri="{BB962C8B-B14F-4D97-AF65-F5344CB8AC3E}">
        <p14:creationId xmlns:p14="http://schemas.microsoft.com/office/powerpoint/2010/main" val="3973646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5651F-8EB5-F4EA-5924-5B30622D2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Pleidiau Gwleidyddol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C202B3-129B-415A-B6E7-5F2742552BD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5205413"/>
            <a:ext cx="3983038" cy="77787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GB" sz="2400">
                <a:solidFill>
                  <a:srgbClr val="0070C0"/>
                </a:solidFill>
              </a:rPr>
              <a:t> </a:t>
            </a:r>
          </a:p>
          <a:p>
            <a:pPr marL="0" indent="0" algn="ctr">
              <a:buNone/>
            </a:pPr>
            <a:endParaRPr lang="en-GB" sz="1600">
              <a:solidFill>
                <a:srgbClr val="00B050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F57EC2D-4CDF-4F1F-9C63-876A7E6E95D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4586288"/>
            <a:ext cx="2527300" cy="77787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endParaRPr lang="en-GB" sz="160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1600" i="1">
              <a:solidFill>
                <a:srgbClr val="0070C0"/>
              </a:solidFill>
            </a:endParaRP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81B3CBCF-C492-4320-B633-BBBA525E0ED7}"/>
              </a:ext>
            </a:extLst>
          </p:cNvPr>
          <p:cNvSpPr txBox="1">
            <a:spLocks/>
          </p:cNvSpPr>
          <p:nvPr/>
        </p:nvSpPr>
        <p:spPr>
          <a:xfrm>
            <a:off x="2425211" y="1493461"/>
            <a:ext cx="2124939" cy="99773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5000" b="1" kern="1200">
                <a:solidFill>
                  <a:srgbClr val="414042"/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EB8C59A1-06F6-46E5-BA8C-D0F3B6B33DA1}"/>
              </a:ext>
            </a:extLst>
          </p:cNvPr>
          <p:cNvSpPr txBox="1">
            <a:spLocks/>
          </p:cNvSpPr>
          <p:nvPr/>
        </p:nvSpPr>
        <p:spPr>
          <a:xfrm>
            <a:off x="4339487" y="8656"/>
            <a:ext cx="7428835" cy="99773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5000" b="1" kern="1200">
                <a:solidFill>
                  <a:srgbClr val="414042"/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B8C318AD-51C4-49A0-86C5-78849F3987D2}"/>
              </a:ext>
            </a:extLst>
          </p:cNvPr>
          <p:cNvSpPr txBox="1">
            <a:spLocks/>
          </p:cNvSpPr>
          <p:nvPr/>
        </p:nvSpPr>
        <p:spPr>
          <a:xfrm>
            <a:off x="4656325" y="1493461"/>
            <a:ext cx="2124939" cy="99773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5000" b="1" kern="1200">
                <a:solidFill>
                  <a:srgbClr val="414042"/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5CEE9805-04B7-439D-B1B7-C83EF3010720}"/>
              </a:ext>
            </a:extLst>
          </p:cNvPr>
          <p:cNvSpPr txBox="1">
            <a:spLocks/>
          </p:cNvSpPr>
          <p:nvPr/>
        </p:nvSpPr>
        <p:spPr>
          <a:xfrm>
            <a:off x="6991436" y="1493461"/>
            <a:ext cx="2124939" cy="99773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5000" b="1" kern="1200">
                <a:solidFill>
                  <a:srgbClr val="414042"/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CCFA9F2-A9EF-42BD-92B3-D6AF4FB433D3}"/>
              </a:ext>
            </a:extLst>
          </p:cNvPr>
          <p:cNvSpPr txBox="1">
            <a:spLocks/>
          </p:cNvSpPr>
          <p:nvPr/>
        </p:nvSpPr>
        <p:spPr>
          <a:xfrm>
            <a:off x="9407330" y="1505691"/>
            <a:ext cx="2124939" cy="99773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5000" b="1" kern="1200">
                <a:solidFill>
                  <a:srgbClr val="414042"/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849FD8B8-11F9-407F-8CA1-069B277F9437}"/>
              </a:ext>
            </a:extLst>
          </p:cNvPr>
          <p:cNvSpPr txBox="1">
            <a:spLocks/>
          </p:cNvSpPr>
          <p:nvPr/>
        </p:nvSpPr>
        <p:spPr>
          <a:xfrm>
            <a:off x="6991436" y="4586663"/>
            <a:ext cx="2526840" cy="77787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E95FB5B-5823-9A30-49D5-F8CD7F8D4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74424" y="1074407"/>
            <a:ext cx="4320000" cy="58691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5609104-AA16-FDD6-E782-01037282F0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03113" y="2157885"/>
            <a:ext cx="4320000" cy="33693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C8CCC2D-0D13-BA32-72E8-B6A5DF6273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3113" y="2991380"/>
            <a:ext cx="4320000" cy="727129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F6C3C84-16A6-F17B-AF89-B95EB3A350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32433" y="4608512"/>
            <a:ext cx="2752725" cy="73342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599CD25-7E3E-AF3F-B080-8807D1A5DB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00210" y="4215067"/>
            <a:ext cx="1520315" cy="1520315"/>
          </a:xfrm>
          <a:prstGeom prst="rect">
            <a:avLst/>
          </a:prstGeom>
        </p:spPr>
      </p:pic>
      <p:sp>
        <p:nvSpPr>
          <p:cNvPr id="2048" name="Text Placeholder 2047">
            <a:extLst>
              <a:ext uri="{FF2B5EF4-FFF2-40B4-BE49-F238E27FC236}">
                <a16:creationId xmlns:a16="http://schemas.microsoft.com/office/drawing/2014/main" id="{3DA311BC-A4A0-A637-D68F-9E68B20EEC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y-GB" noProof="0" dirty="0"/>
              <a:t>Ar hyn o bryd, mae pum plaid wleidyddol yn y Senedd.</a:t>
            </a:r>
          </a:p>
        </p:txBody>
      </p:sp>
    </p:spTree>
    <p:extLst>
      <p:ext uri="{BB962C8B-B14F-4D97-AF65-F5344CB8AC3E}">
        <p14:creationId xmlns:p14="http://schemas.microsoft.com/office/powerpoint/2010/main" val="334391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88F12-9284-CE91-24C4-78A9D6CB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itl 2">
            <a:extLst>
              <a:ext uri="{FF2B5EF4-FFF2-40B4-BE49-F238E27FC236}">
                <a16:creationId xmlns:a16="http://schemas.microsoft.com/office/drawing/2014/main" id="{A3A8B89B-C09D-5979-8748-A15A5CCC2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dirty="0" err="1"/>
              <a:t>Maniffesto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E853B9-7C67-E94B-F041-BA168640EF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cy-GB" noProof="0" dirty="0"/>
              <a:t>Rhestr o addewidion</a:t>
            </a:r>
          </a:p>
          <a:p>
            <a:endParaRPr lang="cy-GB" noProof="0" dirty="0"/>
          </a:p>
          <a:p>
            <a:r>
              <a:rPr lang="cy-GB" noProof="0" dirty="0"/>
              <a:t>Amlinellu dros beth mae plaid yn sefyll a sut mae’n bwriadu gweithredu newid.</a:t>
            </a:r>
          </a:p>
          <a:p>
            <a:endParaRPr lang="cy-GB" noProof="0" dirty="0"/>
          </a:p>
          <a:p>
            <a:r>
              <a:rPr lang="cy-GB" noProof="0" dirty="0"/>
              <a:t>Bydd pob plaid yn cyhoeddi ei maniffesto yn y cyfnod cyn yr etholiad.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1CB589-82A1-4740-0D4B-DFB3400D98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98C33A-4208-ADF5-EBB9-30F4B4BD0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133" y="361439"/>
            <a:ext cx="4858933" cy="59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32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2CF37-B973-1FFA-31CF-381C74B3A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">
            <a:extLst>
              <a:ext uri="{FF2B5EF4-FFF2-40B4-BE49-F238E27FC236}">
                <a16:creationId xmlns:a16="http://schemas.microsoft.com/office/drawing/2014/main" id="{B838B901-1219-A8FA-4A41-FE46BD80A30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763"/>
            <a:ext cx="12192000" cy="588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76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39275-600A-3D6C-4D65-50B4907D1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itl 2">
            <a:extLst>
              <a:ext uri="{FF2B5EF4-FFF2-40B4-BE49-F238E27FC236}">
                <a16:creationId xmlns:a16="http://schemas.microsoft.com/office/drawing/2014/main" id="{48878B1F-ADA2-01D4-3155-2E97D8D0F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dirty="0"/>
              <a:t>Dros </a:t>
            </a:r>
            <a:r>
              <a:rPr lang="en-GB" dirty="0" err="1"/>
              <a:t>bwy</a:t>
            </a:r>
            <a:r>
              <a:rPr lang="en-GB" dirty="0"/>
              <a:t> </a:t>
            </a:r>
            <a:r>
              <a:rPr lang="en-GB" dirty="0" err="1"/>
              <a:t>ydw</a:t>
            </a:r>
            <a:r>
              <a:rPr lang="en-GB" dirty="0"/>
              <a:t> </a:t>
            </a:r>
            <a:r>
              <a:rPr lang="en-GB" dirty="0" err="1"/>
              <a:t>i'n</a:t>
            </a:r>
            <a:r>
              <a:rPr lang="en-GB" dirty="0"/>
              <a:t> </a:t>
            </a:r>
            <a:r>
              <a:rPr lang="en-GB" dirty="0" err="1"/>
              <a:t>pleidleisio</a:t>
            </a:r>
            <a:r>
              <a:rPr lang="en-GB" dirty="0"/>
              <a:t>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438A89-337F-899A-FC3B-4A514AE67B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cy-GB" sz="2000" noProof="0" dirty="0"/>
              <a:t>Bydd maniffestos y pleidiau’n eich helpu i benderfynu pwy fydd yn cael eich pleidlais yn etholiad y Senedd.</a:t>
            </a:r>
          </a:p>
          <a:p>
            <a:endParaRPr lang="cy-GB" sz="2000" noProof="0" dirty="0"/>
          </a:p>
          <a:p>
            <a:r>
              <a:rPr lang="cy-GB" sz="2000" noProof="0" dirty="0"/>
              <a:t>Dylech chi bleidleisio dros y blaid rydych chi’n cytuno â hi fwyaf.</a:t>
            </a:r>
          </a:p>
          <a:p>
            <a:endParaRPr lang="cy-GB" sz="2000" noProof="0" dirty="0"/>
          </a:p>
          <a:p>
            <a:r>
              <a:rPr lang="cy-GB" sz="2000" noProof="0" dirty="0"/>
              <a:t>Pleidleisiwch dros y polisïau a fydd yn gwneud bywyd yn well i chi yma yng Nghymru.</a:t>
            </a:r>
            <a:endParaRPr lang="en-GB" sz="2000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3395CEA-6FE7-EE1E-6851-B66B0773FB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" b="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852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C5EEB-AE7F-8E31-D8BF-FDDB2D8C5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53203A4-D101-3CF4-C1DE-FD2A2AA7C0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" b="33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79C576F-D7A0-DA97-7068-E53464E65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Sut i ddarganfod pwy sy'n sefyll?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5C361-8528-A354-2059-008CCF4F66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0" lang="cy-GB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"/>
                <a:ea typeface="+mj-ea"/>
                <a:cs typeface="+mj-cs"/>
                <a:hlinkClick r:id="rId5"/>
              </a:rPr>
              <a:t>Etholiadau yn eich ardal – Y Comisiwn Etholiadol </a:t>
            </a:r>
            <a:endParaRPr lang="cy-GB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8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CCB9A3-D36C-449F-8DA6-B1A32EFA2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Sut </a:t>
            </a:r>
            <a:r>
              <a:rPr lang="cy-GB" dirty="0"/>
              <a:t>allwch chi</a:t>
            </a:r>
            <a:r>
              <a:rPr lang="cy-GB" noProof="0" dirty="0"/>
              <a:t> ddefnyddio’ch llais</a:t>
            </a:r>
            <a:r>
              <a:rPr lang="en-GB" dirty="0"/>
              <a:t>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8E8930-ABEF-C913-2858-0607513A53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9CDA609-3CF1-D317-01BD-238D28A12E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9" r="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2949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BE41D48D-31B8-0984-49A3-F42E33E9881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8750" t="-18750" r="-18750" b="-18750"/>
          <a:stretch>
            <a:fillRect/>
          </a:stretch>
        </p:blipFill>
        <p:spPr>
          <a:xfrm>
            <a:off x="6860471" y="2765399"/>
            <a:ext cx="1980000" cy="1980000"/>
          </a:xfrm>
        </p:spPr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AFA7FE32-43BD-9788-4180-55E5A6CEFC3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18750" t="-24324" r="-18750" b="-24324"/>
          <a:stretch>
            <a:fillRect/>
          </a:stretch>
        </p:blipFill>
        <p:spPr>
          <a:xfrm>
            <a:off x="3597717" y="2765399"/>
            <a:ext cx="1980000" cy="1980000"/>
          </a:xfrm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D3BF5799-EA83-7CD8-57FE-F3468B00085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18750" t="-18750" r="-18750" b="-18750"/>
          <a:stretch>
            <a:fillRect/>
          </a:stretch>
        </p:blipFill>
        <p:spPr>
          <a:xfrm>
            <a:off x="371475" y="2765399"/>
            <a:ext cx="1980000" cy="19800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299FF33-0FB9-8F14-52DB-7A13505634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 err="1">
                <a:latin typeface="Montserrat Alternates Black" panose="00000A00000000000000" pitchFamily="2" charset="0"/>
              </a:rPr>
              <a:t>Etholiad</a:t>
            </a:r>
            <a:r>
              <a:rPr lang="en-GB" dirty="0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01D444C-6504-A4B1-1764-1040AAF5D84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E-</a:t>
            </a:r>
            <a:r>
              <a:rPr lang="en-GB" dirty="0" err="1">
                <a:latin typeface="+mj-lt"/>
              </a:rPr>
              <a:t>bost</a:t>
            </a:r>
            <a:endParaRPr lang="en-GB" dirty="0">
              <a:latin typeface="+mj-lt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FFDDAA6-5006-3C5C-6D09-85754672806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 err="1">
                <a:latin typeface="+mj-lt"/>
              </a:rPr>
              <a:t>Cyfarfod</a:t>
            </a:r>
            <a:endParaRPr lang="en-GB" dirty="0">
              <a:latin typeface="+mj-lt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EECC3FD-4548-CA30-F11E-A12B331808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dirty="0" err="1">
                <a:latin typeface="+mj-lt"/>
              </a:rPr>
              <a:t>Deiseb</a:t>
            </a:r>
            <a:endParaRPr lang="en-GB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E144E1-0C1D-A11A-3BB3-48A4283F6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Defnyddiwch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llais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714C5-B770-EB0A-3DBB-297AC21FE7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y-GB" noProof="0" dirty="0"/>
              <a:t>Gallwch chi defnyddio eich llais mewn sawl ffordd:</a:t>
            </a:r>
          </a:p>
        </p:txBody>
      </p:sp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1662DA3A-C0BE-6306-2BBC-4491B5E55AB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-18750" t="-18750" r="-18750" b="-18750"/>
          <a:stretch>
            <a:fillRect/>
          </a:stretch>
        </p:blipFill>
        <p:spPr>
          <a:xfrm>
            <a:off x="9838144" y="2765399"/>
            <a:ext cx="1980000" cy="1980000"/>
          </a:xfrm>
        </p:spPr>
      </p:pic>
    </p:spTree>
    <p:extLst>
      <p:ext uri="{BB962C8B-B14F-4D97-AF65-F5344CB8AC3E}">
        <p14:creationId xmlns:p14="http://schemas.microsoft.com/office/powerpoint/2010/main" val="2996659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33E0A-1F41-E2E6-EBC6-4FD74E3DA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F417219-7155-AD0C-10F3-85B58D4AD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Cysylltu â’ch Aelodau o'r Senedd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F730660-576C-69E1-D9EE-ED2368B9D2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y-GB" dirty="0"/>
              <a:t>S</a:t>
            </a:r>
            <a:r>
              <a:rPr lang="cy-GB" noProof="0" dirty="0" err="1"/>
              <a:t>ganiwch</a:t>
            </a:r>
            <a:r>
              <a:rPr lang="cy-GB" noProof="0" dirty="0"/>
              <a:t> y cod QR neu ewch i </a:t>
            </a:r>
            <a:r>
              <a:rPr lang="cy-GB" noProof="0" dirty="0" err="1"/>
              <a:t>senedd.cymru</a:t>
            </a:r>
            <a:r>
              <a:rPr lang="cy-GB" noProof="0" dirty="0"/>
              <a:t>/aelodau </a:t>
            </a:r>
            <a:endParaRPr lang="cy-GB" noProof="0" dirty="0">
              <a:latin typeface="+mj-lt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D1530196-48AA-F93E-D7A5-8DFBC6173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940981" y="1619652"/>
            <a:ext cx="3061973" cy="361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D2A5F-D3F8-AD8B-2FC9-8DDC446F8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1C43B-BA96-CD70-D80D-6A068C49C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Deisebau / Petitions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A922366C-9C49-238F-BD0F-C5E7C503C6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GB" dirty="0"/>
              <a:t>Gall </a:t>
            </a:r>
            <a:r>
              <a:rPr lang="en-GB" dirty="0" err="1"/>
              <a:t>pobl</a:t>
            </a:r>
            <a:r>
              <a:rPr lang="en-GB" dirty="0"/>
              <a:t> </a:t>
            </a:r>
            <a:r>
              <a:rPr lang="en-GB" dirty="0" err="1"/>
              <a:t>ifanc</a:t>
            </a:r>
            <a:r>
              <a:rPr lang="en-GB" dirty="0"/>
              <a:t> </a:t>
            </a:r>
            <a:r>
              <a:rPr lang="en-GB" dirty="0" err="1"/>
              <a:t>ddechrau</a:t>
            </a:r>
            <a:r>
              <a:rPr lang="en-GB" dirty="0"/>
              <a:t> </a:t>
            </a:r>
            <a:r>
              <a:rPr lang="en-GB" dirty="0" err="1"/>
              <a:t>deisebau</a:t>
            </a:r>
            <a:r>
              <a:rPr lang="en-GB" dirty="0"/>
              <a:t> </a:t>
            </a:r>
            <a:r>
              <a:rPr lang="en-GB" dirty="0" err="1"/>
              <a:t>i’w</a:t>
            </a:r>
            <a:r>
              <a:rPr lang="en-GB" dirty="0"/>
              <a:t> </a:t>
            </a:r>
            <a:r>
              <a:rPr lang="en-GB" dirty="0" err="1"/>
              <a:t>hanfon</a:t>
            </a:r>
            <a:r>
              <a:rPr lang="en-GB" dirty="0"/>
              <a:t> at y Senedd / Young people can begin petitions to be sent to the Senedd </a:t>
            </a:r>
          </a:p>
          <a:p>
            <a:pPr lvl="0"/>
            <a:r>
              <a:rPr lang="en-GB" dirty="0"/>
              <a:t>50</a:t>
            </a:r>
          </a:p>
          <a:p>
            <a:pPr lvl="0"/>
            <a:r>
              <a:rPr lang="en-GB" dirty="0"/>
              <a:t>10,000</a:t>
            </a:r>
          </a:p>
          <a:p>
            <a:pPr lvl="0"/>
            <a:r>
              <a:rPr lang="en-GB" dirty="0"/>
              <a:t>Deisebau </a:t>
            </a:r>
            <a:r>
              <a:rPr lang="en-GB" dirty="0" err="1"/>
              <a:t>byw</a:t>
            </a:r>
            <a:r>
              <a:rPr lang="en-GB" dirty="0"/>
              <a:t> / Live petitions:</a:t>
            </a:r>
          </a:p>
          <a:p>
            <a:pPr lvl="0"/>
            <a:r>
              <a:rPr lang="en-GB" b="1" dirty="0">
                <a:solidFill>
                  <a:srgbClr val="757578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https://deisebau.senedd.cymru</a:t>
            </a:r>
            <a:r>
              <a:rPr lang="en-GB" b="1" dirty="0">
                <a:solidFill>
                  <a:srgbClr val="757578"/>
                </a:solidFill>
                <a:latin typeface="+mj-lt"/>
              </a:rPr>
              <a:t> </a:t>
            </a:r>
          </a:p>
          <a:p>
            <a:pPr lvl="0"/>
            <a:r>
              <a:rPr lang="en-GB" b="1" dirty="0">
                <a:solidFill>
                  <a:srgbClr val="757578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https://petitions.senedd.wales</a:t>
            </a:r>
            <a:r>
              <a:rPr lang="en-GB" b="1" dirty="0">
                <a:solidFill>
                  <a:srgbClr val="757578"/>
                </a:solidFill>
                <a:latin typeface="+mj-lt"/>
              </a:rPr>
              <a:t>  </a:t>
            </a:r>
          </a:p>
          <a:p>
            <a:endParaRPr lang="en-GB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9994B16-0AFC-435D-6A30-4816688E87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3" b="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2309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6DD9D-467B-03FA-8536-3329FED60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0300E40A-D252-2783-D509-028B6F94F7EB}"/>
              </a:ext>
            </a:extLst>
          </p:cNvPr>
          <p:cNvSpPr txBox="1">
            <a:spLocks/>
          </p:cNvSpPr>
          <p:nvPr/>
        </p:nvSpPr>
        <p:spPr>
          <a:xfrm>
            <a:off x="479376" y="260648"/>
            <a:ext cx="11449051" cy="122378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Alternates Black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609E13-906C-CB31-3D16-6B1FA9098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33375"/>
            <a:ext cx="11449050" cy="1325563"/>
          </a:xfrm>
        </p:spPr>
        <p:txBody>
          <a:bodyPr/>
          <a:lstStyle/>
          <a:p>
            <a:r>
              <a:rPr lang="cy-GB" noProof="0" dirty="0"/>
              <a:t>A fyddwch chi’n pleidleisio yn etholiad y Senedd ar 07 Mai 2026?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16D3C-96D4-62F6-668F-AEFD48151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1694938"/>
            <a:ext cx="5364163" cy="977991"/>
          </a:xfrm>
        </p:spPr>
        <p:txBody>
          <a:bodyPr/>
          <a:lstStyle/>
          <a:p>
            <a:r>
              <a:rPr lang="en-GB" dirty="0" err="1"/>
              <a:t>Byddaf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2C1A1D-839C-57A7-BA95-F4BCE0B3C2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53982" y="1694938"/>
            <a:ext cx="5364163" cy="977991"/>
          </a:xfrm>
        </p:spPr>
        <p:txBody>
          <a:bodyPr/>
          <a:lstStyle/>
          <a:p>
            <a:r>
              <a:rPr lang="en-GB" dirty="0"/>
              <a:t>Na </a:t>
            </a:r>
            <a:r>
              <a:rPr lang="en-GB" dirty="0" err="1"/>
              <a:t>fyddaf</a:t>
            </a:r>
            <a:endParaRPr lang="en-GB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C179AA6-6D61-AB9E-F706-F9E1A96E32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9" b="29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01EC384-61A4-5664-9987-5716AE12DA6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2755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DFC9B1-536A-4535-95C6-6B4BD88E6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Unrhyw gwestiynau</a:t>
            </a:r>
            <a:r>
              <a:rPr lang="en-GB" dirty="0"/>
              <a:t>?</a:t>
            </a:r>
            <a:br>
              <a:rPr lang="en-GB" dirty="0"/>
            </a:br>
            <a:r>
              <a:rPr lang="en-GB" dirty="0"/>
              <a:t>Any questions?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F3346D-C08B-EF72-80ED-CEB715D6FE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4A36298-D67D-F09C-5212-88A8EEB4326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" r="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8000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65ECE-8837-8E9E-B04C-828257AAC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DEBC82EC-FF2B-86A6-BE44-8EB713759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8748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66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0214C-B9D9-BD35-1EB8-5FCD6B3F8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30857-3439-4C6C-AE55-7D8D83DE2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Etholiad</a:t>
            </a:r>
            <a:r>
              <a:rPr lang="en-GB" dirty="0"/>
              <a:t> y Senedd 2026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E49818-441F-BEBB-05AF-21A95D45CD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y-GB" noProof="0" dirty="0"/>
              <a:t>Bydd Etholiad nesaf y Senedd ar 7 Mai 2026.</a:t>
            </a:r>
          </a:p>
          <a:p>
            <a:endParaRPr lang="cy-GB" noProof="0" dirty="0"/>
          </a:p>
          <a:p>
            <a:r>
              <a:rPr lang="cy-GB" noProof="0" dirty="0"/>
              <a:t>Os ydych chi’n 16 erbyn 7 Mai – byddwch yn gymwys i bleidleisio yn yr etholiad hwn. </a:t>
            </a:r>
          </a:p>
          <a:p>
            <a:endParaRPr lang="cy-GB" noProof="0" dirty="0"/>
          </a:p>
          <a:p>
            <a:r>
              <a:rPr lang="cy-GB" noProof="0" dirty="0"/>
              <a:t>Beth fyddwn ni'n pleidleisio drosto yn yr etholiad hwn?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F220FB5-1F05-12FF-20A8-65D403D3EA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" b="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3430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CCB9A3-D36C-449F-8DA6-B1A32EFA2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Pam rydyn ni’n pleidleisio?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73B06-BFE1-4F37-C37A-FF192E266E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D04D5F3-3714-A8B5-4245-38F50A37FA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9" r="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3494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F6B3AE19-B7C1-B264-9A4A-C49D082890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6" r="16696"/>
          <a:stretch/>
        </p:blipFill>
        <p:spPr>
          <a:xfrm>
            <a:off x="2419995" y="2796435"/>
            <a:ext cx="2700000" cy="2700000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A757B23F-E706-0050-8565-10A5768B23E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4" r="16734"/>
          <a:stretch/>
        </p:blipFill>
        <p:spPr>
          <a:xfrm>
            <a:off x="8172561" y="2796435"/>
            <a:ext cx="2700000" cy="2700000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04A1074-2B95-33E6-C364-44B9F3E63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b="1" kern="0" noProof="0" dirty="0">
                <a:solidFill>
                  <a:srgbClr val="E6791E"/>
                </a:solidFill>
              </a:rPr>
              <a:t>Am beth mae'r Senedd yn gyfrifol, a dros beth byddwch chi'n pleidleisio?</a:t>
            </a:r>
            <a:endParaRPr lang="cy-GB" noProof="0" dirty="0">
              <a:solidFill>
                <a:srgbClr val="E6791E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3A4E1A-B0ED-37FE-286A-46A89702C8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Senedd y DU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2F46AB6-7425-FE78-F81F-9330F6306A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Senedd Cymru</a:t>
            </a:r>
          </a:p>
        </p:txBody>
      </p:sp>
      <p:pic>
        <p:nvPicPr>
          <p:cNvPr id="3" name="Picture 4" descr="Download Map Of Wales - Wales Map Clipart - Png Download (#5515620 ...">
            <a:extLst>
              <a:ext uri="{FF2B5EF4-FFF2-40B4-BE49-F238E27FC236}">
                <a16:creationId xmlns:a16="http://schemas.microsoft.com/office/drawing/2014/main" id="{02AB8C02-BA94-A317-BDE4-643F8F8BB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614" y="2916008"/>
            <a:ext cx="2084192" cy="258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UK Map PNG Transparent Images - PNG All">
            <a:extLst>
              <a:ext uri="{FF2B5EF4-FFF2-40B4-BE49-F238E27FC236}">
                <a16:creationId xmlns:a16="http://schemas.microsoft.com/office/drawing/2014/main" id="{4DF51B09-F37E-6888-1DD0-9C195BD7F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62" y="2856222"/>
            <a:ext cx="2131657" cy="258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608397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41863A9-6F81-9D79-EE1E-EDD0695E543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Yr Iaith </a:t>
            </a:r>
            <a:r>
              <a:rPr lang="en-GB" dirty="0" err="1"/>
              <a:t>Gymraeg</a:t>
            </a:r>
            <a:endParaRPr lang="en-GB" dirty="0"/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1C3C8D20-0365-8EC6-D540-B1BF7C5FAE2C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/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5D89E1AC-22DB-0970-1ABF-9A675D4235F4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/>
      </p:pic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id="{A977BD2C-EA00-4065-B4E5-79F2BB06F45F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/>
      </p:pic>
      <p:pic>
        <p:nvPicPr>
          <p:cNvPr id="55" name="Picture Placeholder 54">
            <a:extLst>
              <a:ext uri="{FF2B5EF4-FFF2-40B4-BE49-F238E27FC236}">
                <a16:creationId xmlns:a16="http://schemas.microsoft.com/office/drawing/2014/main" id="{BF4659A8-4300-E4BD-F3B8-EE579CB5E0B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/>
      </p:pic>
      <p:pic>
        <p:nvPicPr>
          <p:cNvPr id="61" name="Picture Placeholder 60">
            <a:extLst>
              <a:ext uri="{FF2B5EF4-FFF2-40B4-BE49-F238E27FC236}">
                <a16:creationId xmlns:a16="http://schemas.microsoft.com/office/drawing/2014/main" id="{1F3D6776-99CE-0770-BFB2-DCCE2C230C69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/>
      </p:pic>
      <p:pic>
        <p:nvPicPr>
          <p:cNvPr id="59" name="Picture Placeholder 58">
            <a:extLst>
              <a:ext uri="{FF2B5EF4-FFF2-40B4-BE49-F238E27FC236}">
                <a16:creationId xmlns:a16="http://schemas.microsoft.com/office/drawing/2014/main" id="{09EE1183-1FEE-9874-EDB2-2707132282D5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/>
      </p:pic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0581DFC-E090-9F27-1B0F-ACF319786DF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GB" dirty="0"/>
              <a:t>Budd-</a:t>
            </a:r>
            <a:r>
              <a:rPr lang="en-GB" dirty="0" err="1"/>
              <a:t>daliadau</a:t>
            </a:r>
            <a:endParaRPr lang="en-GB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86749BB-C9CF-0BC9-66CA-C293124F86F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GB" dirty="0" err="1"/>
              <a:t>Chwaraeon</a:t>
            </a:r>
            <a:endParaRPr lang="en-GB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F62CD5-DA52-20EF-2A37-EF04880B388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GB" dirty="0" err="1"/>
              <a:t>Twristiaeth</a:t>
            </a:r>
            <a:endParaRPr lang="en-GB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E567F8E6-9DC2-7ED6-6ED6-69C219A05D7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GB" dirty="0"/>
              <a:t>Iechyd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C61C18AC-B7C0-77A5-87C3-4994E1EA599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GB" dirty="0" err="1"/>
              <a:t>Bwyd</a:t>
            </a:r>
            <a:endParaRPr lang="en-GB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72A191A-2542-C8A8-8469-8AA1EACDF03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GB" dirty="0" err="1"/>
              <a:t>Mewnfudo</a:t>
            </a:r>
            <a:endParaRPr lang="en-GB" dirty="0"/>
          </a:p>
        </p:txBody>
      </p:sp>
      <p:pic>
        <p:nvPicPr>
          <p:cNvPr id="71" name="Picture Placeholder 70">
            <a:extLst>
              <a:ext uri="{FF2B5EF4-FFF2-40B4-BE49-F238E27FC236}">
                <a16:creationId xmlns:a16="http://schemas.microsoft.com/office/drawing/2014/main" id="{23AF5845-22E3-5B8D-71A9-8A2864831FBE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/>
      </p:pic>
      <p:pic>
        <p:nvPicPr>
          <p:cNvPr id="65" name="Picture Placeholder 64">
            <a:extLst>
              <a:ext uri="{FF2B5EF4-FFF2-40B4-BE49-F238E27FC236}">
                <a16:creationId xmlns:a16="http://schemas.microsoft.com/office/drawing/2014/main" id="{40E8BAEE-4501-6F81-E235-577619A0BD71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/>
      </p:pic>
      <p:pic>
        <p:nvPicPr>
          <p:cNvPr id="63" name="Picture Placeholder 62">
            <a:extLst>
              <a:ext uri="{FF2B5EF4-FFF2-40B4-BE49-F238E27FC236}">
                <a16:creationId xmlns:a16="http://schemas.microsoft.com/office/drawing/2014/main" id="{ACC27B92-CBF2-EF54-EC4E-25DDC9D1CC9A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/>
      </p:pic>
      <p:pic>
        <p:nvPicPr>
          <p:cNvPr id="67" name="Picture Placeholder 66">
            <a:extLst>
              <a:ext uri="{FF2B5EF4-FFF2-40B4-BE49-F238E27FC236}">
                <a16:creationId xmlns:a16="http://schemas.microsoft.com/office/drawing/2014/main" id="{8201D987-B63E-FE5A-2C52-CB0396067A7C}"/>
              </a:ext>
            </a:extLst>
          </p:cNvPr>
          <p:cNvPicPr>
            <a:picLocks noGrp="1" noChangeAspect="1"/>
          </p:cNvPicPr>
          <p:nvPr>
            <p:ph type="pic" sz="quarter" idx="40"/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/>
      </p:pic>
      <p:pic>
        <p:nvPicPr>
          <p:cNvPr id="57" name="Picture Placeholder 56">
            <a:extLst>
              <a:ext uri="{FF2B5EF4-FFF2-40B4-BE49-F238E27FC236}">
                <a16:creationId xmlns:a16="http://schemas.microsoft.com/office/drawing/2014/main" id="{7388E849-4331-2067-DB4D-69126D0787A0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/>
      </p:pic>
      <p:pic>
        <p:nvPicPr>
          <p:cNvPr id="69" name="Picture Placeholder 68">
            <a:extLst>
              <a:ext uri="{FF2B5EF4-FFF2-40B4-BE49-F238E27FC236}">
                <a16:creationId xmlns:a16="http://schemas.microsoft.com/office/drawing/2014/main" id="{7370FD91-4CBF-76F2-5650-F794DB77D22E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/>
      </p:pic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BF801AC4-CBB5-766C-B0F7-95E36F9AA5D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GB" dirty="0"/>
              <a:t>Yr </a:t>
            </a:r>
            <a:r>
              <a:rPr lang="en-GB" dirty="0" err="1"/>
              <a:t>Amgylchedd</a:t>
            </a:r>
            <a:endParaRPr lang="en-GB" dirty="0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327A4E69-D43E-6C49-B907-7B37CA2FCD7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n-GB" dirty="0"/>
              <a:t>Addysg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B87DBF48-5C14-DA1F-978C-159F5C9F397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n-GB" dirty="0" err="1"/>
              <a:t>Cyfryngau</a:t>
            </a:r>
            <a:endParaRPr lang="en-GB" dirty="0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E9127875-AB75-4131-8918-C03515FA2B1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en-GB" dirty="0"/>
              <a:t>Tai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B0A42BBE-0F73-E24A-CABA-D9F15BBD9D9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n-GB" dirty="0" err="1"/>
              <a:t>Troseddu</a:t>
            </a:r>
            <a:r>
              <a:rPr lang="en-GB" dirty="0"/>
              <a:t> a </a:t>
            </a:r>
            <a:r>
              <a:rPr lang="en-GB" dirty="0" err="1"/>
              <a:t>Phlismona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0159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AFF6C-1B4B-B048-EF4C-AF565BA6A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6316364-9B35-4CC6-7587-93FDA7FBDB9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Budd-</a:t>
            </a:r>
            <a:r>
              <a:rPr lang="en-GB" dirty="0" err="1"/>
              <a:t>daliadau</a:t>
            </a:r>
            <a:endParaRPr lang="en-GB" dirty="0"/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8722FDC5-8E70-3A0A-BA20-5C41AFF5A745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/>
      </p:pic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33B98956-4A93-D3F1-0927-FC237939AA71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/>
      </p:pic>
      <p:pic>
        <p:nvPicPr>
          <p:cNvPr id="41" name="Picture Placeholder 40">
            <a:extLst>
              <a:ext uri="{FF2B5EF4-FFF2-40B4-BE49-F238E27FC236}">
                <a16:creationId xmlns:a16="http://schemas.microsoft.com/office/drawing/2014/main" id="{1D7BFC65-57B9-2E83-16C4-80A68C60543A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/>
      </p:pic>
      <p:pic>
        <p:nvPicPr>
          <p:cNvPr id="49" name="Picture Placeholder 48">
            <a:extLst>
              <a:ext uri="{FF2B5EF4-FFF2-40B4-BE49-F238E27FC236}">
                <a16:creationId xmlns:a16="http://schemas.microsoft.com/office/drawing/2014/main" id="{9E3EAB7A-BB0A-54A5-E09A-5D602040B16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/>
      </p:pic>
      <p:pic>
        <p:nvPicPr>
          <p:cNvPr id="56" name="Picture Placeholder 55">
            <a:extLst>
              <a:ext uri="{FF2B5EF4-FFF2-40B4-BE49-F238E27FC236}">
                <a16:creationId xmlns:a16="http://schemas.microsoft.com/office/drawing/2014/main" id="{135C141F-44D2-727D-A54A-7832E347BAB6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/>
      </p:pic>
      <p:pic>
        <p:nvPicPr>
          <p:cNvPr id="67" name="Picture Placeholder 66">
            <a:extLst>
              <a:ext uri="{FF2B5EF4-FFF2-40B4-BE49-F238E27FC236}">
                <a16:creationId xmlns:a16="http://schemas.microsoft.com/office/drawing/2014/main" id="{7B02209F-8BD9-8AED-4A44-716AD3A7EED2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8A1BA-D074-2A0F-0587-5DF688BE4F4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GB" dirty="0"/>
              <a:t>Y </a:t>
            </a:r>
            <a:r>
              <a:rPr lang="en-GB" dirty="0" err="1"/>
              <a:t>Rhyngrwyd</a:t>
            </a:r>
            <a:endParaRPr lang="en-GB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9E8035AD-70C1-7244-5317-100B2C339DF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GB" dirty="0" err="1"/>
              <a:t>Cyfryngau</a:t>
            </a:r>
            <a:endParaRPr lang="en-GB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696FF70-D98C-AADE-2622-72D2FDE0DF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GB" dirty="0" err="1"/>
              <a:t>Ynni</a:t>
            </a:r>
            <a:r>
              <a:rPr lang="en-GB" dirty="0"/>
              <a:t> </a:t>
            </a:r>
            <a:r>
              <a:rPr lang="en-GB" dirty="0" err="1"/>
              <a:t>Niwclear</a:t>
            </a:r>
            <a:endParaRPr lang="en-GB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742F7250-7E62-21C7-53C7-43AACD93028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GB" dirty="0" err="1"/>
              <a:t>Amddiffyn</a:t>
            </a:r>
            <a:endParaRPr lang="en-GB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5E432F15-BA6D-F7C1-9BBE-577E0FA1519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GB" dirty="0" err="1"/>
              <a:t>Troseddu</a:t>
            </a:r>
            <a:r>
              <a:rPr lang="en-GB" dirty="0"/>
              <a:t> a </a:t>
            </a:r>
            <a:r>
              <a:rPr lang="en-GB" dirty="0" err="1"/>
              <a:t>Phlismona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324411-5FF6-632A-2C72-FD2D9F6D7E1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GB" dirty="0"/>
              <a:t>Y </a:t>
            </a:r>
            <a:r>
              <a:rPr lang="en-GB" dirty="0" err="1"/>
              <a:t>Gofod</a:t>
            </a:r>
            <a:endParaRPr lang="en-GB" dirty="0"/>
          </a:p>
        </p:txBody>
      </p:sp>
      <p:pic>
        <p:nvPicPr>
          <p:cNvPr id="64" name="Picture Placeholder 63">
            <a:extLst>
              <a:ext uri="{FF2B5EF4-FFF2-40B4-BE49-F238E27FC236}">
                <a16:creationId xmlns:a16="http://schemas.microsoft.com/office/drawing/2014/main" id="{DB572CF4-8487-8D6D-36F3-4767D99C011A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/>
      </p:pic>
      <p:pic>
        <p:nvPicPr>
          <p:cNvPr id="75" name="Picture Placeholder 74">
            <a:extLst>
              <a:ext uri="{FF2B5EF4-FFF2-40B4-BE49-F238E27FC236}">
                <a16:creationId xmlns:a16="http://schemas.microsoft.com/office/drawing/2014/main" id="{20ADEB89-14CF-F1B2-A1EB-866AC1FC688B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/>
      </p:pic>
      <p:pic>
        <p:nvPicPr>
          <p:cNvPr id="60" name="Picture Placeholder 59">
            <a:extLst>
              <a:ext uri="{FF2B5EF4-FFF2-40B4-BE49-F238E27FC236}">
                <a16:creationId xmlns:a16="http://schemas.microsoft.com/office/drawing/2014/main" id="{0DFE4469-19C8-B9EB-0FA5-A2AD78843881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/>
      </p:pic>
      <p:pic>
        <p:nvPicPr>
          <p:cNvPr id="77" name="Picture Placeholder 76">
            <a:extLst>
              <a:ext uri="{FF2B5EF4-FFF2-40B4-BE49-F238E27FC236}">
                <a16:creationId xmlns:a16="http://schemas.microsoft.com/office/drawing/2014/main" id="{C8A58F8D-1E4B-7D31-305E-BFA140F7DDB5}"/>
              </a:ext>
            </a:extLst>
          </p:cNvPr>
          <p:cNvPicPr>
            <a:picLocks noGrp="1" noChangeAspect="1"/>
          </p:cNvPicPr>
          <p:nvPr>
            <p:ph type="pic" sz="quarter" idx="40"/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/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17366E-3DD1-C752-EC6F-E7FF27989A7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91A99C6-B32D-2C8A-4975-DDF695B32C1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6DBF95B-36D2-D4D8-98D7-EA2A8C192DC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GB" dirty="0" err="1"/>
              <a:t>Mewnforio</a:t>
            </a:r>
            <a:r>
              <a:rPr lang="en-GB" dirty="0"/>
              <a:t> ac </a:t>
            </a:r>
            <a:r>
              <a:rPr lang="en-GB" dirty="0" err="1"/>
              <a:t>allforio</a:t>
            </a:r>
            <a:endParaRPr lang="en-GB" dirty="0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B97B7D26-13C9-6630-E727-A8472A394A8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n-GB" dirty="0" err="1"/>
              <a:t>Trafnidiaeth</a:t>
            </a:r>
            <a:r>
              <a:rPr lang="en-GB" dirty="0"/>
              <a:t> </a:t>
            </a:r>
            <a:r>
              <a:rPr lang="en-GB" dirty="0" err="1"/>
              <a:t>awyr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75CA35-D282-B631-149D-DBDAD37D1C9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n-GB" dirty="0" err="1"/>
              <a:t>Mewnfudo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ECEBE8C-6EC2-882C-1F6D-645C9D7F69C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35D66C8-5080-88FB-B7B7-D0E6EC773BAF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717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6F250-7D8B-75EF-4EC4-81A65C7AE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11FBF40-6F04-F687-110D-65236978FE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Yr Iaith </a:t>
            </a:r>
            <a:r>
              <a:rPr lang="en-GB" dirty="0" err="1"/>
              <a:t>Gymraeg</a:t>
            </a:r>
            <a:endParaRPr lang="en-GB" dirty="0"/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587E9338-2950-291C-D2FE-6D26D603454E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/>
      </p:pic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5DE0B103-7C65-B130-6EC3-C412F17735A4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/>
      </p:pic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id="{5C0CFC01-D0BB-8EDD-B234-D04E2AE1C1D0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/>
      </p:pic>
      <p:pic>
        <p:nvPicPr>
          <p:cNvPr id="55" name="Picture Placeholder 54">
            <a:extLst>
              <a:ext uri="{FF2B5EF4-FFF2-40B4-BE49-F238E27FC236}">
                <a16:creationId xmlns:a16="http://schemas.microsoft.com/office/drawing/2014/main" id="{BB5FFB5F-1163-3E1F-3F49-FABA6377E14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/>
      </p:pic>
      <p:pic>
        <p:nvPicPr>
          <p:cNvPr id="61" name="Picture Placeholder 60">
            <a:extLst>
              <a:ext uri="{FF2B5EF4-FFF2-40B4-BE49-F238E27FC236}">
                <a16:creationId xmlns:a16="http://schemas.microsoft.com/office/drawing/2014/main" id="{B1805CED-26EA-EE96-B952-0AFDFE6D48E5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/>
      </p:pic>
      <p:pic>
        <p:nvPicPr>
          <p:cNvPr id="59" name="Picture Placeholder 58">
            <a:extLst>
              <a:ext uri="{FF2B5EF4-FFF2-40B4-BE49-F238E27FC236}">
                <a16:creationId xmlns:a16="http://schemas.microsoft.com/office/drawing/2014/main" id="{C6536AA1-2577-EB65-42B6-B4A56BDDEDC4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/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90F4DD8-7239-0ED9-13A1-01A4ABEEDC8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GB" dirty="0" err="1"/>
              <a:t>Amaethyddiaeth</a:t>
            </a:r>
            <a:endParaRPr lang="en-GB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7713998-D53E-F605-B50D-A21E471EAE4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GB" dirty="0" err="1"/>
              <a:t>Chwaraeon</a:t>
            </a:r>
            <a:endParaRPr lang="en-GB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83EB832E-8FEA-0F46-A367-B389EED7B47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GB" dirty="0" err="1"/>
              <a:t>Twristiaeth</a:t>
            </a:r>
            <a:endParaRPr lang="en-GB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0516F21A-FD48-EF3E-2B7C-7E1F0546A43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GB" dirty="0"/>
              <a:t>Iechyd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13588FB9-BC23-6EA2-468F-3CAD019C972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GB" dirty="0" err="1"/>
              <a:t>Bwyd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E926DB7-F07A-53B9-F352-EDC7345CD08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GB" dirty="0" err="1"/>
              <a:t>Gwasanaethau</a:t>
            </a:r>
            <a:r>
              <a:rPr lang="en-GB" dirty="0"/>
              <a:t> Tân ac </a:t>
            </a:r>
            <a:r>
              <a:rPr lang="en-GB" dirty="0" err="1"/>
              <a:t>Achub</a:t>
            </a:r>
            <a:endParaRPr lang="en-GB" dirty="0"/>
          </a:p>
        </p:txBody>
      </p:sp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FDF74651-84F7-29B5-6CFD-6AE44D1FAC4F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/>
      </p:pic>
      <p:pic>
        <p:nvPicPr>
          <p:cNvPr id="65" name="Picture Placeholder 64">
            <a:extLst>
              <a:ext uri="{FF2B5EF4-FFF2-40B4-BE49-F238E27FC236}">
                <a16:creationId xmlns:a16="http://schemas.microsoft.com/office/drawing/2014/main" id="{4DB1FFE6-462C-A376-BC07-3D52A7DEE83F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/>
      </p:pic>
      <p:pic>
        <p:nvPicPr>
          <p:cNvPr id="63" name="Picture Placeholder 62">
            <a:extLst>
              <a:ext uri="{FF2B5EF4-FFF2-40B4-BE49-F238E27FC236}">
                <a16:creationId xmlns:a16="http://schemas.microsoft.com/office/drawing/2014/main" id="{6C22933B-F055-B0EA-05EE-AFCFA4A180CA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/>
      </p:pic>
      <p:pic>
        <p:nvPicPr>
          <p:cNvPr id="44" name="Picture Placeholder 43">
            <a:extLst>
              <a:ext uri="{FF2B5EF4-FFF2-40B4-BE49-F238E27FC236}">
                <a16:creationId xmlns:a16="http://schemas.microsoft.com/office/drawing/2014/main" id="{6E104EB0-0569-B544-BE27-50E8C42E7C92}"/>
              </a:ext>
            </a:extLst>
          </p:cNvPr>
          <p:cNvPicPr>
            <a:picLocks noGrp="1" noChangeAspect="1"/>
          </p:cNvPicPr>
          <p:nvPr>
            <p:ph type="pic" sz="quarter" idx="40"/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/>
      </p:pic>
      <p:pic>
        <p:nvPicPr>
          <p:cNvPr id="57" name="Picture Placeholder 56">
            <a:extLst>
              <a:ext uri="{FF2B5EF4-FFF2-40B4-BE49-F238E27FC236}">
                <a16:creationId xmlns:a16="http://schemas.microsoft.com/office/drawing/2014/main" id="{0030E4DF-BC2D-8A07-77EB-BD5C241E524B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/>
      </p:pic>
      <p:pic>
        <p:nvPicPr>
          <p:cNvPr id="46" name="Picture Placeholder 45">
            <a:extLst>
              <a:ext uri="{FF2B5EF4-FFF2-40B4-BE49-F238E27FC236}">
                <a16:creationId xmlns:a16="http://schemas.microsoft.com/office/drawing/2014/main" id="{2B58C525-A3C4-CE46-D6B1-E71DF9E4C92B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/>
      </p:pic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0825DF4E-787A-942B-BA8E-B6DFEE9924E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GB" dirty="0"/>
              <a:t>Yr </a:t>
            </a:r>
            <a:r>
              <a:rPr lang="en-GB" dirty="0" err="1"/>
              <a:t>Amgylchedd</a:t>
            </a:r>
            <a:endParaRPr lang="en-GB" dirty="0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0A1C6FE5-134D-E528-01E7-04AE68F9121A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n-GB" dirty="0"/>
              <a:t>Addysg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25B2162-C8F7-8DE5-B7E7-BE7E4CB11EE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n-GB" dirty="0" err="1"/>
              <a:t>Priffyrdd</a:t>
            </a:r>
            <a:r>
              <a:rPr lang="en-GB" dirty="0"/>
              <a:t> a </a:t>
            </a:r>
            <a:r>
              <a:rPr lang="en-GB" dirty="0" err="1"/>
              <a:t>Thrafnidiaeth</a:t>
            </a:r>
            <a:endParaRPr lang="en-GB" dirty="0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8BB5DF3E-69FC-CD54-DB8C-B3E644AF5F2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en-GB" dirty="0"/>
              <a:t>Tai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A8C4254-8F63-B6E4-A78C-6F6E3874295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n-GB"/>
              <a:t>Diwylliant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18374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"/>
</p:tagLst>
</file>

<file path=ppt/theme/theme1.xml><?xml version="1.0" encoding="utf-8"?>
<a:theme xmlns:a="http://schemas.openxmlformats.org/drawingml/2006/main" name="Slice-pumpkin">
  <a:themeElements>
    <a:clrScheme name="Senedd-1">
      <a:dk1>
        <a:srgbClr val="2D2D2C"/>
      </a:dk1>
      <a:lt1>
        <a:srgbClr val="FFFFFF"/>
      </a:lt1>
      <a:dk2>
        <a:srgbClr val="2D2D2C"/>
      </a:dk2>
      <a:lt2>
        <a:srgbClr val="FFFFFF"/>
      </a:lt2>
      <a:accent1>
        <a:srgbClr val="C90774"/>
      </a:accent1>
      <a:accent2>
        <a:srgbClr val="E7333F"/>
      </a:accent2>
      <a:accent3>
        <a:srgbClr val="E37608"/>
      </a:accent3>
      <a:accent4>
        <a:srgbClr val="B88D2D"/>
      </a:accent4>
      <a:accent5>
        <a:srgbClr val="2BA484"/>
      </a:accent5>
      <a:accent6>
        <a:srgbClr val="0B9DA2"/>
      </a:accent6>
      <a:hlink>
        <a:srgbClr val="757578"/>
      </a:hlink>
      <a:folHlink>
        <a:srgbClr val="757578"/>
      </a:folHlink>
    </a:clrScheme>
    <a:fontScheme name="Senedd3">
      <a:majorFont>
        <a:latin typeface="Montserrat Alternates Black"/>
        <a:ea typeface=""/>
        <a:cs typeface=""/>
      </a:majorFont>
      <a:minorFont>
        <a:latin typeface="Montserra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ictures">
  <a:themeElements>
    <a:clrScheme name="Senedd-1">
      <a:dk1>
        <a:srgbClr val="2D2D2C"/>
      </a:dk1>
      <a:lt1>
        <a:srgbClr val="FFFFFF"/>
      </a:lt1>
      <a:dk2>
        <a:srgbClr val="2D2D2C"/>
      </a:dk2>
      <a:lt2>
        <a:srgbClr val="FFFFFF"/>
      </a:lt2>
      <a:accent1>
        <a:srgbClr val="C90774"/>
      </a:accent1>
      <a:accent2>
        <a:srgbClr val="E7333F"/>
      </a:accent2>
      <a:accent3>
        <a:srgbClr val="E37608"/>
      </a:accent3>
      <a:accent4>
        <a:srgbClr val="B88D2D"/>
      </a:accent4>
      <a:accent5>
        <a:srgbClr val="2BA484"/>
      </a:accent5>
      <a:accent6>
        <a:srgbClr val="0B9DA2"/>
      </a:accent6>
      <a:hlink>
        <a:srgbClr val="757578"/>
      </a:hlink>
      <a:folHlink>
        <a:srgbClr val="75757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Slice-pumpkin-white">
  <a:themeElements>
    <a:clrScheme name="Senedd-1">
      <a:dk1>
        <a:srgbClr val="2D2D2C"/>
      </a:dk1>
      <a:lt1>
        <a:srgbClr val="FFFFFF"/>
      </a:lt1>
      <a:dk2>
        <a:srgbClr val="2D2D2C"/>
      </a:dk2>
      <a:lt2>
        <a:srgbClr val="FFFFFF"/>
      </a:lt2>
      <a:accent1>
        <a:srgbClr val="C90774"/>
      </a:accent1>
      <a:accent2>
        <a:srgbClr val="E7333F"/>
      </a:accent2>
      <a:accent3>
        <a:srgbClr val="E37608"/>
      </a:accent3>
      <a:accent4>
        <a:srgbClr val="B88D2D"/>
      </a:accent4>
      <a:accent5>
        <a:srgbClr val="2BA484"/>
      </a:accent5>
      <a:accent6>
        <a:srgbClr val="0B9DA2"/>
      </a:accent6>
      <a:hlink>
        <a:srgbClr val="757578"/>
      </a:hlink>
      <a:folHlink>
        <a:srgbClr val="757578"/>
      </a:folHlink>
    </a:clrScheme>
    <a:fontScheme name="Senedd3">
      <a:majorFont>
        <a:latin typeface="Montserrat Alternates Black"/>
        <a:ea typeface=""/>
        <a:cs typeface=""/>
      </a:majorFont>
      <a:minorFont>
        <a:latin typeface="Montserra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olid-pumpkin-white">
  <a:themeElements>
    <a:clrScheme name="Senedd-1">
      <a:dk1>
        <a:srgbClr val="2D2D2C"/>
      </a:dk1>
      <a:lt1>
        <a:srgbClr val="FFFFFF"/>
      </a:lt1>
      <a:dk2>
        <a:srgbClr val="2D2D2C"/>
      </a:dk2>
      <a:lt2>
        <a:srgbClr val="FFFFFF"/>
      </a:lt2>
      <a:accent1>
        <a:srgbClr val="C90774"/>
      </a:accent1>
      <a:accent2>
        <a:srgbClr val="E7333F"/>
      </a:accent2>
      <a:accent3>
        <a:srgbClr val="E37608"/>
      </a:accent3>
      <a:accent4>
        <a:srgbClr val="B88D2D"/>
      </a:accent4>
      <a:accent5>
        <a:srgbClr val="2BA484"/>
      </a:accent5>
      <a:accent6>
        <a:srgbClr val="0B9DA2"/>
      </a:accent6>
      <a:hlink>
        <a:srgbClr val="757578"/>
      </a:hlink>
      <a:folHlink>
        <a:srgbClr val="757578"/>
      </a:folHlink>
    </a:clrScheme>
    <a:fontScheme name="Senedd3">
      <a:majorFont>
        <a:latin typeface="Montserrat Alternates Black"/>
        <a:ea typeface=""/>
        <a:cs typeface=""/>
      </a:majorFont>
      <a:minorFont>
        <a:latin typeface="Montserra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ssembly">
      <a:majorFont>
        <a:latin typeface="Montserrat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ssembly">
      <a:majorFont>
        <a:latin typeface="Montserrat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E38D2AC86A4C4FBC3DEA60853DAB7C" ma:contentTypeVersion="22" ma:contentTypeDescription="Create a new document." ma:contentTypeScope="" ma:versionID="83de3a5a30d6dca9a2ec8db8ecb5066a">
  <xsd:schema xmlns:xsd="http://www.w3.org/2001/XMLSchema" xmlns:xs="http://www.w3.org/2001/XMLSchema" xmlns:p="http://schemas.microsoft.com/office/2006/metadata/properties" xmlns:ns2="8e9a2c76-77bf-443e-b601-56a0286b3d6b" xmlns:ns3="fc39eb25-3250-4c66-9fa1-7554f5d86945" targetNamespace="http://schemas.microsoft.com/office/2006/metadata/properties" ma:root="true" ma:fieldsID="78e38309e0eb3e64caf9b2fb6e1b4595" ns2:_="" ns3:_="">
    <xsd:import namespace="8e9a2c76-77bf-443e-b601-56a0286b3d6b"/>
    <xsd:import namespace="fc39eb25-3250-4c66-9fa1-7554f5d869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Thumbnail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9a2c76-77bf-443e-b601-56a0286b3d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Thumbnail" ma:index="20" nillable="true" ma:displayName="Thumbnail" ma:format="Thumbnail" ma:internalName="Thumbnail">
      <xsd:simpleType>
        <xsd:restriction base="dms:Unknown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d49ea267-a9ad-47e9-8981-8b6467ce46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39eb25-3250-4c66-9fa1-7554f5d8694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4a9e2a6f-036f-490a-b496-09be9062b99e}" ma:internalName="TaxCatchAll" ma:showField="CatchAllData" ma:web="fc39eb25-3250-4c66-9fa1-7554f5d869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c39eb25-3250-4c66-9fa1-7554f5d86945">
      <UserInfo>
        <DisplayName>Williams, Megan (Staff Comisiwn y Senedd | Senedd Commission Staff)</DisplayName>
        <AccountId>49</AccountId>
        <AccountType/>
      </UserInfo>
      <UserInfo>
        <DisplayName>Gooberman, Mari Wyn (Staff Comisiwn y Senedd | Senedd Commission Staff)</DisplayName>
        <AccountId>46</AccountId>
        <AccountType/>
      </UserInfo>
      <UserInfo>
        <DisplayName>Lewis, Amber (Staff Comisiwn y Senedd | Senedd Commission Staff)</DisplayName>
        <AccountId>85</AccountId>
        <AccountType/>
      </UserInfo>
      <UserInfo>
        <DisplayName>Leyshon, Elin  (Staff Comisiwn y Senedd | Senedd Commission Staff)</DisplayName>
        <AccountId>110</AccountId>
        <AccountType/>
      </UserInfo>
      <UserInfo>
        <DisplayName>Owen-Williams, Ann (Staff Comisiwn y Senedd | Senedd Commission Staff)</DisplayName>
        <AccountId>96</AccountId>
        <AccountType/>
      </UserInfo>
      <UserInfo>
        <DisplayName>Thomas, Bethan (Staff Comisiwn y Senedd | Senedd Commission Staff)</DisplayName>
        <AccountId>111</AccountId>
        <AccountType/>
      </UserInfo>
    </SharedWithUsers>
    <TaxCatchAll xmlns="fc39eb25-3250-4c66-9fa1-7554f5d86945" xsi:nil="true"/>
    <lcf76f155ced4ddcb4097134ff3c332f xmlns="8e9a2c76-77bf-443e-b601-56a0286b3d6b">
      <Terms xmlns="http://schemas.microsoft.com/office/infopath/2007/PartnerControls"/>
    </lcf76f155ced4ddcb4097134ff3c332f>
    <Thumbnail xmlns="8e9a2c76-77bf-443e-b601-56a0286b3d6b" xsi:nil="true"/>
  </documentManagement>
</p:properties>
</file>

<file path=customXml/itemProps1.xml><?xml version="1.0" encoding="utf-8"?>
<ds:datastoreItem xmlns:ds="http://schemas.openxmlformats.org/officeDocument/2006/customXml" ds:itemID="{A797DC81-9093-4B4E-A5DA-C007FA4878E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5606E7-4095-408D-953A-5B65EDDA2C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9a2c76-77bf-443e-b601-56a0286b3d6b"/>
    <ds:schemaRef ds:uri="fc39eb25-3250-4c66-9fa1-7554f5d869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294304-73CE-4C56-BAB4-5EBD63C58CBB}">
  <ds:schemaRefs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terms/"/>
    <ds:schemaRef ds:uri="http://www.w3.org/XML/1998/namespace"/>
    <ds:schemaRef ds:uri="fc39eb25-3250-4c66-9fa1-7554f5d86945"/>
    <ds:schemaRef ds:uri="http://schemas.microsoft.com/office/2006/documentManagement/types"/>
    <ds:schemaRef ds:uri="http://purl.org/dc/elements/1.1/"/>
    <ds:schemaRef ds:uri="8e9a2c76-77bf-443e-b601-56a0286b3d6b"/>
    <ds:schemaRef ds:uri="http://purl.org/dc/dcmitype/"/>
    <ds:schemaRef ds:uri="9c6fd5a2-b9f8-47a6-ba1b-aac7ddcf0f09"/>
    <ds:schemaRef ds:uri="5e848378-aab1-4289-91a5-fae0328188c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1283</TotalTime>
  <Words>2022</Words>
  <Application>Microsoft Macintosh PowerPoint</Application>
  <PresentationFormat>Widescreen</PresentationFormat>
  <Paragraphs>226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Montserrat</vt:lpstr>
      <vt:lpstr>Segoe UI Web (West European)</vt:lpstr>
      <vt:lpstr>Montserrat Alternates</vt:lpstr>
      <vt:lpstr>Arial</vt:lpstr>
      <vt:lpstr>Montserrat Light</vt:lpstr>
      <vt:lpstr>Lucida Sans Unicode</vt:lpstr>
      <vt:lpstr>Wingdings</vt:lpstr>
      <vt:lpstr>Montserrat Alternates Black</vt:lpstr>
      <vt:lpstr>Slice-pumpkin</vt:lpstr>
      <vt:lpstr>Pictures</vt:lpstr>
      <vt:lpstr>Slice-pumpkin-white</vt:lpstr>
      <vt:lpstr>Solid-pumpkin-white</vt:lpstr>
      <vt:lpstr>Fy Mhleidlais Gyntaf</vt:lpstr>
      <vt:lpstr>PowerPoint Presentation</vt:lpstr>
      <vt:lpstr>PowerPoint Presentation</vt:lpstr>
      <vt:lpstr>Etholiad y Senedd 2026</vt:lpstr>
      <vt:lpstr>Pam rydyn ni’n pleidleisio?</vt:lpstr>
      <vt:lpstr>Am beth mae'r Senedd yn gyfrifol, a dros beth byddwch chi'n pleidleisio?</vt:lpstr>
      <vt:lpstr>PowerPoint Presentation</vt:lpstr>
      <vt:lpstr>PowerPoint Presentation</vt:lpstr>
      <vt:lpstr>PowerPoint Presentation</vt:lpstr>
      <vt:lpstr>Mae'r Senedd yn gyfrifol am lawer o feysydd sy'n effeithio ar ein bywydau bob dydd.</vt:lpstr>
      <vt:lpstr>Deddfau’r Senedd </vt:lpstr>
      <vt:lpstr>Ydy hi'n bwysig pleidleisio?</vt:lpstr>
      <vt:lpstr>Ydy hi’n bwysig pleidleisio?</vt:lpstr>
      <vt:lpstr>Beth sy'n digwydd yn yr olygfa hon? Beth wyt ti'n meddwl mae’r bobl yn y ciw yn meddwl amdano ac yn teimlo?</vt:lpstr>
      <vt:lpstr>Dros bwy ydyn ni'n pleidleisio?</vt:lpstr>
      <vt:lpstr>Mae eich Senedd yn Newid</vt:lpstr>
      <vt:lpstr>Aelodau o'r Senedd</vt:lpstr>
      <vt:lpstr>Pleidiau Gwleidyddol</vt:lpstr>
      <vt:lpstr>Maniffesto</vt:lpstr>
      <vt:lpstr>Dros bwy ydw i'n pleidleisio?</vt:lpstr>
      <vt:lpstr>Sut i ddarganfod pwy sy'n sefyll?</vt:lpstr>
      <vt:lpstr>Sut allwch chi ddefnyddio’ch llais?</vt:lpstr>
      <vt:lpstr>Defnyddiwch eich llais</vt:lpstr>
      <vt:lpstr>Cysylltu â’ch Aelodau o'r Senedd</vt:lpstr>
      <vt:lpstr>Deisebau / Petitions</vt:lpstr>
      <vt:lpstr>A fyddwch chi’n pleidleisio yn etholiad y Senedd ar 07 Mai 2026?</vt:lpstr>
      <vt:lpstr>Unrhyw gwestiynau?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Draper-Orr, Robert</dc:creator>
  <cp:lastModifiedBy>Lewis Lloyd</cp:lastModifiedBy>
  <cp:revision>5</cp:revision>
  <dcterms:created xsi:type="dcterms:W3CDTF">2020-10-07T08:01:38Z</dcterms:created>
  <dcterms:modified xsi:type="dcterms:W3CDTF">2025-10-09T09:01:13Z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0x010100F1E38D2AC86A4C4FBC3DEA60853DAB7C</vt:lpwstr>
  </property>
  <property fmtid="{D5CDD505-2E9C-101B-9397-08002B2CF9AE}" pid="3" name="MediaServiceImageTags">
    <vt:lpwstr/>
  </property>
</Properties>
</file>