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995" r:id="rId5"/>
    <p:sldMasterId id="2147484005" r:id="rId6"/>
    <p:sldMasterId id="2147484029" r:id="rId7"/>
    <p:sldMasterId id="2147484020" r:id="rId8"/>
    <p:sldMasterId id="2147484080" r:id="rId9"/>
  </p:sldMasterIdLst>
  <p:notesMasterIdLst>
    <p:notesMasterId r:id="rId27"/>
  </p:notesMasterIdLst>
  <p:sldIdLst>
    <p:sldId id="1069" r:id="rId10"/>
    <p:sldId id="1070" r:id="rId11"/>
    <p:sldId id="1076" r:id="rId12"/>
    <p:sldId id="1074" r:id="rId13"/>
    <p:sldId id="1077" r:id="rId14"/>
    <p:sldId id="367" r:id="rId15"/>
    <p:sldId id="370" r:id="rId16"/>
    <p:sldId id="372" r:id="rId17"/>
    <p:sldId id="373" r:id="rId18"/>
    <p:sldId id="374" r:id="rId19"/>
    <p:sldId id="375" r:id="rId20"/>
    <p:sldId id="377" r:id="rId21"/>
    <p:sldId id="1086" r:id="rId22"/>
    <p:sldId id="1084" r:id="rId23"/>
    <p:sldId id="1083" r:id="rId24"/>
    <p:sldId id="1087" r:id="rId25"/>
    <p:sldId id="1088" r:id="rId26"/>
  </p:sldIdLst>
  <p:sldSz cx="12192000" cy="6858000"/>
  <p:notesSz cx="6858000" cy="9144000"/>
  <p:embeddedFontLst>
    <p:embeddedFont>
      <p:font typeface="Montserrat" panose="00000500000000000000" pitchFamily="2" charset="0"/>
      <p:regular r:id="rId28"/>
      <p:bold r:id="rId29"/>
      <p:italic r:id="rId30"/>
      <p:boldItalic r:id="rId31"/>
    </p:embeddedFont>
    <p:embeddedFont>
      <p:font typeface="Montserrat Alternates Black" panose="020B0604020202020204" charset="0"/>
      <p:bold r:id="rId32"/>
      <p:boldItalic r:id="rId33"/>
    </p:embeddedFont>
    <p:embeddedFont>
      <p:font typeface="Montserrat Alternates Light" panose="020B0604020202020204" charset="0"/>
      <p:regular r:id="rId34"/>
      <p:italic r:id="rId35"/>
    </p:embeddedFont>
    <p:embeddedFont>
      <p:font typeface="Montserrat ExtraBold" panose="00000900000000000000" pitchFamily="2" charset="0"/>
      <p:bold r:id="rId36"/>
      <p:italic r:id="rId37"/>
      <p:boldItalic r:id="rId38"/>
    </p:embeddedFont>
    <p:embeddedFont>
      <p:font typeface="Montserrat ExtraLight" panose="00000300000000000000" pitchFamily="2" charset="0"/>
      <p:regular r:id="rId39"/>
      <p:italic r:id="rId40"/>
    </p:embeddedFont>
    <p:embeddedFont>
      <p:font typeface="Montserrat Light" panose="00000400000000000000" pitchFamily="2" charset="0"/>
      <p:regular r:id="rId41"/>
      <p:italic r:id="rId42"/>
    </p:embeddedFont>
    <p:embeddedFont>
      <p:font typeface="Roboto" panose="02000000000000000000" pitchFamily="2"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AD599016-E291-16CD-F184-32B8BDFB7AD5}" name="Judy Edwards" initials="JE" userId="S::jedwards@electoralcommission.org.uk::97ec32ec-1920-4447-8ec7-1835dc49ef49" providerId="AD"/>
  <p188:author id="{AEFCC31A-6811-6FB1-F2C1-40785D59D348}" name="Rhydian Thomas" initials="RT" userId="S::rthomas@electoralcommission.org.uk::5b769986-26d0-47f0-918c-75b0ca982eaf"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DCD0D54C-1321-DD2E-FE77-6B60D8E2E88C}" name="Judy Edwards" initials="JE" userId="ndO69WvryDfTleuWCzm33g2CmvtxEAL/rz6kifiDjrk=" providerId="None"/>
  <p188:author id="{BE8DA9C0-318A-B95C-9133-286E928E9627}" name="Tom Hawthorn" initials="TH" userId="S::thawthorn@electoralcommission.org.uk::2ecd7021-6950-4b62-9ef0-2868c16ea7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F"/>
    <a:srgbClr val="00E7BD"/>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F86301-3BD4-4D45-93B0-8B09B3E48473}" v="42" dt="2025-10-08T11:47:55.577"/>
    <p1510:client id="{58C2E25B-B1B3-4183-8465-0251B66AC34C}" v="157" dt="2025-10-08T12:48:40.508"/>
    <p1510:client id="{99191029-577E-4FEE-B588-5C1076AB330A}" v="51" dt="2025-10-08T14:11:15.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79" autoAdjust="0"/>
  </p:normalViewPr>
  <p:slideViewPr>
    <p:cSldViewPr snapToGrid="0">
      <p:cViewPr varScale="1">
        <p:scale>
          <a:sx n="55" d="100"/>
          <a:sy n="55" d="100"/>
        </p:scale>
        <p:origin x="1083" y="21"/>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2.fntdata"/><Relationship Id="rId21" Type="http://schemas.openxmlformats.org/officeDocument/2006/relationships/slide" Target="slides/slide12.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font" Target="fonts/font2.fntdata"/><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4.fntdata"/><Relationship Id="rId44" Type="http://schemas.openxmlformats.org/officeDocument/2006/relationships/font" Target="fonts/font17.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1.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y Edwards" userId="ndO69WvryDfTleuWCzm33g2CmvtxEAL/rz6kifiDjrk=" providerId="None" clId="Web-{27F86301-3BD4-4D45-93B0-8B09B3E48473}"/>
    <pc:docChg chg="mod addSld modSld sldOrd">
      <pc:chgData name="Judy Edwards" userId="ndO69WvryDfTleuWCzm33g2CmvtxEAL/rz6kifiDjrk=" providerId="None" clId="Web-{27F86301-3BD4-4D45-93B0-8B09B3E48473}" dt="2025-10-08T11:46:56.264" v="71" actId="20577"/>
      <pc:docMkLst>
        <pc:docMk/>
      </pc:docMkLst>
      <pc:sldChg chg="modSp">
        <pc:chgData name="Judy Edwards" userId="ndO69WvryDfTleuWCzm33g2CmvtxEAL/rz6kifiDjrk=" providerId="None" clId="Web-{27F86301-3BD4-4D45-93B0-8B09B3E48473}" dt="2025-10-08T11:34:23.700" v="10" actId="20577"/>
        <pc:sldMkLst>
          <pc:docMk/>
          <pc:sldMk cId="185950710" sldId="375"/>
        </pc:sldMkLst>
        <pc:spChg chg="mod">
          <ac:chgData name="Judy Edwards" userId="ndO69WvryDfTleuWCzm33g2CmvtxEAL/rz6kifiDjrk=" providerId="None" clId="Web-{27F86301-3BD4-4D45-93B0-8B09B3E48473}" dt="2025-10-08T11:34:23.700" v="10" actId="20577"/>
          <ac:spMkLst>
            <pc:docMk/>
            <pc:sldMk cId="185950710" sldId="375"/>
            <ac:spMk id="2" creationId="{4EB62D40-530F-2D4D-D5E5-DB105D002099}"/>
          </ac:spMkLst>
        </pc:spChg>
      </pc:sldChg>
      <pc:sldChg chg="modNotes">
        <pc:chgData name="Judy Edwards" userId="ndO69WvryDfTleuWCzm33g2CmvtxEAL/rz6kifiDjrk=" providerId="None" clId="Web-{27F86301-3BD4-4D45-93B0-8B09B3E48473}" dt="2025-10-08T11:35:08.184" v="15"/>
        <pc:sldMkLst>
          <pc:docMk/>
          <pc:sldMk cId="427852123" sldId="377"/>
        </pc:sldMkLst>
      </pc:sldChg>
      <pc:sldChg chg="modSp modNotes">
        <pc:chgData name="Judy Edwards" userId="ndO69WvryDfTleuWCzm33g2CmvtxEAL/rz6kifiDjrk=" providerId="None" clId="Web-{27F86301-3BD4-4D45-93B0-8B09B3E48473}" dt="2025-10-08T11:30:34.165" v="8" actId="1076"/>
        <pc:sldMkLst>
          <pc:docMk/>
          <pc:sldMk cId="1865410072" sldId="1070"/>
        </pc:sldMkLst>
        <pc:spChg chg="mod">
          <ac:chgData name="Judy Edwards" userId="ndO69WvryDfTleuWCzm33g2CmvtxEAL/rz6kifiDjrk=" providerId="None" clId="Web-{27F86301-3BD4-4D45-93B0-8B09B3E48473}" dt="2025-10-08T11:30:34.165" v="8" actId="1076"/>
          <ac:spMkLst>
            <pc:docMk/>
            <pc:sldMk cId="1865410072" sldId="1070"/>
            <ac:spMk id="5" creationId="{CBE49818-441F-BEBB-05AF-21A95D45CDC8}"/>
          </ac:spMkLst>
        </pc:spChg>
      </pc:sldChg>
      <pc:sldChg chg="modNotes">
        <pc:chgData name="Judy Edwards" userId="ndO69WvryDfTleuWCzm33g2CmvtxEAL/rz6kifiDjrk=" providerId="None" clId="Web-{27F86301-3BD4-4D45-93B0-8B09B3E48473}" dt="2025-10-08T11:31:04.525" v="9"/>
        <pc:sldMkLst>
          <pc:docMk/>
          <pc:sldMk cId="2405014422" sldId="1076"/>
        </pc:sldMkLst>
      </pc:sldChg>
      <pc:sldChg chg="modSp">
        <pc:chgData name="Judy Edwards" userId="ndO69WvryDfTleuWCzm33g2CmvtxEAL/rz6kifiDjrk=" providerId="None" clId="Web-{27F86301-3BD4-4D45-93B0-8B09B3E48473}" dt="2025-10-08T11:40:19.859" v="48"/>
        <pc:sldMkLst>
          <pc:docMk/>
          <pc:sldMk cId="3629131370" sldId="1083"/>
        </pc:sldMkLst>
        <pc:spChg chg="mod">
          <ac:chgData name="Judy Edwards" userId="ndO69WvryDfTleuWCzm33g2CmvtxEAL/rz6kifiDjrk=" providerId="None" clId="Web-{27F86301-3BD4-4D45-93B0-8B09B3E48473}" dt="2025-10-08T11:40:19.859" v="48"/>
          <ac:spMkLst>
            <pc:docMk/>
            <pc:sldMk cId="3629131370" sldId="1083"/>
            <ac:spMk id="4" creationId="{8E828861-EEE1-D757-EFE0-41A6F7F125FA}"/>
          </ac:spMkLst>
        </pc:spChg>
      </pc:sldChg>
      <pc:sldChg chg="addSp delSp modNotes">
        <pc:chgData name="Judy Edwards" userId="ndO69WvryDfTleuWCzm33g2CmvtxEAL/rz6kifiDjrk=" providerId="None" clId="Web-{27F86301-3BD4-4D45-93B0-8B09B3E48473}" dt="2025-10-08T11:39:43.499" v="43"/>
        <pc:sldMkLst>
          <pc:docMk/>
          <pc:sldMk cId="4209017141" sldId="1084"/>
        </pc:sldMkLst>
        <pc:spChg chg="add">
          <ac:chgData name="Judy Edwards" userId="ndO69WvryDfTleuWCzm33g2CmvtxEAL/rz6kifiDjrk=" providerId="None" clId="Web-{27F86301-3BD4-4D45-93B0-8B09B3E48473}" dt="2025-10-08T11:37:21.123" v="19"/>
          <ac:spMkLst>
            <pc:docMk/>
            <pc:sldMk cId="4209017141" sldId="1084"/>
            <ac:spMk id="7" creationId="{2D7858C6-DDC7-A5A9-F320-58983CC08A6A}"/>
          </ac:spMkLst>
        </pc:spChg>
        <pc:spChg chg="del">
          <ac:chgData name="Judy Edwards" userId="ndO69WvryDfTleuWCzm33g2CmvtxEAL/rz6kifiDjrk=" providerId="None" clId="Web-{27F86301-3BD4-4D45-93B0-8B09B3E48473}" dt="2025-10-08T11:37:20.795" v="18"/>
          <ac:spMkLst>
            <pc:docMk/>
            <pc:sldMk cId="4209017141" sldId="1084"/>
            <ac:spMk id="8" creationId="{B4267C5F-8920-5F9B-BA00-7D854A1CD720}"/>
          </ac:spMkLst>
        </pc:spChg>
      </pc:sldChg>
      <pc:sldChg chg="modSp modNotes">
        <pc:chgData name="Judy Edwards" userId="ndO69WvryDfTleuWCzm33g2CmvtxEAL/rz6kifiDjrk=" providerId="None" clId="Web-{27F86301-3BD4-4D45-93B0-8B09B3E48473}" dt="2025-10-08T11:35:55.325" v="17" actId="1076"/>
        <pc:sldMkLst>
          <pc:docMk/>
          <pc:sldMk cId="372967670" sldId="1086"/>
        </pc:sldMkLst>
        <pc:spChg chg="mod">
          <ac:chgData name="Judy Edwards" userId="ndO69WvryDfTleuWCzm33g2CmvtxEAL/rz6kifiDjrk=" providerId="None" clId="Web-{27F86301-3BD4-4D45-93B0-8B09B3E48473}" dt="2025-10-08T11:35:55.325" v="17" actId="1076"/>
          <ac:spMkLst>
            <pc:docMk/>
            <pc:sldMk cId="372967670" sldId="1086"/>
            <ac:spMk id="21" creationId="{3C2D02D6-D86D-7A76-771D-7E7A9E62C2B1}"/>
          </ac:spMkLst>
        </pc:spChg>
      </pc:sldChg>
      <pc:sldChg chg="modSp add ord replId modNotes">
        <pc:chgData name="Judy Edwards" userId="ndO69WvryDfTleuWCzm33g2CmvtxEAL/rz6kifiDjrk=" providerId="None" clId="Web-{27F86301-3BD4-4D45-93B0-8B09B3E48473}" dt="2025-10-08T11:46:56.264" v="71" actId="20577"/>
        <pc:sldMkLst>
          <pc:docMk/>
          <pc:sldMk cId="3814530075" sldId="1088"/>
        </pc:sldMkLst>
        <pc:spChg chg="mod ord">
          <ac:chgData name="Judy Edwards" userId="ndO69WvryDfTleuWCzm33g2CmvtxEAL/rz6kifiDjrk=" providerId="None" clId="Web-{27F86301-3BD4-4D45-93B0-8B09B3E48473}" dt="2025-10-08T11:46:56.264" v="71" actId="20577"/>
          <ac:spMkLst>
            <pc:docMk/>
            <pc:sldMk cId="3814530075" sldId="1088"/>
            <ac:spMk id="5" creationId="{5AC0B391-57CC-63E5-5D22-545CB5AD6211}"/>
          </ac:spMkLst>
        </pc:spChg>
        <pc:spChg chg="mod">
          <ac:chgData name="Judy Edwards" userId="ndO69WvryDfTleuWCzm33g2CmvtxEAL/rz6kifiDjrk=" providerId="None" clId="Web-{27F86301-3BD4-4D45-93B0-8B09B3E48473}" dt="2025-10-08T11:45:59.200" v="62" actId="1076"/>
          <ac:spMkLst>
            <pc:docMk/>
            <pc:sldMk cId="3814530075" sldId="1088"/>
            <ac:spMk id="12" creationId="{DBCB15C5-06BD-A9B0-87BF-C599E33A6D40}"/>
          </ac:spMkLst>
        </pc:spChg>
      </pc:sldChg>
    </pc:docChg>
  </pc:docChgLst>
  <pc:docChgLst>
    <pc:chgData name="Rebecca Davies" userId="avQLg5UlnbpsJy2lSi5liOBDqq/1hhCSu1J/rAJJfPk=" providerId="None" clId="Web-{58C2E25B-B1B3-4183-8465-0251B66AC34C}"/>
    <pc:docChg chg="modSld">
      <pc:chgData name="Rebecca Davies" userId="avQLg5UlnbpsJy2lSi5liOBDqq/1hhCSu1J/rAJJfPk=" providerId="None" clId="Web-{58C2E25B-B1B3-4183-8465-0251B66AC34C}" dt="2025-10-08T12:48:40.212" v="288"/>
      <pc:docMkLst>
        <pc:docMk/>
      </pc:docMkLst>
      <pc:sldChg chg="modSp">
        <pc:chgData name="Rebecca Davies" userId="avQLg5UlnbpsJy2lSi5liOBDqq/1hhCSu1J/rAJJfPk=" providerId="None" clId="Web-{58C2E25B-B1B3-4183-8465-0251B66AC34C}" dt="2025-10-08T12:38:12.804" v="68" actId="20577"/>
        <pc:sldMkLst>
          <pc:docMk/>
          <pc:sldMk cId="1285669471" sldId="370"/>
        </pc:sldMkLst>
        <pc:spChg chg="mod">
          <ac:chgData name="Rebecca Davies" userId="avQLg5UlnbpsJy2lSi5liOBDqq/1hhCSu1J/rAJJfPk=" providerId="None" clId="Web-{58C2E25B-B1B3-4183-8465-0251B66AC34C}" dt="2025-10-08T12:38:12.804" v="68" actId="20577"/>
          <ac:spMkLst>
            <pc:docMk/>
            <pc:sldMk cId="1285669471" sldId="370"/>
            <ac:spMk id="2" creationId="{02040007-1488-8960-4E74-D6DA022C86A8}"/>
          </ac:spMkLst>
        </pc:spChg>
      </pc:sldChg>
      <pc:sldChg chg="addSp modSp">
        <pc:chgData name="Rebecca Davies" userId="avQLg5UlnbpsJy2lSi5liOBDqq/1hhCSu1J/rAJJfPk=" providerId="None" clId="Web-{58C2E25B-B1B3-4183-8465-0251B66AC34C}" dt="2025-10-08T12:31:19.063" v="3" actId="1076"/>
        <pc:sldMkLst>
          <pc:docMk/>
          <pc:sldMk cId="3096519910" sldId="1069"/>
        </pc:sldMkLst>
        <pc:picChg chg="add mod">
          <ac:chgData name="Rebecca Davies" userId="avQLg5UlnbpsJy2lSi5liOBDqq/1hhCSu1J/rAJJfPk=" providerId="None" clId="Web-{58C2E25B-B1B3-4183-8465-0251B66AC34C}" dt="2025-10-08T12:31:19.063" v="3" actId="1076"/>
          <ac:picMkLst>
            <pc:docMk/>
            <pc:sldMk cId="3096519910" sldId="1069"/>
            <ac:picMk id="2" creationId="{2F5B05E2-CB4F-EEAA-1EE6-9A268A93A2E5}"/>
          </ac:picMkLst>
        </pc:picChg>
      </pc:sldChg>
      <pc:sldChg chg="addSp">
        <pc:chgData name="Rebecca Davies" userId="avQLg5UlnbpsJy2lSi5liOBDqq/1hhCSu1J/rAJJfPk=" providerId="None" clId="Web-{58C2E25B-B1B3-4183-8465-0251B66AC34C}" dt="2025-10-08T12:31:25.251" v="4"/>
        <pc:sldMkLst>
          <pc:docMk/>
          <pc:sldMk cId="1865410072" sldId="1070"/>
        </pc:sldMkLst>
        <pc:picChg chg="add">
          <ac:chgData name="Rebecca Davies" userId="avQLg5UlnbpsJy2lSi5liOBDqq/1hhCSu1J/rAJJfPk=" providerId="None" clId="Web-{58C2E25B-B1B3-4183-8465-0251B66AC34C}" dt="2025-10-08T12:31:25.251" v="4"/>
          <ac:picMkLst>
            <pc:docMk/>
            <pc:sldMk cId="1865410072" sldId="1070"/>
            <ac:picMk id="6" creationId="{2460DCEF-0258-6127-488F-84477D4B7214}"/>
          </ac:picMkLst>
        </pc:picChg>
      </pc:sldChg>
      <pc:sldChg chg="addSp">
        <pc:chgData name="Rebecca Davies" userId="avQLg5UlnbpsJy2lSi5liOBDqq/1hhCSu1J/rAJJfPk=" providerId="None" clId="Web-{58C2E25B-B1B3-4183-8465-0251B66AC34C}" dt="2025-10-08T12:31:28.767" v="5"/>
        <pc:sldMkLst>
          <pc:docMk/>
          <pc:sldMk cId="2405014422" sldId="1076"/>
        </pc:sldMkLst>
        <pc:picChg chg="add">
          <ac:chgData name="Rebecca Davies" userId="avQLg5UlnbpsJy2lSi5liOBDqq/1hhCSu1J/rAJJfPk=" providerId="None" clId="Web-{58C2E25B-B1B3-4183-8465-0251B66AC34C}" dt="2025-10-08T12:31:28.767" v="5"/>
          <ac:picMkLst>
            <pc:docMk/>
            <pc:sldMk cId="2405014422" sldId="1076"/>
            <ac:picMk id="6" creationId="{71A2F46B-A882-BDBA-ECBD-00CA6615E88D}"/>
          </ac:picMkLst>
        </pc:picChg>
      </pc:sldChg>
      <pc:sldChg chg="modNotes">
        <pc:chgData name="Rebecca Davies" userId="avQLg5UlnbpsJy2lSi5liOBDqq/1hhCSu1J/rAJJfPk=" providerId="None" clId="Web-{58C2E25B-B1B3-4183-8465-0251B66AC34C}" dt="2025-10-08T12:36:34.928" v="64"/>
        <pc:sldMkLst>
          <pc:docMk/>
          <pc:sldMk cId="283732033" sldId="1077"/>
        </pc:sldMkLst>
      </pc:sldChg>
      <pc:sldChg chg="addSp delSp modSp">
        <pc:chgData name="Rebecca Davies" userId="avQLg5UlnbpsJy2lSi5liOBDqq/1hhCSu1J/rAJJfPk=" providerId="None" clId="Web-{58C2E25B-B1B3-4183-8465-0251B66AC34C}" dt="2025-10-08T12:44:50.094" v="172" actId="20577"/>
        <pc:sldMkLst>
          <pc:docMk/>
          <pc:sldMk cId="3629131370" sldId="1083"/>
        </pc:sldMkLst>
        <pc:spChg chg="mod">
          <ac:chgData name="Rebecca Davies" userId="avQLg5UlnbpsJy2lSi5liOBDqq/1hhCSu1J/rAJJfPk=" providerId="None" clId="Web-{58C2E25B-B1B3-4183-8465-0251B66AC34C}" dt="2025-10-08T12:44:50.094" v="172" actId="20577"/>
          <ac:spMkLst>
            <pc:docMk/>
            <pc:sldMk cId="3629131370" sldId="1083"/>
            <ac:spMk id="4" creationId="{8E828861-EEE1-D757-EFE0-41A6F7F125FA}"/>
          </ac:spMkLst>
        </pc:spChg>
        <pc:spChg chg="mod">
          <ac:chgData name="Rebecca Davies" userId="avQLg5UlnbpsJy2lSi5liOBDqq/1hhCSu1J/rAJJfPk=" providerId="None" clId="Web-{58C2E25B-B1B3-4183-8465-0251B66AC34C}" dt="2025-10-08T12:44:19.717" v="168" actId="1076"/>
          <ac:spMkLst>
            <pc:docMk/>
            <pc:sldMk cId="3629131370" sldId="1083"/>
            <ac:spMk id="15" creationId="{986BAF61-D9B1-7458-6162-80CE47C5D77F}"/>
          </ac:spMkLst>
        </pc:spChg>
        <pc:picChg chg="add del">
          <ac:chgData name="Rebecca Davies" userId="avQLg5UlnbpsJy2lSi5liOBDqq/1hhCSu1J/rAJJfPk=" providerId="None" clId="Web-{58C2E25B-B1B3-4183-8465-0251B66AC34C}" dt="2025-10-08T12:32:52.503" v="18"/>
          <ac:picMkLst>
            <pc:docMk/>
            <pc:sldMk cId="3629131370" sldId="1083"/>
            <ac:picMk id="7" creationId="{9B4419C8-95B7-00B6-49C6-D813EE1BEE22}"/>
          </ac:picMkLst>
        </pc:picChg>
        <pc:picChg chg="add mod">
          <ac:chgData name="Rebecca Davies" userId="avQLg5UlnbpsJy2lSi5liOBDqq/1hhCSu1J/rAJJfPk=" providerId="None" clId="Web-{58C2E25B-B1B3-4183-8465-0251B66AC34C}" dt="2025-10-08T12:32:51.143" v="17" actId="1076"/>
          <ac:picMkLst>
            <pc:docMk/>
            <pc:sldMk cId="3629131370" sldId="1083"/>
            <ac:picMk id="10" creationId="{F14BB08F-0FBC-9003-77EC-2EA651ED16CF}"/>
          </ac:picMkLst>
        </pc:picChg>
      </pc:sldChg>
      <pc:sldChg chg="addSp modSp modNotes">
        <pc:chgData name="Rebecca Davies" userId="avQLg5UlnbpsJy2lSi5liOBDqq/1hhCSu1J/rAJJfPk=" providerId="None" clId="Web-{58C2E25B-B1B3-4183-8465-0251B66AC34C}" dt="2025-10-08T12:48:40.212" v="288"/>
        <pc:sldMkLst>
          <pc:docMk/>
          <pc:sldMk cId="4209017141" sldId="1084"/>
        </pc:sldMkLst>
        <pc:spChg chg="mod">
          <ac:chgData name="Rebecca Davies" userId="avQLg5UlnbpsJy2lSi5liOBDqq/1hhCSu1J/rAJJfPk=" providerId="None" clId="Web-{58C2E25B-B1B3-4183-8465-0251B66AC34C}" dt="2025-10-08T12:43:58.966" v="160" actId="20577"/>
          <ac:spMkLst>
            <pc:docMk/>
            <pc:sldMk cId="4209017141" sldId="1084"/>
            <ac:spMk id="3" creationId="{64D64050-A1CA-487C-9EE1-9436CCD64E20}"/>
          </ac:spMkLst>
        </pc:spChg>
        <pc:spChg chg="mod">
          <ac:chgData name="Rebecca Davies" userId="avQLg5UlnbpsJy2lSi5liOBDqq/1hhCSu1J/rAJJfPk=" providerId="None" clId="Web-{58C2E25B-B1B3-4183-8465-0251B66AC34C}" dt="2025-10-08T12:44:11.342" v="166" actId="20577"/>
          <ac:spMkLst>
            <pc:docMk/>
            <pc:sldMk cId="4209017141" sldId="1084"/>
            <ac:spMk id="4" creationId="{5F6D1CF9-BC23-1754-6CFE-F2172D7B75C6}"/>
          </ac:spMkLst>
        </pc:spChg>
        <pc:picChg chg="add mod">
          <ac:chgData name="Rebecca Davies" userId="avQLg5UlnbpsJy2lSi5liOBDqq/1hhCSu1J/rAJJfPk=" providerId="None" clId="Web-{58C2E25B-B1B3-4183-8465-0251B66AC34C}" dt="2025-10-08T12:32:35.252" v="14" actId="1076"/>
          <ac:picMkLst>
            <pc:docMk/>
            <pc:sldMk cId="4209017141" sldId="1084"/>
            <ac:picMk id="8" creationId="{664F58DF-2B99-8546-22A9-232DDE0CCC01}"/>
          </ac:picMkLst>
        </pc:picChg>
      </pc:sldChg>
      <pc:sldChg chg="addSp delSp modSp">
        <pc:chgData name="Rebecca Davies" userId="avQLg5UlnbpsJy2lSi5liOBDqq/1hhCSu1J/rAJJfPk=" providerId="None" clId="Web-{58C2E25B-B1B3-4183-8465-0251B66AC34C}" dt="2025-10-08T12:48:04.664" v="281" actId="1076"/>
        <pc:sldMkLst>
          <pc:docMk/>
          <pc:sldMk cId="372967670" sldId="1086"/>
        </pc:sldMkLst>
        <pc:spChg chg="mod">
          <ac:chgData name="Rebecca Davies" userId="avQLg5UlnbpsJy2lSi5liOBDqq/1hhCSu1J/rAJJfPk=" providerId="None" clId="Web-{58C2E25B-B1B3-4183-8465-0251B66AC34C}" dt="2025-10-08T12:41:50.196" v="109" actId="20577"/>
          <ac:spMkLst>
            <pc:docMk/>
            <pc:sldMk cId="372967670" sldId="1086"/>
            <ac:spMk id="2" creationId="{09DDA68C-87A7-1FE0-B3B0-BDD5CA9561F0}"/>
          </ac:spMkLst>
        </pc:spChg>
        <pc:spChg chg="mod">
          <ac:chgData name="Rebecca Davies" userId="avQLg5UlnbpsJy2lSi5liOBDqq/1hhCSu1J/rAJJfPk=" providerId="None" clId="Web-{58C2E25B-B1B3-4183-8465-0251B66AC34C}" dt="2025-10-08T12:42:43.962" v="124" actId="1076"/>
          <ac:spMkLst>
            <pc:docMk/>
            <pc:sldMk cId="372967670" sldId="1086"/>
            <ac:spMk id="18" creationId="{02D1418E-069B-AFBB-9533-D89BF9F02DD2}"/>
          </ac:spMkLst>
        </pc:spChg>
        <pc:spChg chg="mod">
          <ac:chgData name="Rebecca Davies" userId="avQLg5UlnbpsJy2lSi5liOBDqq/1hhCSu1J/rAJJfPk=" providerId="None" clId="Web-{58C2E25B-B1B3-4183-8465-0251B66AC34C}" dt="2025-10-08T12:42:40.962" v="123" actId="20577"/>
          <ac:spMkLst>
            <pc:docMk/>
            <pc:sldMk cId="372967670" sldId="1086"/>
            <ac:spMk id="20" creationId="{0AAAF43D-B781-828D-D3D3-36EFDB4EEA48}"/>
          </ac:spMkLst>
        </pc:spChg>
        <pc:spChg chg="mod">
          <ac:chgData name="Rebecca Davies" userId="avQLg5UlnbpsJy2lSi5liOBDqq/1hhCSu1J/rAJJfPk=" providerId="None" clId="Web-{58C2E25B-B1B3-4183-8465-0251B66AC34C}" dt="2025-10-08T12:48:04.664" v="281" actId="1076"/>
          <ac:spMkLst>
            <pc:docMk/>
            <pc:sldMk cId="372967670" sldId="1086"/>
            <ac:spMk id="21" creationId="{3C2D02D6-D86D-7A76-771D-7E7A9E62C2B1}"/>
          </ac:spMkLst>
        </pc:spChg>
        <pc:picChg chg="add mod ord">
          <ac:chgData name="Rebecca Davies" userId="avQLg5UlnbpsJy2lSi5liOBDqq/1hhCSu1J/rAJJfPk=" providerId="None" clId="Web-{58C2E25B-B1B3-4183-8465-0251B66AC34C}" dt="2025-10-08T12:41:59.040" v="110" actId="1076"/>
          <ac:picMkLst>
            <pc:docMk/>
            <pc:sldMk cId="372967670" sldId="1086"/>
            <ac:picMk id="4" creationId="{E6C7266A-B704-86C4-D0B1-132345E719C8}"/>
          </ac:picMkLst>
        </pc:picChg>
        <pc:picChg chg="del">
          <ac:chgData name="Rebecca Davies" userId="avQLg5UlnbpsJy2lSi5liOBDqq/1hhCSu1J/rAJJfPk=" providerId="None" clId="Web-{58C2E25B-B1B3-4183-8465-0251B66AC34C}" dt="2025-10-08T12:32:04.846" v="6"/>
          <ac:picMkLst>
            <pc:docMk/>
            <pc:sldMk cId="372967670" sldId="1086"/>
            <ac:picMk id="24" creationId="{896FDA87-E333-D0A6-E3A5-32C10BE97D9E}"/>
          </ac:picMkLst>
        </pc:picChg>
      </pc:sldChg>
      <pc:sldChg chg="addSp modSp modNotes">
        <pc:chgData name="Rebecca Davies" userId="avQLg5UlnbpsJy2lSi5liOBDqq/1hhCSu1J/rAJJfPk=" providerId="None" clId="Web-{58C2E25B-B1B3-4183-8465-0251B66AC34C}" dt="2025-10-08T12:46:26.489" v="206"/>
        <pc:sldMkLst>
          <pc:docMk/>
          <pc:sldMk cId="2688000465" sldId="1087"/>
        </pc:sldMkLst>
        <pc:picChg chg="add mod">
          <ac:chgData name="Rebecca Davies" userId="avQLg5UlnbpsJy2lSi5liOBDqq/1hhCSu1J/rAJJfPk=" providerId="None" clId="Web-{58C2E25B-B1B3-4183-8465-0251B66AC34C}" dt="2025-10-08T12:32:59.237" v="20" actId="1076"/>
          <ac:picMkLst>
            <pc:docMk/>
            <pc:sldMk cId="2688000465" sldId="1087"/>
            <ac:picMk id="4" creationId="{93764DFE-867C-8776-7B0C-98109BB50A64}"/>
          </ac:picMkLst>
        </pc:picChg>
      </pc:sldChg>
      <pc:sldChg chg="addSp modNotes">
        <pc:chgData name="Rebecca Davies" userId="avQLg5UlnbpsJy2lSi5liOBDqq/1hhCSu1J/rAJJfPk=" providerId="None" clId="Web-{58C2E25B-B1B3-4183-8465-0251B66AC34C}" dt="2025-10-08T12:47:36.475" v="280"/>
        <pc:sldMkLst>
          <pc:docMk/>
          <pc:sldMk cId="3814530075" sldId="1088"/>
        </pc:sldMkLst>
        <pc:picChg chg="add">
          <ac:chgData name="Rebecca Davies" userId="avQLg5UlnbpsJy2lSi5liOBDqq/1hhCSu1J/rAJJfPk=" providerId="None" clId="Web-{58C2E25B-B1B3-4183-8465-0251B66AC34C}" dt="2025-10-08T12:33:06.269" v="21"/>
          <ac:picMkLst>
            <pc:docMk/>
            <pc:sldMk cId="3814530075" sldId="1088"/>
            <ac:picMk id="6" creationId="{42F3DE3F-3200-92E4-2FB3-93430B9AC38B}"/>
          </ac:picMkLst>
        </pc:picChg>
      </pc:sldChg>
    </pc:docChg>
  </pc:docChgLst>
  <pc:docChgLst>
    <pc:chgData name="Judy Edwards" userId="ndO69WvryDfTleuWCzm33g2CmvtxEAL/rz6kifiDjrk=" providerId="None" clId="Web-{99191029-577E-4FEE-B588-5C1076AB330A}"/>
    <pc:docChg chg="modSld">
      <pc:chgData name="Judy Edwards" userId="ndO69WvryDfTleuWCzm33g2CmvtxEAL/rz6kifiDjrk=" providerId="None" clId="Web-{99191029-577E-4FEE-B588-5C1076AB330A}" dt="2025-10-08T14:11:12.444" v="41" actId="1076"/>
      <pc:docMkLst>
        <pc:docMk/>
      </pc:docMkLst>
      <pc:sldChg chg="delSp modSp">
        <pc:chgData name="Judy Edwards" userId="ndO69WvryDfTleuWCzm33g2CmvtxEAL/rz6kifiDjrk=" providerId="None" clId="Web-{99191029-577E-4FEE-B588-5C1076AB330A}" dt="2025-10-08T14:08:31.786" v="5" actId="1076"/>
        <pc:sldMkLst>
          <pc:docMk/>
          <pc:sldMk cId="3096519910" sldId="1069"/>
        </pc:sldMkLst>
        <pc:picChg chg="mod">
          <ac:chgData name="Judy Edwards" userId="ndO69WvryDfTleuWCzm33g2CmvtxEAL/rz6kifiDjrk=" providerId="None" clId="Web-{99191029-577E-4FEE-B588-5C1076AB330A}" dt="2025-10-08T14:08:31.786" v="5" actId="1076"/>
          <ac:picMkLst>
            <pc:docMk/>
            <pc:sldMk cId="3096519910" sldId="1069"/>
            <ac:picMk id="2" creationId="{2F5B05E2-CB4F-EEAA-1EE6-9A268A93A2E5}"/>
          </ac:picMkLst>
        </pc:picChg>
        <pc:picChg chg="del">
          <ac:chgData name="Judy Edwards" userId="ndO69WvryDfTleuWCzm33g2CmvtxEAL/rz6kifiDjrk=" providerId="None" clId="Web-{99191029-577E-4FEE-B588-5C1076AB330A}" dt="2025-10-08T14:08:17.395" v="2"/>
          <ac:picMkLst>
            <pc:docMk/>
            <pc:sldMk cId="3096519910" sldId="1069"/>
            <ac:picMk id="5" creationId="{2F5A6670-D113-D0F6-7FDC-5F6FD425FB9F}"/>
          </ac:picMkLst>
        </pc:picChg>
      </pc:sldChg>
      <pc:sldChg chg="addSp delSp">
        <pc:chgData name="Judy Edwards" userId="ndO69WvryDfTleuWCzm33g2CmvtxEAL/rz6kifiDjrk=" providerId="None" clId="Web-{99191029-577E-4FEE-B588-5C1076AB330A}" dt="2025-10-08T14:08:56.427" v="10"/>
        <pc:sldMkLst>
          <pc:docMk/>
          <pc:sldMk cId="1865410072" sldId="1070"/>
        </pc:sldMkLst>
        <pc:picChg chg="del">
          <ac:chgData name="Judy Edwards" userId="ndO69WvryDfTleuWCzm33g2CmvtxEAL/rz6kifiDjrk=" providerId="None" clId="Web-{99191029-577E-4FEE-B588-5C1076AB330A}" dt="2025-10-08T14:08:52.708" v="7"/>
          <ac:picMkLst>
            <pc:docMk/>
            <pc:sldMk cId="1865410072" sldId="1070"/>
            <ac:picMk id="4" creationId="{48AD6FD6-6016-F2BE-E18B-9A9074D99B75}"/>
          </ac:picMkLst>
        </pc:picChg>
        <pc:picChg chg="del">
          <ac:chgData name="Judy Edwards" userId="ndO69WvryDfTleuWCzm33g2CmvtxEAL/rz6kifiDjrk=" providerId="None" clId="Web-{99191029-577E-4FEE-B588-5C1076AB330A}" dt="2025-10-08T14:08:52.005" v="6"/>
          <ac:picMkLst>
            <pc:docMk/>
            <pc:sldMk cId="1865410072" sldId="1070"/>
            <ac:picMk id="6" creationId="{2460DCEF-0258-6127-488F-84477D4B7214}"/>
          </ac:picMkLst>
        </pc:picChg>
        <pc:picChg chg="add del">
          <ac:chgData name="Judy Edwards" userId="ndO69WvryDfTleuWCzm33g2CmvtxEAL/rz6kifiDjrk=" providerId="None" clId="Web-{99191029-577E-4FEE-B588-5C1076AB330A}" dt="2025-10-08T14:08:56.427" v="10"/>
          <ac:picMkLst>
            <pc:docMk/>
            <pc:sldMk cId="1865410072" sldId="1070"/>
            <ac:picMk id="9" creationId="{4C9EDAFE-AF38-B69A-ADB5-6ED291FF9985}"/>
          </ac:picMkLst>
        </pc:picChg>
        <pc:picChg chg="add">
          <ac:chgData name="Judy Edwards" userId="ndO69WvryDfTleuWCzm33g2CmvtxEAL/rz6kifiDjrk=" providerId="None" clId="Web-{99191029-577E-4FEE-B588-5C1076AB330A}" dt="2025-10-08T14:08:53.630" v="9"/>
          <ac:picMkLst>
            <pc:docMk/>
            <pc:sldMk cId="1865410072" sldId="1070"/>
            <ac:picMk id="13" creationId="{32A5A2E0-5612-D197-03FF-BC779FDD0DF4}"/>
          </ac:picMkLst>
        </pc:picChg>
      </pc:sldChg>
      <pc:sldChg chg="addSp delSp">
        <pc:chgData name="Judy Edwards" userId="ndO69WvryDfTleuWCzm33g2CmvtxEAL/rz6kifiDjrk=" providerId="None" clId="Web-{99191029-577E-4FEE-B588-5C1076AB330A}" dt="2025-10-08T14:09:03.927" v="15"/>
        <pc:sldMkLst>
          <pc:docMk/>
          <pc:sldMk cId="2405014422" sldId="1076"/>
        </pc:sldMkLst>
        <pc:picChg chg="del">
          <ac:chgData name="Judy Edwards" userId="ndO69WvryDfTleuWCzm33g2CmvtxEAL/rz6kifiDjrk=" providerId="None" clId="Web-{99191029-577E-4FEE-B588-5C1076AB330A}" dt="2025-10-08T14:09:00.099" v="12"/>
          <ac:picMkLst>
            <pc:docMk/>
            <pc:sldMk cId="2405014422" sldId="1076"/>
            <ac:picMk id="4" creationId="{FE864DAC-44DF-923F-E10C-36881A6610C2}"/>
          </ac:picMkLst>
        </pc:picChg>
        <pc:picChg chg="del">
          <ac:chgData name="Judy Edwards" userId="ndO69WvryDfTleuWCzm33g2CmvtxEAL/rz6kifiDjrk=" providerId="None" clId="Web-{99191029-577E-4FEE-B588-5C1076AB330A}" dt="2025-10-08T14:08:59.645" v="11"/>
          <ac:picMkLst>
            <pc:docMk/>
            <pc:sldMk cId="2405014422" sldId="1076"/>
            <ac:picMk id="6" creationId="{71A2F46B-A882-BDBA-ECBD-00CA6615E88D}"/>
          </ac:picMkLst>
        </pc:picChg>
        <pc:picChg chg="add del">
          <ac:chgData name="Judy Edwards" userId="ndO69WvryDfTleuWCzm33g2CmvtxEAL/rz6kifiDjrk=" providerId="None" clId="Web-{99191029-577E-4FEE-B588-5C1076AB330A}" dt="2025-10-08T14:09:03.927" v="15"/>
          <ac:picMkLst>
            <pc:docMk/>
            <pc:sldMk cId="2405014422" sldId="1076"/>
            <ac:picMk id="9" creationId="{CB7D3EAC-A9A6-548C-6A41-ECDB1B8377C7}"/>
          </ac:picMkLst>
        </pc:picChg>
        <pc:picChg chg="add">
          <ac:chgData name="Judy Edwards" userId="ndO69WvryDfTleuWCzm33g2CmvtxEAL/rz6kifiDjrk=" providerId="None" clId="Web-{99191029-577E-4FEE-B588-5C1076AB330A}" dt="2025-10-08T14:09:01.411" v="14"/>
          <ac:picMkLst>
            <pc:docMk/>
            <pc:sldMk cId="2405014422" sldId="1076"/>
            <ac:picMk id="13" creationId="{5CDE8D33-33F8-8808-3FE4-2761125F2F05}"/>
          </ac:picMkLst>
        </pc:picChg>
      </pc:sldChg>
      <pc:sldChg chg="addSp delSp">
        <pc:chgData name="Judy Edwards" userId="ndO69WvryDfTleuWCzm33g2CmvtxEAL/rz6kifiDjrk=" providerId="None" clId="Web-{99191029-577E-4FEE-B588-5C1076AB330A}" dt="2025-10-08T14:10:39.022" v="29"/>
        <pc:sldMkLst>
          <pc:docMk/>
          <pc:sldMk cId="3629131370" sldId="1083"/>
        </pc:sldMkLst>
        <pc:picChg chg="add">
          <ac:chgData name="Judy Edwards" userId="ndO69WvryDfTleuWCzm33g2CmvtxEAL/rz6kifiDjrk=" providerId="None" clId="Web-{99191029-577E-4FEE-B588-5C1076AB330A}" dt="2025-10-08T14:10:39.022" v="29"/>
          <ac:picMkLst>
            <pc:docMk/>
            <pc:sldMk cId="3629131370" sldId="1083"/>
            <ac:picMk id="7" creationId="{C4DE30EC-869B-2777-F9CF-B8199C396C33}"/>
          </ac:picMkLst>
        </pc:picChg>
        <pc:picChg chg="del">
          <ac:chgData name="Judy Edwards" userId="ndO69WvryDfTleuWCzm33g2CmvtxEAL/rz6kifiDjrk=" providerId="None" clId="Web-{99191029-577E-4FEE-B588-5C1076AB330A}" dt="2025-10-08T14:10:37.647" v="27"/>
          <ac:picMkLst>
            <pc:docMk/>
            <pc:sldMk cId="3629131370" sldId="1083"/>
            <ac:picMk id="10" creationId="{F14BB08F-0FBC-9003-77EC-2EA651ED16CF}"/>
          </ac:picMkLst>
        </pc:picChg>
        <pc:picChg chg="del">
          <ac:chgData name="Judy Edwards" userId="ndO69WvryDfTleuWCzm33g2CmvtxEAL/rz6kifiDjrk=" providerId="None" clId="Web-{99191029-577E-4FEE-B588-5C1076AB330A}" dt="2025-10-08T14:10:38.084" v="28"/>
          <ac:picMkLst>
            <pc:docMk/>
            <pc:sldMk cId="3629131370" sldId="1083"/>
            <ac:picMk id="13" creationId="{6D0E7CA7-421C-C86E-2EE8-FB38326D7912}"/>
          </ac:picMkLst>
        </pc:picChg>
      </pc:sldChg>
      <pc:sldChg chg="addSp delSp modSp">
        <pc:chgData name="Judy Edwards" userId="ndO69WvryDfTleuWCzm33g2CmvtxEAL/rz6kifiDjrk=" providerId="None" clId="Web-{99191029-577E-4FEE-B588-5C1076AB330A}" dt="2025-10-08T14:10:33.225" v="26" actId="1076"/>
        <pc:sldMkLst>
          <pc:docMk/>
          <pc:sldMk cId="4209017141" sldId="1084"/>
        </pc:sldMkLst>
        <pc:picChg chg="del">
          <ac:chgData name="Judy Edwards" userId="ndO69WvryDfTleuWCzm33g2CmvtxEAL/rz6kifiDjrk=" providerId="None" clId="Web-{99191029-577E-4FEE-B588-5C1076AB330A}" dt="2025-10-08T14:10:27.365" v="23"/>
          <ac:picMkLst>
            <pc:docMk/>
            <pc:sldMk cId="4209017141" sldId="1084"/>
            <ac:picMk id="8" creationId="{664F58DF-2B99-8546-22A9-232DDE0CCC01}"/>
          </ac:picMkLst>
        </pc:picChg>
        <pc:picChg chg="add mod">
          <ac:chgData name="Judy Edwards" userId="ndO69WvryDfTleuWCzm33g2CmvtxEAL/rz6kifiDjrk=" providerId="None" clId="Web-{99191029-577E-4FEE-B588-5C1076AB330A}" dt="2025-10-08T14:10:33.225" v="26" actId="1076"/>
          <ac:picMkLst>
            <pc:docMk/>
            <pc:sldMk cId="4209017141" sldId="1084"/>
            <ac:picMk id="9" creationId="{A5FFB39D-D5D4-A045-AA52-CE7C61B47CE0}"/>
          </ac:picMkLst>
        </pc:picChg>
        <pc:picChg chg="del">
          <ac:chgData name="Judy Edwards" userId="ndO69WvryDfTleuWCzm33g2CmvtxEAL/rz6kifiDjrk=" providerId="None" clId="Web-{99191029-577E-4FEE-B588-5C1076AB330A}" dt="2025-10-08T14:10:29.709" v="25"/>
          <ac:picMkLst>
            <pc:docMk/>
            <pc:sldMk cId="4209017141" sldId="1084"/>
            <ac:picMk id="13" creationId="{00436BE4-67D0-484A-8D77-581453691EE2}"/>
          </ac:picMkLst>
        </pc:picChg>
      </pc:sldChg>
      <pc:sldChg chg="addSp delSp modSp">
        <pc:chgData name="Judy Edwards" userId="ndO69WvryDfTleuWCzm33g2CmvtxEAL/rz6kifiDjrk=" providerId="None" clId="Web-{99191029-577E-4FEE-B588-5C1076AB330A}" dt="2025-10-08T14:10:43.647" v="31"/>
        <pc:sldMkLst>
          <pc:docMk/>
          <pc:sldMk cId="372967670" sldId="1086"/>
        </pc:sldMkLst>
        <pc:spChg chg="mod">
          <ac:chgData name="Judy Edwards" userId="ndO69WvryDfTleuWCzm33g2CmvtxEAL/rz6kifiDjrk=" providerId="None" clId="Web-{99191029-577E-4FEE-B588-5C1076AB330A}" dt="2025-10-08T14:10:12.896" v="17" actId="14100"/>
          <ac:spMkLst>
            <pc:docMk/>
            <pc:sldMk cId="372967670" sldId="1086"/>
            <ac:spMk id="2" creationId="{09DDA68C-87A7-1FE0-B3B0-BDD5CA9561F0}"/>
          </ac:spMkLst>
        </pc:spChg>
        <pc:spChg chg="mod">
          <ac:chgData name="Judy Edwards" userId="ndO69WvryDfTleuWCzm33g2CmvtxEAL/rz6kifiDjrk=" providerId="None" clId="Web-{99191029-577E-4FEE-B588-5C1076AB330A}" dt="2025-10-08T14:09:46.974" v="16" actId="1076"/>
          <ac:spMkLst>
            <pc:docMk/>
            <pc:sldMk cId="372967670" sldId="1086"/>
            <ac:spMk id="21" creationId="{3C2D02D6-D86D-7A76-771D-7E7A9E62C2B1}"/>
          </ac:spMkLst>
        </pc:spChg>
        <pc:picChg chg="del mod">
          <ac:chgData name="Judy Edwards" userId="ndO69WvryDfTleuWCzm33g2CmvtxEAL/rz6kifiDjrk=" providerId="None" clId="Web-{99191029-577E-4FEE-B588-5C1076AB330A}" dt="2025-10-08T14:10:43.334" v="30"/>
          <ac:picMkLst>
            <pc:docMk/>
            <pc:sldMk cId="372967670" sldId="1086"/>
            <ac:picMk id="4" creationId="{E6C7266A-B704-86C4-D0B1-132345E719C8}"/>
          </ac:picMkLst>
        </pc:picChg>
        <pc:picChg chg="add">
          <ac:chgData name="Judy Edwards" userId="ndO69WvryDfTleuWCzm33g2CmvtxEAL/rz6kifiDjrk=" providerId="None" clId="Web-{99191029-577E-4FEE-B588-5C1076AB330A}" dt="2025-10-08T14:10:43.647" v="31"/>
          <ac:picMkLst>
            <pc:docMk/>
            <pc:sldMk cId="372967670" sldId="1086"/>
            <ac:picMk id="7" creationId="{720CFE7D-1908-872D-873F-E88C32EEC2FD}"/>
          </ac:picMkLst>
        </pc:picChg>
      </pc:sldChg>
      <pc:sldChg chg="addSp delSp modSp">
        <pc:chgData name="Judy Edwards" userId="ndO69WvryDfTleuWCzm33g2CmvtxEAL/rz6kifiDjrk=" providerId="None" clId="Web-{99191029-577E-4FEE-B588-5C1076AB330A}" dt="2025-10-08T14:11:03.194" v="37" actId="1076"/>
        <pc:sldMkLst>
          <pc:docMk/>
          <pc:sldMk cId="2688000465" sldId="1087"/>
        </pc:sldMkLst>
        <pc:picChg chg="del">
          <ac:chgData name="Judy Edwards" userId="ndO69WvryDfTleuWCzm33g2CmvtxEAL/rz6kifiDjrk=" providerId="None" clId="Web-{99191029-577E-4FEE-B588-5C1076AB330A}" dt="2025-10-08T14:10:48.381" v="32"/>
          <ac:picMkLst>
            <pc:docMk/>
            <pc:sldMk cId="2688000465" sldId="1087"/>
            <ac:picMk id="4" creationId="{93764DFE-867C-8776-7B0C-98109BB50A64}"/>
          </ac:picMkLst>
        </pc:picChg>
        <pc:picChg chg="add mod">
          <ac:chgData name="Judy Edwards" userId="ndO69WvryDfTleuWCzm33g2CmvtxEAL/rz6kifiDjrk=" providerId="None" clId="Web-{99191029-577E-4FEE-B588-5C1076AB330A}" dt="2025-10-08T14:11:03.194" v="37" actId="1076"/>
          <ac:picMkLst>
            <pc:docMk/>
            <pc:sldMk cId="2688000465" sldId="1087"/>
            <ac:picMk id="5" creationId="{D4F547B9-AF11-E2EA-E228-5891B4EB918D}"/>
          </ac:picMkLst>
        </pc:picChg>
        <pc:picChg chg="del">
          <ac:chgData name="Judy Edwards" userId="ndO69WvryDfTleuWCzm33g2CmvtxEAL/rz6kifiDjrk=" providerId="None" clId="Web-{99191029-577E-4FEE-B588-5C1076AB330A}" dt="2025-10-08T14:10:50.100" v="33"/>
          <ac:picMkLst>
            <pc:docMk/>
            <pc:sldMk cId="2688000465" sldId="1087"/>
            <ac:picMk id="12" creationId="{DA2FF9AC-DA8A-6372-6543-AFAE480FB168}"/>
          </ac:picMkLst>
        </pc:picChg>
      </pc:sldChg>
      <pc:sldChg chg="addSp delSp modSp">
        <pc:chgData name="Judy Edwards" userId="ndO69WvryDfTleuWCzm33g2CmvtxEAL/rz6kifiDjrk=" providerId="None" clId="Web-{99191029-577E-4FEE-B588-5C1076AB330A}" dt="2025-10-08T14:11:12.444" v="41" actId="1076"/>
        <pc:sldMkLst>
          <pc:docMk/>
          <pc:sldMk cId="3814530075" sldId="1088"/>
        </pc:sldMkLst>
        <pc:picChg chg="del">
          <ac:chgData name="Judy Edwards" userId="ndO69WvryDfTleuWCzm33g2CmvtxEAL/rz6kifiDjrk=" providerId="None" clId="Web-{99191029-577E-4FEE-B588-5C1076AB330A}" dt="2025-10-08T14:11:08.819" v="39"/>
          <ac:picMkLst>
            <pc:docMk/>
            <pc:sldMk cId="3814530075" sldId="1088"/>
            <ac:picMk id="4" creationId="{FB7AE633-9F10-011F-74F0-59CA4B50C953}"/>
          </ac:picMkLst>
        </pc:picChg>
        <pc:picChg chg="del">
          <ac:chgData name="Judy Edwards" userId="ndO69WvryDfTleuWCzm33g2CmvtxEAL/rz6kifiDjrk=" providerId="None" clId="Web-{99191029-577E-4FEE-B588-5C1076AB330A}" dt="2025-10-08T14:11:07.850" v="38"/>
          <ac:picMkLst>
            <pc:docMk/>
            <pc:sldMk cId="3814530075" sldId="1088"/>
            <ac:picMk id="6" creationId="{42F3DE3F-3200-92E4-2FB3-93430B9AC38B}"/>
          </ac:picMkLst>
        </pc:picChg>
        <pc:picChg chg="add mod">
          <ac:chgData name="Judy Edwards" userId="ndO69WvryDfTleuWCzm33g2CmvtxEAL/rz6kifiDjrk=" providerId="None" clId="Web-{99191029-577E-4FEE-B588-5C1076AB330A}" dt="2025-10-08T14:11:12.444" v="41" actId="1076"/>
          <ac:picMkLst>
            <pc:docMk/>
            <pc:sldMk cId="3814530075" sldId="1088"/>
            <ac:picMk id="9" creationId="{6D8B7F4B-85C5-22D2-FFD4-27F6B74E5C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lectoralcommission.org.uk/cy/rwyf-yneg-pleidleisiwr/pleidleisiwr/gwybodaeth-etholia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lectoralcommission.org.uk/cy/pleidleisio-ac-etholiadau/ffyrdd-i-bleidleisio"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electoralcommission.org.uk/cy/rwyf-yneg-pleidleisiwr/pleidleisiwr/gwybodaeth-etholiad"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meo.com/1124204500/1fad531c18?fl=pl&amp;fe=sh"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pPr rtl="0"/>
            <a:r>
              <a:rPr lang="cy-GB" sz="1200" b="0" i="0" kern="1200" dirty="0">
                <a:solidFill>
                  <a:schemeClr val="tx1"/>
                </a:solidFill>
                <a:effectLst/>
                <a:latin typeface="+mn-lt"/>
                <a:ea typeface="+mn-ea"/>
                <a:cs typeface="+mn-cs"/>
              </a:rPr>
              <a:t>Gellir defnyddio'r sleidiau gwasanaeth hyn i gyflwyno etholiad Senedd 2026 a rhannu gwybodaeth allweddol am gymryd rhan.</a:t>
            </a:r>
          </a:p>
          <a:p>
            <a:endParaRPr lang="cy-GB" dirty="0">
              <a:solidFill>
                <a:srgbClr val="000000"/>
              </a:solidFill>
              <a:latin typeface="Segoe UI Web (West European)"/>
            </a:endParaRPr>
          </a:p>
        </p:txBody>
      </p:sp>
      <p:sp>
        <p:nvSpPr>
          <p:cNvPr id="4" name="Dalfan Rhif y Sleid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77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FA42-13CF-1C59-E94F-3FF1C1029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332DE-5C0D-F7BD-13D8-0D8655E2944A}"/>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499F23C5-164E-392C-EF3E-9C36422C3D37}"/>
              </a:ext>
            </a:extLst>
          </p:cNvPr>
          <p:cNvSpPr>
            <a:spLocks noGrp="1"/>
          </p:cNvSpPr>
          <p:nvPr>
            <p:ph type="body" idx="1"/>
          </p:nvPr>
        </p:nvSpPr>
        <p:spPr/>
        <p:txBody>
          <a:bodyPr/>
          <a:lstStyle/>
          <a:p>
            <a:pPr>
              <a:defRPr/>
            </a:pPr>
            <a:r>
              <a:rPr lang="en-GB" dirty="0" err="1"/>
              <a:t>Dangoswch</a:t>
            </a:r>
            <a:r>
              <a:rPr lang="en-GB" dirty="0"/>
              <a:t> yr </a:t>
            </a:r>
            <a:r>
              <a:rPr lang="en-GB" dirty="0" err="1"/>
              <a:t>atebion</a:t>
            </a:r>
            <a:r>
              <a:rPr lang="en-GB" dirty="0"/>
              <a:t> a </a:t>
            </a:r>
            <a:r>
              <a:rPr lang="en-GB" dirty="0" err="1"/>
              <a:t>thrafodwch</a:t>
            </a:r>
            <a:r>
              <a:rPr lang="en-GB" dirty="0"/>
              <a:t> y </a:t>
            </a:r>
            <a:r>
              <a:rPr lang="en-GB" dirty="0" err="1"/>
              <a:t>pwerau</a:t>
            </a:r>
            <a:r>
              <a:rPr lang="en-GB" dirty="0"/>
              <a:t> </a:t>
            </a:r>
            <a:r>
              <a:rPr lang="en-GB" dirty="0" err="1"/>
              <a:t>nad</a:t>
            </a:r>
            <a:r>
              <a:rPr lang="en-GB" dirty="0"/>
              <a:t> </a:t>
            </a:r>
            <a:r>
              <a:rPr lang="en-GB" dirty="0" err="1"/>
              <a:t>ydynt</a:t>
            </a:r>
            <a:r>
              <a:rPr lang="en-GB" dirty="0"/>
              <a:t> </a:t>
            </a:r>
            <a:r>
              <a:rPr lang="en-GB" dirty="0" err="1"/>
              <a:t>wedi</a:t>
            </a:r>
            <a:r>
              <a:rPr lang="en-GB" dirty="0"/>
              <a:t> </a:t>
            </a:r>
            <a:r>
              <a:rPr lang="en-GB" dirty="0" err="1"/>
              <a:t>cael</a:t>
            </a:r>
            <a:r>
              <a:rPr lang="en-GB" dirty="0"/>
              <a:t> </a:t>
            </a:r>
            <a:r>
              <a:rPr lang="en-GB" dirty="0" err="1"/>
              <a:t>eu</a:t>
            </a:r>
            <a:r>
              <a:rPr lang="en-GB" dirty="0"/>
              <a:t> </a:t>
            </a:r>
            <a:r>
              <a:rPr lang="en-GB" dirty="0" err="1"/>
              <a:t>croesi</a:t>
            </a:r>
            <a:r>
              <a:rPr lang="en-GB" dirty="0"/>
              <a:t> </a:t>
            </a:r>
            <a:r>
              <a:rPr lang="en-GB" dirty="0" err="1"/>
              <a:t>allan</a:t>
            </a:r>
            <a:r>
              <a:rPr lang="en-GB" dirty="0"/>
              <a:t> – </a:t>
            </a:r>
            <a:r>
              <a:rPr lang="en-GB" dirty="0" err="1"/>
              <a:t>sef</a:t>
            </a:r>
            <a:r>
              <a:rPr lang="en-GB" dirty="0"/>
              <a:t> y </a:t>
            </a:r>
            <a:r>
              <a:rPr lang="en-GB" dirty="0" err="1"/>
              <a:t>rhai</a:t>
            </a:r>
            <a:r>
              <a:rPr lang="en-GB" dirty="0"/>
              <a:t> y </a:t>
            </a:r>
            <a:r>
              <a:rPr lang="en-GB" dirty="0" err="1"/>
              <a:t>mae’r</a:t>
            </a:r>
            <a:r>
              <a:rPr lang="en-GB" dirty="0"/>
              <a:t> Senedd </a:t>
            </a:r>
            <a:r>
              <a:rPr lang="en-GB" dirty="0" err="1"/>
              <a:t>yn</a:t>
            </a:r>
            <a:r>
              <a:rPr lang="en-GB" dirty="0"/>
              <a:t> </a:t>
            </a:r>
            <a:r>
              <a:rPr lang="en-GB" dirty="0" err="1"/>
              <a:t>gwneud</a:t>
            </a:r>
            <a:r>
              <a:rPr lang="en-GB" dirty="0"/>
              <a:t> </a:t>
            </a:r>
            <a:r>
              <a:rPr lang="en-GB" dirty="0" err="1"/>
              <a:t>penderfyniadau</a:t>
            </a:r>
            <a:r>
              <a:rPr lang="en-GB" dirty="0"/>
              <a:t> </a:t>
            </a:r>
            <a:r>
              <a:rPr lang="en-GB" dirty="0" err="1"/>
              <a:t>yn</a:t>
            </a:r>
            <a:r>
              <a:rPr lang="en-GB" dirty="0"/>
              <a:t> </a:t>
            </a:r>
            <a:r>
              <a:rPr lang="en-GB" dirty="0" err="1"/>
              <a:t>eu</a:t>
            </a:r>
            <a:r>
              <a:rPr lang="en-GB" dirty="0"/>
              <a:t> </a:t>
            </a:r>
            <a:r>
              <a:rPr lang="en-GB" dirty="0" err="1"/>
              <a:t>cylch</a:t>
            </a:r>
            <a:r>
              <a:rPr lang="en-GB" dirty="0"/>
              <a:t>.</a:t>
            </a:r>
          </a:p>
        </p:txBody>
      </p:sp>
      <p:sp>
        <p:nvSpPr>
          <p:cNvPr id="4" name="Slide Number Placeholder 3">
            <a:extLst>
              <a:ext uri="{FF2B5EF4-FFF2-40B4-BE49-F238E27FC236}">
                <a16:creationId xmlns:a16="http://schemas.microsoft.com/office/drawing/2014/main" id="{3CFEE766-FD8B-7D9C-E239-47A2E4E80DD2}"/>
              </a:ext>
            </a:extLst>
          </p:cNvPr>
          <p:cNvSpPr>
            <a:spLocks noGrp="1"/>
          </p:cNvSpPr>
          <p:nvPr>
            <p:ph type="sldNum" sz="quarter" idx="5"/>
          </p:nvPr>
        </p:nvSpPr>
        <p:spPr/>
        <p:txBody>
          <a:bodyPr/>
          <a:lstStyle/>
          <a:p>
            <a:pPr algn="ctr"/>
            <a:fld id="{EE7D6E7B-9A53-4928-B365-D5CBE4F8B956}" type="slidenum">
              <a:rPr lang="en-GB" smtClean="0"/>
              <a:pPr algn="ctr"/>
              <a:t>10</a:t>
            </a:fld>
            <a:endParaRPr lang="en-GB" sz="1000"/>
          </a:p>
        </p:txBody>
      </p:sp>
    </p:spTree>
    <p:extLst>
      <p:ext uri="{BB962C8B-B14F-4D97-AF65-F5344CB8AC3E}">
        <p14:creationId xmlns:p14="http://schemas.microsoft.com/office/powerpoint/2010/main" val="213795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A10E-71D3-79AA-B58F-FB2967A66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74E7C-A230-9369-EC0B-9A2F3CC847D1}"/>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D7E5EA61-8F8A-18C0-E812-CF917A416064}"/>
              </a:ext>
            </a:extLst>
          </p:cNvPr>
          <p:cNvSpPr>
            <a:spLocks noGrp="1"/>
          </p:cNvSpPr>
          <p:nvPr>
            <p:ph type="body" idx="1"/>
          </p:nvPr>
        </p:nvSpPr>
        <p:spPr/>
        <p:txBody>
          <a:bodyPr/>
          <a:lstStyle/>
          <a:p>
            <a:r>
              <a:rPr lang="en-GB" dirty="0" err="1"/>
              <a:t>Eglurwch</a:t>
            </a:r>
            <a:r>
              <a:rPr lang="en-GB" dirty="0"/>
              <a:t> </a:t>
            </a:r>
            <a:r>
              <a:rPr lang="en-GB" dirty="0" err="1"/>
              <a:t>rôl</a:t>
            </a:r>
            <a:r>
              <a:rPr lang="en-GB" dirty="0"/>
              <a:t> Aelodau </a:t>
            </a:r>
            <a:r>
              <a:rPr lang="en-GB" dirty="0" err="1"/>
              <a:t>o’r</a:t>
            </a:r>
            <a:r>
              <a:rPr lang="en-GB" dirty="0"/>
              <a:t> Senedd.</a:t>
            </a:r>
            <a:endParaRPr lang="en-US" dirty="0"/>
          </a:p>
        </p:txBody>
      </p:sp>
      <p:sp>
        <p:nvSpPr>
          <p:cNvPr id="4" name="Slide Number Placeholder 3">
            <a:extLst>
              <a:ext uri="{FF2B5EF4-FFF2-40B4-BE49-F238E27FC236}">
                <a16:creationId xmlns:a16="http://schemas.microsoft.com/office/drawing/2014/main" id="{8C4ECDBB-CCA8-93E4-A70A-DFD982E0F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4098379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D5461-3340-1CF3-BE32-B75A4E6B1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AEDCA-E77E-D49A-C730-9A4D4034CD16}"/>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A92BA837-820E-34F0-B5E4-8949E8C5B8FC}"/>
              </a:ext>
            </a:extLst>
          </p:cNvPr>
          <p:cNvSpPr>
            <a:spLocks noGrp="1"/>
          </p:cNvSpPr>
          <p:nvPr>
            <p:ph type="body" idx="1"/>
          </p:nvPr>
        </p:nvSpPr>
        <p:spPr/>
        <p:txBody>
          <a:bodyPr/>
          <a:lstStyle/>
          <a:p>
            <a:r>
              <a:rPr lang="en-GB" b="0" err="1"/>
              <a:t>Eglurwch</a:t>
            </a:r>
            <a:r>
              <a:rPr lang="en-GB" b="0" dirty="0"/>
              <a:t> </a:t>
            </a:r>
            <a:r>
              <a:rPr lang="en-GB" b="0" err="1"/>
              <a:t>sut</a:t>
            </a:r>
            <a:r>
              <a:rPr lang="en-GB" b="0" dirty="0"/>
              <a:t> y gall </a:t>
            </a:r>
            <a:r>
              <a:rPr lang="en-GB" b="0" err="1"/>
              <a:t>myfyrwyr</a:t>
            </a:r>
            <a:r>
              <a:rPr lang="en-GB" b="0" dirty="0"/>
              <a:t> </a:t>
            </a:r>
            <a:r>
              <a:rPr lang="en-GB" b="0" err="1"/>
              <a:t>benderfynu</a:t>
            </a:r>
            <a:r>
              <a:rPr lang="en-GB" b="0" dirty="0"/>
              <a:t> </a:t>
            </a:r>
            <a:r>
              <a:rPr lang="en-GB" b="0" err="1"/>
              <a:t>dros</a:t>
            </a:r>
            <a:r>
              <a:rPr lang="en-GB" b="0" dirty="0"/>
              <a:t> </a:t>
            </a:r>
            <a:r>
              <a:rPr lang="en-GB" b="0" err="1"/>
              <a:t>bwy</a:t>
            </a:r>
            <a:r>
              <a:rPr lang="en-GB" b="0" dirty="0"/>
              <a:t> </a:t>
            </a:r>
            <a:r>
              <a:rPr lang="en-GB" b="0" err="1"/>
              <a:t>i</a:t>
            </a:r>
            <a:r>
              <a:rPr lang="en-GB" b="0" dirty="0"/>
              <a:t> </a:t>
            </a:r>
            <a:r>
              <a:rPr lang="en-GB" b="0" err="1"/>
              <a:t>bleidleisio</a:t>
            </a:r>
            <a:r>
              <a:rPr lang="en-GB" b="0" dirty="0"/>
              <a:t>.</a:t>
            </a:r>
            <a:br>
              <a:rPr lang="en-GB" b="0" dirty="0">
                <a:cs typeface="+mn-lt"/>
              </a:rPr>
            </a:br>
            <a:r>
              <a:rPr lang="en-GB" b="0" dirty="0"/>
              <a:t>Gallant </a:t>
            </a:r>
            <a:r>
              <a:rPr lang="en-GB" b="0" err="1"/>
              <a:t>wirio</a:t>
            </a:r>
            <a:r>
              <a:rPr lang="en-GB" b="0" dirty="0"/>
              <a:t> </a:t>
            </a:r>
            <a:r>
              <a:rPr lang="en-GB" b="0" err="1"/>
              <a:t>dros</a:t>
            </a:r>
            <a:r>
              <a:rPr lang="en-GB" b="0" dirty="0"/>
              <a:t> </a:t>
            </a:r>
            <a:r>
              <a:rPr lang="en-GB" b="0" err="1"/>
              <a:t>bwy</a:t>
            </a:r>
            <a:r>
              <a:rPr lang="en-GB" b="0" dirty="0"/>
              <a:t> y gallant </a:t>
            </a:r>
            <a:r>
              <a:rPr lang="en-GB" b="0" err="1"/>
              <a:t>bleidleisio</a:t>
            </a:r>
            <a:r>
              <a:rPr lang="en-GB" b="0" dirty="0"/>
              <a:t> </a:t>
            </a:r>
            <a:r>
              <a:rPr lang="en-GB" b="0" err="1"/>
              <a:t>yma</a:t>
            </a:r>
            <a:r>
              <a:rPr lang="en-GB" b="0" dirty="0"/>
              <a:t>:</a:t>
            </a:r>
            <a:r>
              <a:rPr lang="en-GB" dirty="0"/>
              <a:t> </a:t>
            </a:r>
            <a:r>
              <a:rPr lang="en-GB" dirty="0">
                <a:hlinkClick r:id="rId3"/>
              </a:rPr>
              <a:t>https://www.electoralcommission.org.uk/cy/rwyf-yneg-pleidleisiwr/pleidleisiwr/gwybodaeth-etholiad</a:t>
            </a:r>
            <a:endParaRPr lang="en-GB" b="0" dirty="0">
              <a:cs typeface="+mn-lt"/>
            </a:endParaRPr>
          </a:p>
          <a:p>
            <a:r>
              <a:rPr lang="en-GB" b="0" dirty="0"/>
              <a:t>Y </a:t>
            </a:r>
            <a:r>
              <a:rPr lang="en-GB" b="0" dirty="0" err="1"/>
              <a:t>blaid</a:t>
            </a:r>
            <a:r>
              <a:rPr lang="en-GB" b="0" dirty="0"/>
              <a:t> </a:t>
            </a:r>
            <a:r>
              <a:rPr lang="en-GB" b="0" dirty="0" err="1"/>
              <a:t>neu’r</a:t>
            </a:r>
            <a:r>
              <a:rPr lang="en-GB" b="0" dirty="0"/>
              <a:t> </a:t>
            </a:r>
            <a:r>
              <a:rPr lang="en-GB" b="0" dirty="0" err="1"/>
              <a:t>pleidiau</a:t>
            </a:r>
            <a:r>
              <a:rPr lang="en-GB" b="0" dirty="0"/>
              <a:t> </a:t>
            </a:r>
            <a:r>
              <a:rPr lang="en-GB" b="0" dirty="0" err="1"/>
              <a:t>sy’n</a:t>
            </a:r>
            <a:r>
              <a:rPr lang="en-GB" b="0" dirty="0"/>
              <a:t> </a:t>
            </a:r>
            <a:r>
              <a:rPr lang="en-GB" b="0" dirty="0" err="1"/>
              <a:t>cael</a:t>
            </a:r>
            <a:r>
              <a:rPr lang="en-GB" b="0" dirty="0"/>
              <a:t> y </a:t>
            </a:r>
            <a:r>
              <a:rPr lang="en-GB" b="0" dirty="0" err="1"/>
              <a:t>gefnogaeth</a:t>
            </a:r>
            <a:r>
              <a:rPr lang="en-GB" b="0" dirty="0"/>
              <a:t> </a:t>
            </a:r>
            <a:r>
              <a:rPr lang="en-GB" b="0" dirty="0" err="1"/>
              <a:t>fwyaf</a:t>
            </a:r>
            <a:r>
              <a:rPr lang="en-GB" b="0" dirty="0"/>
              <a:t> </a:t>
            </a:r>
            <a:r>
              <a:rPr lang="en-GB" b="0" dirty="0" err="1"/>
              <a:t>fydd</a:t>
            </a:r>
            <a:r>
              <a:rPr lang="en-GB" b="0" dirty="0"/>
              <a:t> </a:t>
            </a:r>
            <a:r>
              <a:rPr lang="en-GB" b="0" dirty="0" err="1"/>
              <a:t>yn</a:t>
            </a:r>
            <a:r>
              <a:rPr lang="en-GB" b="0" dirty="0"/>
              <a:t> </a:t>
            </a:r>
            <a:r>
              <a:rPr lang="en-GB" b="0" dirty="0" err="1"/>
              <a:t>ffurfio</a:t>
            </a:r>
            <a:r>
              <a:rPr lang="en-GB" b="0" dirty="0"/>
              <a:t> Llywodraeth ar </a:t>
            </a:r>
            <a:r>
              <a:rPr lang="en-GB" b="0" dirty="0" err="1"/>
              <a:t>ôl</a:t>
            </a:r>
            <a:r>
              <a:rPr lang="en-GB" b="0" dirty="0"/>
              <a:t> yr </a:t>
            </a:r>
            <a:r>
              <a:rPr lang="en-GB" b="0" dirty="0" err="1"/>
              <a:t>etholiad</a:t>
            </a:r>
            <a:r>
              <a:rPr lang="en-GB" b="0" dirty="0"/>
              <a:t>, ac </a:t>
            </a:r>
            <a:r>
              <a:rPr lang="en-GB" b="0" dirty="0" err="1"/>
              <a:t>fe</a:t>
            </a:r>
            <a:r>
              <a:rPr lang="en-GB" b="0" dirty="0"/>
              <a:t> </a:t>
            </a:r>
            <a:r>
              <a:rPr lang="en-GB" b="0" dirty="0" err="1"/>
              <a:t>fyddan</a:t>
            </a:r>
            <a:r>
              <a:rPr lang="en-GB" b="0" dirty="0"/>
              <a:t> </a:t>
            </a:r>
            <a:r>
              <a:rPr lang="en-GB" b="0" dirty="0" err="1"/>
              <a:t>nhw’n</a:t>
            </a:r>
            <a:r>
              <a:rPr lang="en-GB" b="0" dirty="0"/>
              <a:t> </a:t>
            </a:r>
            <a:r>
              <a:rPr lang="en-GB" b="0" dirty="0" err="1"/>
              <a:t>gyfrifol</a:t>
            </a:r>
            <a:r>
              <a:rPr lang="en-GB" b="0" dirty="0"/>
              <a:t> am </a:t>
            </a:r>
            <a:r>
              <a:rPr lang="en-GB" b="0" dirty="0" err="1"/>
              <a:t>wario</a:t>
            </a:r>
            <a:r>
              <a:rPr lang="en-GB" b="0" dirty="0"/>
              <a:t> </a:t>
            </a:r>
            <a:r>
              <a:rPr lang="en-GB" b="0" dirty="0" err="1"/>
              <a:t>tua</a:t>
            </a:r>
            <a:r>
              <a:rPr lang="en-GB" b="0" dirty="0"/>
              <a:t> £26 </a:t>
            </a:r>
            <a:r>
              <a:rPr lang="en-GB" b="0" dirty="0" err="1"/>
              <a:t>biliwn</a:t>
            </a:r>
            <a:r>
              <a:rPr lang="en-GB" b="0" dirty="0"/>
              <a:t> ar </a:t>
            </a:r>
            <a:r>
              <a:rPr lang="en-GB" b="0" dirty="0" err="1"/>
              <a:t>wasanaethau</a:t>
            </a:r>
            <a:r>
              <a:rPr lang="en-GB" b="0" dirty="0"/>
              <a:t> </a:t>
            </a:r>
            <a:r>
              <a:rPr lang="en-GB" b="0" dirty="0" err="1"/>
              <a:t>yng</a:t>
            </a:r>
            <a:r>
              <a:rPr lang="en-GB" b="0" dirty="0"/>
              <a:t> </a:t>
            </a:r>
            <a:r>
              <a:rPr lang="en-GB" b="0" dirty="0" err="1"/>
              <a:t>Nghymru</a:t>
            </a:r>
            <a:r>
              <a:rPr lang="en-GB" b="0" dirty="0"/>
              <a:t>.</a:t>
            </a:r>
            <a:endParaRPr lang="en-GB" sz="2000" b="0" dirty="0">
              <a:solidFill>
                <a:srgbClr val="002060"/>
              </a:solidFill>
              <a:latin typeface="Montserrat Light"/>
              <a:ea typeface="Calibri"/>
              <a:cs typeface="Calibri"/>
            </a:endParaRPr>
          </a:p>
          <a:p>
            <a:endParaRPr lang="en-GB" b="0" dirty="0"/>
          </a:p>
        </p:txBody>
      </p:sp>
      <p:sp>
        <p:nvSpPr>
          <p:cNvPr id="4" name="Slide Number Placeholder 3">
            <a:extLst>
              <a:ext uri="{FF2B5EF4-FFF2-40B4-BE49-F238E27FC236}">
                <a16:creationId xmlns:a16="http://schemas.microsoft.com/office/drawing/2014/main" id="{5E6FD08B-77F2-885B-5FD9-08B0A56F2D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985048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cy-GB" dirty="0"/>
              <a:t>Bydd yr ateb yn cael ei ddatgelu ar ôl clicio.</a:t>
            </a:r>
          </a:p>
          <a:p>
            <a:pPr marL="171450" indent="-171450">
              <a:buFont typeface="Arial"/>
              <a:buChar char="•"/>
            </a:pPr>
            <a:endParaRPr lang="cy-GB" dirty="0"/>
          </a:p>
          <a:p>
            <a:pPr marL="171450" indent="-171450">
              <a:buFont typeface="Arial"/>
              <a:buChar char="•"/>
            </a:pPr>
            <a:r>
              <a:rPr lang="cy-GB" dirty="0"/>
              <a:t>Os ydych chi eisoes wedi cyflwyno'r cynllun gwers, crynhowch yr wybodaeth hon yn fyr a gwiriwch a all y myfyrwyr gofio mai dim </a:t>
            </a:r>
            <a:r>
              <a:rPr lang="cy-GB" b="1" dirty="0"/>
              <a:t>ond 43% o bobl 16-17 oed oedd wedi cofrestru i bleidleisio yn 2024.</a:t>
            </a:r>
            <a:endParaRPr lang="cy-GB" b="1" dirty="0">
              <a:ea typeface="Calibri"/>
              <a:cs typeface="Calibri"/>
            </a:endParaRPr>
          </a:p>
          <a:p>
            <a:pPr marL="171450" indent="-171450">
              <a:buFont typeface="Arial"/>
              <a:buChar char="•"/>
            </a:pPr>
            <a:endParaRPr lang="cy-GB" b="1" dirty="0">
              <a:ea typeface="Calibri"/>
              <a:cs typeface="Calibri"/>
            </a:endParaRPr>
          </a:p>
          <a:p>
            <a:pPr marL="171450" indent="-171450">
              <a:buFont typeface="Arial"/>
              <a:buChar char="•"/>
            </a:pPr>
            <a:r>
              <a:rPr lang="cy-GB" dirty="0"/>
              <a:t>Os yw hon yn wybodaeth newydd i'r grŵp, gofynnwch i'r dysgwyr pa ganran o bobl 16-17 oed y maent yn credu sydd wedi cofrestru cyn datgelu'r ateb. Gallech hefyd ofyn i 60% o'r grŵp godi eu llaw neu sefyll i fyny i ddangos nad yw'r ganran hon o bobl 16-17 oed yng Nghymru wedi cofrestru i bleidleisio er mwyn i'w llais gael ei glywed. Amlygwch fod pobl 16-17 oed yng Nghymru yn llawer llai tebygol o fod wedi cofrestru i bleidleisio na phleidleiswyr hŷn ac esboniwch ei bod hi'n bwysig eich bod chi'n gwybod sut i gofrestru i bleidleisio, fel y gallwch chi ddweud eich dweud.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968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BCBC6-5943-F631-A140-55C8B6CD0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14E7F-1BFC-52C8-2BE4-BAB353A2D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58E13-87A0-55B9-07FE-8FA9E34AB23D}"/>
              </a:ext>
            </a:extLst>
          </p:cNvPr>
          <p:cNvSpPr>
            <a:spLocks noGrp="1"/>
          </p:cNvSpPr>
          <p:nvPr>
            <p:ph type="body" idx="1"/>
          </p:nvPr>
        </p:nvSpPr>
        <p:spPr/>
        <p:txBody>
          <a:bodyPr/>
          <a:lstStyle/>
          <a:p>
            <a:r>
              <a:rPr lang="cy-GB" sz="1200" b="0" noProof="0" dirty="0">
                <a:solidFill>
                  <a:schemeClr val="tx1"/>
                </a:solidFill>
              </a:rPr>
              <a:t>Eglurwch y camau allweddol hyn i baratoi i bleidleisio.</a:t>
            </a:r>
          </a:p>
          <a:p>
            <a:endParaRPr lang="cy-GB" dirty="0"/>
          </a:p>
          <a:p>
            <a:pPr marL="285750" indent="-285750">
              <a:buFont typeface="Arial"/>
              <a:buChar char="•"/>
            </a:pPr>
            <a:r>
              <a:rPr lang="cy-GB" sz="1200" b="0" noProof="0" dirty="0">
                <a:solidFill>
                  <a:schemeClr val="tx1"/>
                </a:solidFill>
              </a:rPr>
              <a:t>Mae mwy o siawns y byddwch yn pleidleisio os ydych wedi cynllunio sut, pryd a ble i wneud hynny.</a:t>
            </a:r>
            <a:endParaRPr lang="cy-GB" dirty="0"/>
          </a:p>
          <a:p>
            <a:pPr marL="285750" indent="-285750">
              <a:buFont typeface="Arial"/>
              <a:buChar char="•"/>
            </a:pPr>
            <a:r>
              <a:rPr lang="cy-GB" sz="1200" b="0" noProof="0" dirty="0">
                <a:solidFill>
                  <a:schemeClr val="tx1"/>
                </a:solidFill>
              </a:rPr>
              <a:t>Y cam cyntaf yw dewis sut rydych chi’n mynd i bleidleisio, ac mae sawl opsiwn</a:t>
            </a:r>
            <a:r>
              <a:rPr lang="cy-GB" dirty="0"/>
              <a:t>...</a:t>
            </a:r>
            <a:endParaRPr lang="cy-GB" dirty="0">
              <a:ea typeface="Calibri" panose="020F0502020204030204"/>
              <a:cs typeface="Calibri" panose="020F0502020204030204"/>
            </a:endParaRPr>
          </a:p>
          <a:p>
            <a:pPr marL="285750" indent="-285750">
              <a:buFont typeface="Arial"/>
              <a:buChar char="•"/>
            </a:pPr>
            <a:r>
              <a:rPr lang="cy-GB" sz="1200" b="0" noProof="0" dirty="0">
                <a:solidFill>
                  <a:schemeClr val="tx1"/>
                </a:solidFill>
              </a:rPr>
              <a:t>I bleidleisio drwy’r post, mae angen i chi wneud cais am bleidlais bost erbyn dydd Mawrth 21 Ebrill 2026.</a:t>
            </a:r>
            <a:r>
              <a:rPr lang="cy-GB" dirty="0"/>
              <a:t> </a:t>
            </a:r>
            <a:r>
              <a:rPr lang="cy-GB" sz="1200" b="0" noProof="0" dirty="0">
                <a:solidFill>
                  <a:schemeClr val="tx1"/>
                </a:solidFill>
              </a:rPr>
              <a:t>Dim ond mewn rhai amgylchiadau penodol y gallwch wneud cais i bleidleisio trwy </a:t>
            </a:r>
            <a:r>
              <a:rPr lang="cy-GB" dirty="0"/>
              <a:t>ddirprwy (</a:t>
            </a:r>
            <a:r>
              <a:rPr lang="cy-GB" dirty="0" err="1"/>
              <a:t>proxy</a:t>
            </a:r>
            <a:r>
              <a:rPr lang="cy-GB" sz="1200" b="0" noProof="0" dirty="0">
                <a:solidFill>
                  <a:schemeClr val="tx1"/>
                </a:solidFill>
              </a:rPr>
              <a:t>). Gallwch ddod o hyd i ragor o wybodaeth ar wefan y Comisiwn Etholiadol:</a:t>
            </a:r>
            <a:r>
              <a:rPr lang="cy-GB" dirty="0"/>
              <a:t> </a:t>
            </a:r>
            <a:r>
              <a:rPr lang="cy-GB" dirty="0">
                <a:hlinkClick r:id="rId3"/>
              </a:rPr>
              <a:t>https://www.electoralcommission.org.uk/cy/pleidleisio-ac-etholiadau/ffyrdd-i-bleidleisio</a:t>
            </a:r>
            <a:r>
              <a:rPr lang="cy-GB" dirty="0"/>
              <a:t> </a:t>
            </a:r>
            <a:endParaRPr lang="cy-GB" dirty="0">
              <a:ea typeface="Calibri"/>
              <a:cs typeface="Calibri"/>
            </a:endParaRPr>
          </a:p>
          <a:p>
            <a:pPr marL="285750" indent="-285750">
              <a:buFont typeface="Arial"/>
              <a:buChar char="•"/>
            </a:pPr>
            <a:r>
              <a:rPr lang="cy-GB" dirty="0"/>
              <a:t>Gallwch</a:t>
            </a:r>
            <a:r>
              <a:rPr lang="cy-GB" sz="1200" b="0" noProof="0" dirty="0">
                <a:solidFill>
                  <a:schemeClr val="tx1"/>
                </a:solidFill>
              </a:rPr>
              <a:t> hefyd ddod o hyd i’ch gorsaf bleidleisio ar wefan y Comisiwn Etholiadol:</a:t>
            </a:r>
            <a:r>
              <a:rPr lang="cy-GB" dirty="0"/>
              <a:t> </a:t>
            </a:r>
            <a:r>
              <a:rPr lang="cy-GB" dirty="0">
                <a:hlinkClick r:id="rId4"/>
              </a:rPr>
              <a:t>https://www.electoralcommission.org.uk/cy/rwyf-yneg-pleidleisiwr/pleidleisiwr/gwybodaeth-etholiad</a:t>
            </a:r>
            <a:r>
              <a:rPr lang="cy-GB" dirty="0"/>
              <a:t> </a:t>
            </a:r>
            <a:endParaRPr lang="cy-GB" b="0" noProof="0" dirty="0">
              <a:ea typeface="Calibri" panose="020F0502020204030204"/>
              <a:cs typeface="Calibri" panose="020F0502020204030204"/>
              <a:hlinkClick r:id="" action="ppaction://noaction"/>
            </a:endParaRPr>
          </a:p>
        </p:txBody>
      </p:sp>
      <p:sp>
        <p:nvSpPr>
          <p:cNvPr id="4" name="Slide Number Placeholder 3">
            <a:extLst>
              <a:ext uri="{FF2B5EF4-FFF2-40B4-BE49-F238E27FC236}">
                <a16:creationId xmlns:a16="http://schemas.microsoft.com/office/drawing/2014/main" id="{70FC0679-E3EF-9010-8E75-9075CA1863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289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b="0" noProof="0" dirty="0"/>
              <a:t>Siaradwch am beth i’w ddisgwyl ar ddiwrnod y pleidleisio a sut i bleidleisio.</a:t>
            </a:r>
          </a:p>
          <a:p>
            <a:r>
              <a:rPr lang="cy-GB" b="0" noProof="0"/>
              <a:t>Cyfeiriwch y dysgwyr at y fideo hwn i ddysgu mwy am sut i bleidleisio yn etholiadau’r </a:t>
            </a:r>
            <a:r>
              <a:rPr lang="en-GB" b="0"/>
              <a:t>Senedd</a:t>
            </a:r>
            <a:r>
              <a:rPr lang="en-GB" b="0">
                <a:solidFill>
                  <a:srgbClr val="000000"/>
                </a:solidFill>
              </a:rPr>
              <a:t>: </a:t>
            </a:r>
            <a:r>
              <a:rPr lang="en-GB" b="0">
                <a:solidFill>
                  <a:srgbClr val="000000"/>
                </a:solidFill>
                <a:hlinkClick r:id="rId3"/>
              </a:rPr>
              <a:t>https://</a:t>
            </a:r>
            <a:r>
              <a:rPr lang="en-GB">
                <a:solidFill>
                  <a:srgbClr val="000000"/>
                </a:solidFill>
                <a:hlinkClick r:id="rId3"/>
              </a:rPr>
              <a:t>vimeo</a:t>
            </a:r>
            <a:r>
              <a:rPr lang="en-GB" b="0">
                <a:solidFill>
                  <a:srgbClr val="000000"/>
                </a:solidFill>
                <a:hlinkClick r:id="rId3"/>
              </a:rPr>
              <a:t>.</a:t>
            </a:r>
            <a:r>
              <a:rPr lang="en-GB">
                <a:solidFill>
                  <a:srgbClr val="000000"/>
                </a:solidFill>
                <a:hlinkClick r:id="rId3"/>
              </a:rPr>
              <a:t>com</a:t>
            </a:r>
            <a:r>
              <a:rPr lang="en-GB" b="0">
                <a:solidFill>
                  <a:srgbClr val="000000"/>
                </a:solidFill>
                <a:hlinkClick r:id="rId3"/>
              </a:rPr>
              <a:t>/</a:t>
            </a:r>
            <a:r>
              <a:rPr lang="en-GB">
                <a:solidFill>
                  <a:srgbClr val="000000"/>
                </a:solidFill>
                <a:hlinkClick r:id="rId3"/>
              </a:rPr>
              <a:t>1124204500/1fad531c18?fl=pl&amp;fe=sh</a:t>
            </a:r>
            <a:r>
              <a:rPr lang="en-GB">
                <a:solidFill>
                  <a:srgbClr val="000000"/>
                </a:solidFill>
              </a:rPr>
              <a:t> </a:t>
            </a:r>
            <a:endParaRPr lang="en-GB" b="0" dirty="0">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15</a:t>
            </a:fld>
            <a:endParaRPr lang="en-US"/>
          </a:p>
        </p:txBody>
      </p:sp>
    </p:spTree>
    <p:extLst>
      <p:ext uri="{BB962C8B-B14F-4D97-AF65-F5344CB8AC3E}">
        <p14:creationId xmlns:p14="http://schemas.microsoft.com/office/powerpoint/2010/main" val="1664911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Ateb </a:t>
            </a:r>
            <a:r>
              <a:rPr lang="en-US" dirty="0" err="1">
                <a:ea typeface="Calibri"/>
                <a:cs typeface="Calibri"/>
              </a:rPr>
              <a:t>unrhyw</a:t>
            </a:r>
            <a:r>
              <a:rPr lang="en-US" dirty="0">
                <a:ea typeface="Calibri"/>
                <a:cs typeface="Calibri"/>
              </a:rPr>
              <a:t> </a:t>
            </a:r>
            <a:r>
              <a:rPr lang="en-US" dirty="0" err="1">
                <a:ea typeface="Calibri"/>
                <a:cs typeface="Calibri"/>
              </a:rPr>
              <a:t>gwestiynau</a:t>
            </a:r>
            <a:r>
              <a:rPr lang="en-US" dirty="0">
                <a:ea typeface="Calibri"/>
                <a:cs typeface="Calibri"/>
              </a:rPr>
              <a:t> </a:t>
            </a:r>
            <a:r>
              <a:rPr lang="en-US" dirty="0" err="1">
                <a:ea typeface="Calibri"/>
                <a:cs typeface="Calibri"/>
              </a:rPr>
              <a:t>sydd</a:t>
            </a:r>
            <a:r>
              <a:rPr lang="en-US" dirty="0">
                <a:ea typeface="Calibri"/>
                <a:cs typeface="Calibri"/>
              </a:rPr>
              <a:t> </a:t>
            </a:r>
            <a:r>
              <a:rPr lang="en-US" dirty="0" err="1">
                <a:ea typeface="Calibri"/>
                <a:cs typeface="Calibri"/>
              </a:rPr>
              <a:t>ganddynt</a:t>
            </a:r>
            <a:r>
              <a:rPr lang="en-US" dirty="0">
                <a:ea typeface="Calibri"/>
                <a:cs typeface="Calibri"/>
              </a:rPr>
              <a:t> ac </a:t>
            </a:r>
            <a:r>
              <a:rPr lang="en-US" dirty="0" err="1">
                <a:ea typeface="Calibri"/>
                <a:cs typeface="Calibri"/>
              </a:rPr>
              <a:t>atgoffwch</a:t>
            </a:r>
            <a:r>
              <a:rPr lang="en-US" dirty="0">
                <a:ea typeface="Calibri"/>
                <a:cs typeface="Calibri"/>
              </a:rPr>
              <a:t> </a:t>
            </a:r>
            <a:r>
              <a:rPr lang="en-US" dirty="0" err="1">
                <a:ea typeface="Calibri"/>
                <a:cs typeface="Calibri"/>
              </a:rPr>
              <a:t>fyfyrwyr</a:t>
            </a:r>
            <a:r>
              <a:rPr lang="en-US" dirty="0">
                <a:ea typeface="Calibri"/>
                <a:cs typeface="Calibri"/>
              </a:rPr>
              <a:t> </a:t>
            </a:r>
            <a:r>
              <a:rPr lang="en-US" dirty="0" err="1">
                <a:ea typeface="Calibri"/>
                <a:cs typeface="Calibri"/>
              </a:rPr>
              <a:t>i</a:t>
            </a:r>
            <a:r>
              <a:rPr lang="en-US" dirty="0">
                <a:ea typeface="Calibri"/>
                <a:cs typeface="Calibri"/>
              </a:rPr>
              <a:t> </a:t>
            </a:r>
            <a:r>
              <a:rPr lang="en-US" dirty="0" err="1">
                <a:ea typeface="Calibri"/>
                <a:cs typeface="Calibri"/>
              </a:rPr>
              <a:t>gofrestru</a:t>
            </a:r>
            <a:r>
              <a:rPr lang="en-US" dirty="0">
                <a:ea typeface="Calibri"/>
                <a:cs typeface="Calibri"/>
              </a:rPr>
              <a:t> </a:t>
            </a:r>
            <a:r>
              <a:rPr lang="en-US" dirty="0" err="1">
                <a:ea typeface="Calibri"/>
                <a:cs typeface="Calibri"/>
              </a:rPr>
              <a:t>i</a:t>
            </a:r>
            <a:r>
              <a:rPr lang="en-US" dirty="0">
                <a:ea typeface="Calibri"/>
                <a:cs typeface="Calibri"/>
              </a:rPr>
              <a:t> </a:t>
            </a:r>
            <a:r>
              <a:rPr lang="en-US" dirty="0" err="1">
                <a:ea typeface="Calibri"/>
                <a:cs typeface="Calibri"/>
              </a:rPr>
              <a:t>bleidleisio</a:t>
            </a:r>
            <a:r>
              <a:rPr lang="en-US" dirty="0">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02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1105A-9582-13AE-B19F-634FFDB98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E8736-172D-0A57-C139-F4228C511281}"/>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9E73DAC5-77D9-36F6-D2C1-34C32FE87D31}"/>
              </a:ext>
            </a:extLst>
          </p:cNvPr>
          <p:cNvSpPr>
            <a:spLocks noGrp="1"/>
          </p:cNvSpPr>
          <p:nvPr>
            <p:ph type="body" idx="1"/>
          </p:nvPr>
        </p:nvSpPr>
        <p:spPr/>
        <p:txBody>
          <a:bodyPr/>
          <a:lstStyle/>
          <a:p>
            <a:r>
              <a:rPr lang="en-US" dirty="0" err="1">
                <a:ea typeface="Calibri" panose="020F0502020204030204"/>
                <a:cs typeface="Calibri" panose="020F0502020204030204"/>
              </a:rPr>
              <a:t>Opsiwn</a:t>
            </a:r>
            <a:r>
              <a:rPr lang="en-US" dirty="0">
                <a:ea typeface="Calibri" panose="020F0502020204030204"/>
                <a:cs typeface="Calibri" panose="020F0502020204030204"/>
              </a:rPr>
              <a:t> </a:t>
            </a:r>
            <a:r>
              <a:rPr lang="en-US" dirty="0" err="1">
                <a:ea typeface="Calibri" panose="020F0502020204030204"/>
                <a:cs typeface="Calibri" panose="020F0502020204030204"/>
              </a:rPr>
              <a:t>i</a:t>
            </a:r>
            <a:r>
              <a:rPr lang="en-US" dirty="0">
                <a:ea typeface="Calibri" panose="020F0502020204030204"/>
                <a:cs typeface="Calibri" panose="020F0502020204030204"/>
              </a:rPr>
              <a:t> </a:t>
            </a:r>
            <a:r>
              <a:rPr lang="en-US" dirty="0" err="1">
                <a:ea typeface="Calibri" panose="020F0502020204030204"/>
                <a:cs typeface="Calibri" panose="020F0502020204030204"/>
              </a:rPr>
              <a:t>ddangos</a:t>
            </a:r>
            <a:r>
              <a:rPr lang="en-US" dirty="0">
                <a:ea typeface="Calibri" panose="020F0502020204030204"/>
                <a:cs typeface="Calibri" panose="020F0502020204030204"/>
              </a:rPr>
              <a:t> y </a:t>
            </a:r>
            <a:r>
              <a:rPr lang="en-US" dirty="0" err="1">
                <a:ea typeface="Calibri" panose="020F0502020204030204"/>
                <a:cs typeface="Calibri" panose="020F0502020204030204"/>
              </a:rPr>
              <a:t>sleid</a:t>
            </a:r>
            <a:r>
              <a:rPr lang="en-US" dirty="0">
                <a:ea typeface="Calibri" panose="020F0502020204030204"/>
                <a:cs typeface="Calibri" panose="020F0502020204030204"/>
              </a:rPr>
              <a:t> </a:t>
            </a:r>
            <a:r>
              <a:rPr lang="en-US" dirty="0" err="1">
                <a:ea typeface="Calibri" panose="020F0502020204030204"/>
                <a:cs typeface="Calibri" panose="020F0502020204030204"/>
              </a:rPr>
              <a:t>eto</a:t>
            </a:r>
            <a:r>
              <a:rPr lang="en-US" dirty="0">
                <a:ea typeface="Calibri" panose="020F0502020204030204"/>
                <a:cs typeface="Calibri" panose="020F0502020204030204"/>
              </a:rPr>
              <a:t> </a:t>
            </a:r>
            <a:r>
              <a:rPr lang="en-US" dirty="0" err="1">
                <a:ea typeface="Calibri" panose="020F0502020204030204"/>
                <a:cs typeface="Calibri" panose="020F0502020204030204"/>
              </a:rPr>
              <a:t>ar</a:t>
            </a:r>
            <a:r>
              <a:rPr lang="en-US" dirty="0">
                <a:ea typeface="Calibri" panose="020F0502020204030204"/>
                <a:cs typeface="Calibri" panose="020F0502020204030204"/>
              </a:rPr>
              <a:t> y </a:t>
            </a:r>
            <a:r>
              <a:rPr lang="en-US" dirty="0" err="1">
                <a:ea typeface="Calibri" panose="020F0502020204030204"/>
                <a:cs typeface="Calibri" panose="020F0502020204030204"/>
              </a:rPr>
              <a:t>diwedd</a:t>
            </a:r>
            <a:r>
              <a:rPr lang="en-US" dirty="0">
                <a:ea typeface="Calibri" panose="020F0502020204030204"/>
                <a:cs typeface="Calibri" panose="020F0502020204030204"/>
              </a:rPr>
              <a:t>, </a:t>
            </a:r>
            <a:r>
              <a:rPr lang="en-US" dirty="0" err="1">
                <a:ea typeface="Calibri" panose="020F0502020204030204"/>
                <a:cs typeface="Calibri" panose="020F0502020204030204"/>
              </a:rPr>
              <a:t>gyda</a:t>
            </a:r>
            <a:r>
              <a:rPr lang="en-US" dirty="0">
                <a:ea typeface="Calibri" panose="020F0502020204030204"/>
                <a:cs typeface="Calibri" panose="020F0502020204030204"/>
              </a:rPr>
              <a:t> </a:t>
            </a:r>
            <a:r>
              <a:rPr lang="en-US" dirty="0" err="1">
                <a:ea typeface="Calibri" panose="020F0502020204030204"/>
                <a:cs typeface="Calibri" panose="020F0502020204030204"/>
              </a:rPr>
              <a:t>gwybodaeth</a:t>
            </a:r>
            <a:r>
              <a:rPr lang="en-US" dirty="0">
                <a:ea typeface="Calibri" panose="020F0502020204030204"/>
                <a:cs typeface="Calibri" panose="020F0502020204030204"/>
              </a:rPr>
              <a:t> </a:t>
            </a:r>
            <a:r>
              <a:rPr lang="en-US" dirty="0" err="1">
                <a:ea typeface="Calibri" panose="020F0502020204030204"/>
                <a:cs typeface="Calibri" panose="020F0502020204030204"/>
              </a:rPr>
              <a:t>allweddol</a:t>
            </a:r>
            <a:r>
              <a:rPr lang="en-US" dirty="0">
                <a:ea typeface="Calibri" panose="020F0502020204030204"/>
                <a:cs typeface="Calibri" panose="020F0502020204030204"/>
              </a:rPr>
              <a:t> am yr </a:t>
            </a:r>
            <a:r>
              <a:rPr lang="en-US" dirty="0" err="1">
                <a:ea typeface="Calibri" panose="020F0502020204030204"/>
                <a:cs typeface="Calibri" panose="020F0502020204030204"/>
              </a:rPr>
              <a:t>etholiad</a:t>
            </a:r>
            <a:r>
              <a:rPr lang="en-US" dirty="0">
                <a:ea typeface="Calibri" panose="020F0502020204030204"/>
                <a:cs typeface="Calibri" panose="020F0502020204030204"/>
              </a:rPr>
              <a:t>.</a:t>
            </a:r>
          </a:p>
          <a:p>
            <a:pPr marL="171450" indent="-171450">
              <a:buFont typeface="Calibri"/>
              <a:buChar char="-"/>
            </a:pP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ACF274CC-7FA4-239F-C403-FF29F53891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295538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05433-110C-D611-D8C2-FD3BD90D8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5EA5F-85B5-5187-024D-C1B4F768F430}"/>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A902D250-BFB2-A854-D41B-86CB56E8C8D6}"/>
              </a:ext>
            </a:extLst>
          </p:cNvPr>
          <p:cNvSpPr>
            <a:spLocks noGrp="1"/>
          </p:cNvSpPr>
          <p:nvPr>
            <p:ph type="body" idx="1"/>
          </p:nvPr>
        </p:nvSpPr>
        <p:spPr/>
        <p:txBody>
          <a:bodyPr/>
          <a:lstStyle/>
          <a:p>
            <a:pPr rtl="0"/>
            <a:r>
              <a:rPr lang="cy-GB" sz="1200" b="0" i="0" kern="1200" dirty="0">
                <a:solidFill>
                  <a:schemeClr val="tx1"/>
                </a:solidFill>
                <a:effectLst/>
                <a:latin typeface="+mn-lt"/>
                <a:ea typeface="+mn-ea"/>
                <a:cs typeface="+mn-cs"/>
              </a:rPr>
              <a:t>Gellir defnyddio'r sleid hon i gyflwyno'r etholiad.</a:t>
            </a:r>
          </a:p>
          <a:p>
            <a:pPr rtl="0"/>
            <a:endParaRPr lang="cy-GB" sz="1200" b="0" i="0" kern="1200" dirty="0">
              <a:solidFill>
                <a:schemeClr val="tx1"/>
              </a:solidFill>
              <a:effectLst/>
              <a:latin typeface="+mn-lt"/>
              <a:ea typeface="+mn-ea"/>
              <a:cs typeface="+mn-cs"/>
            </a:endParaRPr>
          </a:p>
          <a:p>
            <a:pPr marL="285750" indent="-285750">
              <a:buFont typeface="Arial"/>
              <a:buChar char="•"/>
            </a:pPr>
            <a:r>
              <a:rPr lang="cy-GB" sz="1200" b="0" i="0" kern="1200">
                <a:solidFill>
                  <a:schemeClr val="tx1"/>
                </a:solidFill>
                <a:effectLst/>
                <a:latin typeface="+mn-lt"/>
                <a:ea typeface="+mn-ea"/>
                <a:cs typeface="+mn-cs"/>
              </a:rPr>
              <a:t>Cynhelir yr etholiad ar 7 Mai 2026</a:t>
            </a:r>
            <a:endParaRPr lang="cy-GB" sz="1200" b="0" i="0" kern="1200">
              <a:solidFill>
                <a:schemeClr val="tx1"/>
              </a:solidFill>
              <a:effectLst/>
              <a:latin typeface="+mn-lt"/>
              <a:ea typeface="Calibri"/>
              <a:cs typeface="Calibri"/>
            </a:endParaRPr>
          </a:p>
          <a:p>
            <a:pPr marL="285750" indent="-285750" rtl="0">
              <a:buFont typeface="Arial"/>
              <a:buChar char="•"/>
            </a:pPr>
            <a:r>
              <a:rPr lang="cy-GB" sz="1200" b="0" i="0" kern="1200" dirty="0">
                <a:solidFill>
                  <a:schemeClr val="tx1"/>
                </a:solidFill>
                <a:effectLst/>
                <a:latin typeface="+mn-lt"/>
                <a:ea typeface="+mn-ea"/>
                <a:cs typeface="+mn-cs"/>
              </a:rPr>
              <a:t>Mae angen i chi fod yn 16 oed, yn byw yng Nghymru ac wedi cofrestru i bleidleisio i bleidleisio yn yr etholiad hwn</a:t>
            </a:r>
            <a:endParaRPr lang="cy-GB" sz="1200" b="0" i="0" kern="1200" dirty="0">
              <a:solidFill>
                <a:schemeClr val="tx1"/>
              </a:solidFill>
              <a:effectLst/>
              <a:latin typeface="+mn-lt"/>
              <a:ea typeface="Calibri" panose="020F0502020204030204"/>
              <a:cs typeface="Calibri" panose="020F0502020204030204"/>
            </a:endParaRPr>
          </a:p>
          <a:p>
            <a:pPr marL="285750" indent="-285750" rtl="0">
              <a:buFont typeface="Arial"/>
              <a:buChar char="•"/>
            </a:pPr>
            <a:r>
              <a:rPr lang="cy-GB" sz="1200" b="0" i="0" kern="1200" dirty="0">
                <a:solidFill>
                  <a:schemeClr val="tx1"/>
                </a:solidFill>
                <a:effectLst/>
                <a:latin typeface="+mn-lt"/>
                <a:ea typeface="+mn-ea"/>
                <a:cs typeface="+mn-cs"/>
              </a:rPr>
              <a:t>Byddwch yn pleidleisio dros y blaid wleidyddol neu'r ymgeisydd annibynnol yr hoffech iddo eich cynrychioli yn y Senedd</a:t>
            </a:r>
            <a:endParaRPr lang="cy-GB" sz="1200" b="0" i="0" kern="1200" dirty="0">
              <a:solidFill>
                <a:schemeClr val="tx1"/>
              </a:solidFill>
              <a:effectLst/>
              <a:latin typeface="+mn-lt"/>
              <a:ea typeface="Calibri" panose="020F0502020204030204"/>
              <a:cs typeface="Calibri" panose="020F0502020204030204"/>
            </a:endParaRPr>
          </a:p>
          <a:p>
            <a:pPr marL="285750" indent="-285750" rtl="0">
              <a:buFont typeface="Arial"/>
              <a:buChar char="•"/>
            </a:pPr>
            <a:r>
              <a:rPr lang="cy-GB" sz="1200" b="0" i="0" kern="1200" dirty="0">
                <a:solidFill>
                  <a:schemeClr val="tx1"/>
                </a:solidFill>
                <a:effectLst/>
                <a:latin typeface="+mn-lt"/>
                <a:ea typeface="+mn-ea"/>
                <a:cs typeface="+mn-cs"/>
              </a:rPr>
              <a:t>Mae'r Senedd yn gwneud penderfyniadau am eich addysg, iechyd, trafnidiaeth, tai a'r amgylchedd.</a:t>
            </a:r>
            <a:endParaRPr lang="cy-GB" sz="1200" b="0" i="0" kern="1200" dirty="0">
              <a:solidFill>
                <a:schemeClr val="tx1"/>
              </a:solidFill>
              <a:effectLst/>
              <a:latin typeface="+mn-lt"/>
              <a:ea typeface="Calibri" panose="020F0502020204030204"/>
              <a:cs typeface="Calibri" panose="020F0502020204030204"/>
            </a:endParaRPr>
          </a:p>
          <a:p>
            <a:endParaRPr lang="en-US" dirty="0">
              <a:ea typeface="Calibri" panose="020F0502020204030204"/>
              <a:cs typeface="Calibri" panose="020F0502020204030204"/>
            </a:endParaRPr>
          </a:p>
          <a:p>
            <a:pPr marL="171450" indent="-171450">
              <a:buFont typeface="Calibri"/>
              <a:buChar char="-"/>
            </a:pP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04647F5-BF8B-3664-8F5D-C9B7A634FD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10309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B36B-50E7-649E-5227-836C92E44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20400-2032-7000-B0C0-5F66CF035AF5}"/>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54D2354C-393E-367F-2C9D-24B88C62CB66}"/>
              </a:ext>
            </a:extLst>
          </p:cNvPr>
          <p:cNvSpPr>
            <a:spLocks noGrp="1"/>
          </p:cNvSpPr>
          <p:nvPr>
            <p:ph type="body" idx="1"/>
          </p:nvPr>
        </p:nvSpPr>
        <p:spPr/>
        <p:txBody>
          <a:bodyPr/>
          <a:lstStyle/>
          <a:p>
            <a:pPr rtl="0"/>
            <a:r>
              <a:rPr lang="cy-GB" sz="1200" b="0" i="0" kern="1200" dirty="0">
                <a:solidFill>
                  <a:schemeClr val="tx1"/>
                </a:solidFill>
                <a:effectLst/>
                <a:latin typeface="+mn-lt"/>
                <a:ea typeface="+mn-ea"/>
                <a:cs typeface="+mn-cs"/>
              </a:rPr>
              <a:t>Cyflwynwch yr hyn y byddwch chi'n ei gwmpasu yn y gwasanaeth</a:t>
            </a:r>
            <a:r>
              <a:rPr lang="cy-GB" dirty="0"/>
              <a:t>.</a:t>
            </a:r>
            <a:endParaRPr lang="cy-GB" sz="1200" b="0" i="0" kern="1200" dirty="0">
              <a:solidFill>
                <a:schemeClr val="tx1"/>
              </a:solidFill>
              <a:effectLst/>
              <a:latin typeface="+mn-lt"/>
              <a:ea typeface="+mn-ea"/>
              <a:cs typeface="+mn-cs"/>
            </a:endParaRPr>
          </a:p>
          <a:p>
            <a:endParaRPr lang="en-US" dirty="0">
              <a:ea typeface="Calibri" panose="020F0502020204030204"/>
              <a:cs typeface="Calibri" panose="020F0502020204030204"/>
            </a:endParaRPr>
          </a:p>
          <a:p>
            <a:pPr marL="171450" indent="-171450">
              <a:buFont typeface="Calibri"/>
              <a:buChar char="-"/>
            </a:pP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B48F7A8-EED2-E9EB-EC0F-635D34C812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97331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Gofynnwch</a:t>
            </a:r>
            <a:r>
              <a:rPr lang="en-US" dirty="0"/>
              <a:t> </a:t>
            </a:r>
            <a:r>
              <a:rPr lang="en-US" dirty="0" err="1"/>
              <a:t>i'r</a:t>
            </a:r>
            <a:r>
              <a:rPr lang="en-US" dirty="0"/>
              <a:t> </a:t>
            </a:r>
            <a:r>
              <a:rPr lang="en-US" dirty="0" err="1"/>
              <a:t>myfyrwyr</a:t>
            </a:r>
            <a:r>
              <a:rPr lang="en-US" dirty="0"/>
              <a:t> </a:t>
            </a:r>
            <a:r>
              <a:rPr lang="en-US" dirty="0" err="1"/>
              <a:t>feddwl</a:t>
            </a:r>
            <a:r>
              <a:rPr lang="en-US" dirty="0"/>
              <a:t> am </a:t>
            </a:r>
            <a:r>
              <a:rPr lang="en-US" dirty="0" err="1"/>
              <a:t>ba</a:t>
            </a:r>
            <a:r>
              <a:rPr lang="en-US" dirty="0"/>
              <a:t> un </a:t>
            </a:r>
            <a:r>
              <a:rPr lang="en-US" dirty="0" err="1"/>
              <a:t>o'r</a:t>
            </a:r>
            <a:r>
              <a:rPr lang="en-US" dirty="0"/>
              <a:t> </a:t>
            </a:r>
            <a:r>
              <a:rPr lang="en-US" dirty="0" err="1"/>
              <a:t>rhain</a:t>
            </a:r>
            <a:r>
              <a:rPr lang="en-US" dirty="0"/>
              <a:t> y </a:t>
            </a:r>
            <a:r>
              <a:rPr lang="en-US" dirty="0" err="1"/>
              <a:t>mae</a:t>
            </a:r>
            <a:r>
              <a:rPr lang="en-US" dirty="0"/>
              <a:t> </a:t>
            </a:r>
            <a:r>
              <a:rPr lang="en-US" dirty="0" err="1"/>
              <a:t>ganddyn</a:t>
            </a:r>
            <a:r>
              <a:rPr lang="en-US" dirty="0"/>
              <a:t> </a:t>
            </a:r>
            <a:r>
              <a:rPr lang="en-US" dirty="0" err="1"/>
              <a:t>nhw</a:t>
            </a:r>
            <a:r>
              <a:rPr lang="en-US" dirty="0"/>
              <a:t> </a:t>
            </a:r>
            <a:r>
              <a:rPr lang="en-US" dirty="0" err="1"/>
              <a:t>hawl</a:t>
            </a:r>
            <a:r>
              <a:rPr lang="en-US" dirty="0"/>
              <a:t> </a:t>
            </a:r>
            <a:r>
              <a:rPr lang="en-US" dirty="0" err="1"/>
              <a:t>iddo</a:t>
            </a:r>
            <a:r>
              <a:rPr lang="en-US" dirty="0"/>
              <a:t> </a:t>
            </a:r>
            <a:r>
              <a:rPr lang="en-US" dirty="0" err="1"/>
              <a:t>cyn</a:t>
            </a:r>
            <a:r>
              <a:rPr lang="en-US" dirty="0"/>
              <a:t> </a:t>
            </a:r>
            <a:r>
              <a:rPr lang="en-US" dirty="0" err="1"/>
              <a:t>dangos</a:t>
            </a:r>
            <a:r>
              <a:rPr lang="en-US" dirty="0"/>
              <a:t> yr </a:t>
            </a:r>
            <a:r>
              <a:rPr lang="en-US" dirty="0" err="1"/>
              <a:t>atebion</a:t>
            </a:r>
            <a:r>
              <a:rPr lang="en-US" dirty="0"/>
              <a:t> </a:t>
            </a:r>
            <a:r>
              <a:rPr lang="en-US" dirty="0" err="1"/>
              <a:t>ar</a:t>
            </a:r>
            <a:r>
              <a:rPr lang="en-US" dirty="0"/>
              <a:t> y </a:t>
            </a:r>
            <a:r>
              <a:rPr lang="en-US" dirty="0" err="1"/>
              <a:t>sleid</a:t>
            </a:r>
            <a:r>
              <a:rPr lang="en-US" dirty="0"/>
              <a:t> </a:t>
            </a:r>
            <a:r>
              <a:rPr lang="en-US" dirty="0" err="1"/>
              <a:t>nesaf</a:t>
            </a:r>
            <a:r>
              <a:rPr lang="en-US" dirty="0"/>
              <a:t>.</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362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70EA5-BC2E-45A1-3FC8-FFF9F06C5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95CE4-546F-27E6-7683-7F19D792E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4DB12-7F14-1FD1-CA72-2AF8F65467D7}"/>
              </a:ext>
            </a:extLst>
          </p:cNvPr>
          <p:cNvSpPr>
            <a:spLocks noGrp="1"/>
          </p:cNvSpPr>
          <p:nvPr>
            <p:ph type="body" idx="1"/>
          </p:nvPr>
        </p:nvSpPr>
        <p:spPr/>
        <p:txBody>
          <a:bodyPr/>
          <a:lstStyle/>
          <a:p>
            <a:r>
              <a:rPr lang="en-US" err="1">
                <a:solidFill>
                  <a:srgbClr val="1F1F1F"/>
                </a:solidFill>
              </a:rPr>
              <a:t>Ewch</a:t>
            </a:r>
            <a:r>
              <a:rPr lang="en-US" dirty="0">
                <a:solidFill>
                  <a:srgbClr val="1F1F1F"/>
                </a:solidFill>
              </a:rPr>
              <a:t> </a:t>
            </a:r>
            <a:r>
              <a:rPr lang="en-US" err="1">
                <a:solidFill>
                  <a:srgbClr val="1F1F1F"/>
                </a:solidFill>
              </a:rPr>
              <a:t>drwy'r</a:t>
            </a:r>
            <a:r>
              <a:rPr lang="en-US" dirty="0">
                <a:solidFill>
                  <a:srgbClr val="1F1F1F"/>
                </a:solidFill>
              </a:rPr>
              <a:t> </a:t>
            </a:r>
            <a:r>
              <a:rPr lang="en-US" err="1">
                <a:solidFill>
                  <a:srgbClr val="1F1F1F"/>
                </a:solidFill>
              </a:rPr>
              <a:t>atebion</a:t>
            </a:r>
            <a:r>
              <a:rPr lang="en-US" dirty="0">
                <a:solidFill>
                  <a:srgbClr val="1F1F1F"/>
                </a:solidFill>
              </a:rPr>
              <a:t> a </a:t>
            </a:r>
            <a:r>
              <a:rPr lang="en-US" err="1">
                <a:solidFill>
                  <a:srgbClr val="1F1F1F"/>
                </a:solidFill>
              </a:rPr>
              <a:t>thynnwch</a:t>
            </a:r>
            <a:r>
              <a:rPr lang="en-US" dirty="0">
                <a:solidFill>
                  <a:srgbClr val="1F1F1F"/>
                </a:solidFill>
              </a:rPr>
              <a:t> </a:t>
            </a:r>
            <a:r>
              <a:rPr lang="en-US" err="1">
                <a:solidFill>
                  <a:srgbClr val="1F1F1F"/>
                </a:solidFill>
              </a:rPr>
              <a:t>sylw</a:t>
            </a:r>
            <a:r>
              <a:rPr lang="en-US" dirty="0">
                <a:solidFill>
                  <a:srgbClr val="1F1F1F"/>
                </a:solidFill>
              </a:rPr>
              <a:t> at rai </a:t>
            </a:r>
            <a:r>
              <a:rPr lang="en-US" err="1">
                <a:solidFill>
                  <a:srgbClr val="1F1F1F"/>
                </a:solidFill>
              </a:rPr>
              <a:t>o'r</a:t>
            </a:r>
            <a:r>
              <a:rPr lang="en-US" dirty="0">
                <a:solidFill>
                  <a:srgbClr val="1F1F1F"/>
                </a:solidFill>
              </a:rPr>
              <a:t> </a:t>
            </a:r>
            <a:r>
              <a:rPr lang="en-US" err="1">
                <a:solidFill>
                  <a:srgbClr val="1F1F1F"/>
                </a:solidFill>
              </a:rPr>
              <a:t>hawliau</a:t>
            </a:r>
            <a:r>
              <a:rPr lang="en-US" dirty="0">
                <a:solidFill>
                  <a:srgbClr val="1F1F1F"/>
                </a:solidFill>
              </a:rPr>
              <a:t> </a:t>
            </a:r>
            <a:r>
              <a:rPr lang="en-US" err="1">
                <a:solidFill>
                  <a:srgbClr val="1F1F1F"/>
                </a:solidFill>
              </a:rPr>
              <a:t>allweddol</a:t>
            </a:r>
            <a:r>
              <a:rPr lang="en-US" dirty="0">
                <a:solidFill>
                  <a:srgbClr val="1F1F1F"/>
                </a:solidFill>
              </a:rPr>
              <a:t> </a:t>
            </a:r>
            <a:r>
              <a:rPr lang="en-US" err="1">
                <a:solidFill>
                  <a:srgbClr val="1F1F1F"/>
                </a:solidFill>
              </a:rPr>
              <a:t>sydd</a:t>
            </a:r>
            <a:r>
              <a:rPr lang="en-US" dirty="0">
                <a:solidFill>
                  <a:srgbClr val="1F1F1F"/>
                </a:solidFill>
              </a:rPr>
              <a:t> </a:t>
            </a:r>
            <a:r>
              <a:rPr lang="en-US" err="1">
                <a:solidFill>
                  <a:srgbClr val="1F1F1F"/>
                </a:solidFill>
              </a:rPr>
              <a:t>gan</a:t>
            </a:r>
            <a:r>
              <a:rPr lang="en-US" dirty="0">
                <a:solidFill>
                  <a:srgbClr val="1F1F1F"/>
                </a:solidFill>
              </a:rPr>
              <a:t> </a:t>
            </a:r>
            <a:r>
              <a:rPr lang="en-US" err="1">
                <a:solidFill>
                  <a:srgbClr val="1F1F1F"/>
                </a:solidFill>
              </a:rPr>
              <a:t>blant</a:t>
            </a:r>
            <a:r>
              <a:rPr lang="en-US" dirty="0">
                <a:solidFill>
                  <a:srgbClr val="1F1F1F"/>
                </a:solidFill>
              </a:rPr>
              <a:t>.</a:t>
            </a:r>
          </a:p>
          <a:p>
            <a:endParaRPr lang="en-US" dirty="0">
              <a:solidFill>
                <a:srgbClr val="1F1F1F"/>
              </a:solidFill>
              <a:ea typeface="Calibri"/>
              <a:cs typeface="Calibri"/>
            </a:endParaRPr>
          </a:p>
          <a:p>
            <a:r>
              <a:rPr lang="en-US" dirty="0" err="1">
                <a:solidFill>
                  <a:srgbClr val="1F1F1F"/>
                </a:solidFill>
              </a:rPr>
              <a:t>Tynnwch</a:t>
            </a:r>
            <a:r>
              <a:rPr lang="en-US" dirty="0">
                <a:solidFill>
                  <a:srgbClr val="1F1F1F"/>
                </a:solidFill>
              </a:rPr>
              <a:t> </a:t>
            </a:r>
            <a:r>
              <a:rPr lang="en-US" dirty="0" err="1">
                <a:solidFill>
                  <a:srgbClr val="1F1F1F"/>
                </a:solidFill>
              </a:rPr>
              <a:t>sylw</a:t>
            </a:r>
            <a:r>
              <a:rPr lang="en-US" dirty="0">
                <a:solidFill>
                  <a:srgbClr val="1F1F1F"/>
                </a:solidFill>
              </a:rPr>
              <a:t> at yr </a:t>
            </a:r>
            <a:r>
              <a:rPr lang="en-US" dirty="0" err="1">
                <a:solidFill>
                  <a:srgbClr val="1F1F1F"/>
                </a:solidFill>
              </a:rPr>
              <a:t>hawl</a:t>
            </a:r>
            <a:r>
              <a:rPr lang="en-US" dirty="0">
                <a:solidFill>
                  <a:srgbClr val="1F1F1F"/>
                </a:solidFill>
              </a:rPr>
              <a:t> '</a:t>
            </a:r>
            <a:r>
              <a:rPr lang="en-US" dirty="0" err="1">
                <a:solidFill>
                  <a:srgbClr val="1F1F1F"/>
                </a:solidFill>
              </a:rPr>
              <a:t>Gwrando</a:t>
            </a:r>
            <a:r>
              <a:rPr lang="en-US" dirty="0">
                <a:solidFill>
                  <a:srgbClr val="1F1F1F"/>
                </a:solidFill>
              </a:rPr>
              <a:t> </a:t>
            </a:r>
            <a:r>
              <a:rPr lang="en-US" dirty="0" err="1">
                <a:solidFill>
                  <a:srgbClr val="1F1F1F"/>
                </a:solidFill>
              </a:rPr>
              <a:t>ar</a:t>
            </a:r>
            <a:r>
              <a:rPr lang="en-US" dirty="0">
                <a:solidFill>
                  <a:srgbClr val="1F1F1F"/>
                </a:solidFill>
              </a:rPr>
              <a:t> </a:t>
            </a:r>
            <a:r>
              <a:rPr lang="en-US" dirty="0" err="1">
                <a:solidFill>
                  <a:srgbClr val="1F1F1F"/>
                </a:solidFill>
              </a:rPr>
              <a:t>beth</a:t>
            </a:r>
            <a:r>
              <a:rPr lang="en-US" dirty="0">
                <a:solidFill>
                  <a:srgbClr val="1F1F1F"/>
                </a:solidFill>
              </a:rPr>
              <a:t> </a:t>
            </a:r>
            <a:r>
              <a:rPr lang="en-US" dirty="0" err="1">
                <a:solidFill>
                  <a:srgbClr val="1F1F1F"/>
                </a:solidFill>
              </a:rPr>
              <a:t>sydd</a:t>
            </a:r>
            <a:r>
              <a:rPr lang="en-US" dirty="0">
                <a:solidFill>
                  <a:srgbClr val="1F1F1F"/>
                </a:solidFill>
              </a:rPr>
              <a:t> </a:t>
            </a:r>
            <a:r>
              <a:rPr lang="en-US" dirty="0" err="1">
                <a:solidFill>
                  <a:srgbClr val="1F1F1F"/>
                </a:solidFill>
              </a:rPr>
              <a:t>gennych</a:t>
            </a:r>
            <a:r>
              <a:rPr lang="en-US" dirty="0">
                <a:solidFill>
                  <a:srgbClr val="1F1F1F"/>
                </a:solidFill>
              </a:rPr>
              <a:t> chi </a:t>
            </a:r>
            <a:r>
              <a:rPr lang="en-US" dirty="0" err="1">
                <a:solidFill>
                  <a:srgbClr val="1F1F1F"/>
                </a:solidFill>
              </a:rPr>
              <a:t>ddweud</a:t>
            </a:r>
            <a:r>
              <a:rPr lang="en-US" dirty="0">
                <a:solidFill>
                  <a:srgbClr val="1F1F1F"/>
                </a:solidFill>
              </a:rPr>
              <a:t>'. Sut </a:t>
            </a:r>
            <a:r>
              <a:rPr lang="en-US" dirty="0" err="1">
                <a:solidFill>
                  <a:srgbClr val="1F1F1F"/>
                </a:solidFill>
              </a:rPr>
              <a:t>allai</a:t>
            </a:r>
            <a:r>
              <a:rPr lang="en-US" dirty="0">
                <a:solidFill>
                  <a:srgbClr val="1F1F1F"/>
                </a:solidFill>
              </a:rPr>
              <a:t> </a:t>
            </a:r>
            <a:r>
              <a:rPr lang="en-US" dirty="0" err="1">
                <a:solidFill>
                  <a:srgbClr val="1F1F1F"/>
                </a:solidFill>
              </a:rPr>
              <a:t>hyn</a:t>
            </a:r>
            <a:r>
              <a:rPr lang="en-US" dirty="0">
                <a:solidFill>
                  <a:srgbClr val="1F1F1F"/>
                </a:solidFill>
              </a:rPr>
              <a:t> </a:t>
            </a:r>
            <a:r>
              <a:rPr lang="en-US" dirty="0" err="1">
                <a:solidFill>
                  <a:srgbClr val="1F1F1F"/>
                </a:solidFill>
              </a:rPr>
              <a:t>gysylltu</a:t>
            </a:r>
            <a:r>
              <a:rPr lang="en-US" dirty="0">
                <a:solidFill>
                  <a:srgbClr val="1F1F1F"/>
                </a:solidFill>
              </a:rPr>
              <a:t> â </a:t>
            </a:r>
            <a:r>
              <a:rPr lang="en-US" dirty="0" err="1">
                <a:solidFill>
                  <a:srgbClr val="1F1F1F"/>
                </a:solidFill>
              </a:rPr>
              <a:t>chymryd</a:t>
            </a:r>
            <a:r>
              <a:rPr lang="en-US" dirty="0">
                <a:solidFill>
                  <a:srgbClr val="1F1F1F"/>
                </a:solidFill>
              </a:rPr>
              <a:t> </a:t>
            </a:r>
            <a:r>
              <a:rPr lang="en-US" dirty="0" err="1">
                <a:solidFill>
                  <a:srgbClr val="1F1F1F"/>
                </a:solidFill>
              </a:rPr>
              <a:t>rhan</a:t>
            </a:r>
            <a:r>
              <a:rPr lang="en-US" dirty="0">
                <a:solidFill>
                  <a:srgbClr val="1F1F1F"/>
                </a:solidFill>
              </a:rPr>
              <a:t> </a:t>
            </a:r>
            <a:r>
              <a:rPr lang="en-US" dirty="0" err="1">
                <a:solidFill>
                  <a:srgbClr val="1F1F1F"/>
                </a:solidFill>
              </a:rPr>
              <a:t>mewn</a:t>
            </a:r>
            <a:r>
              <a:rPr lang="en-US" dirty="0">
                <a:solidFill>
                  <a:srgbClr val="1F1F1F"/>
                </a:solidFill>
              </a:rPr>
              <a:t> </a:t>
            </a:r>
            <a:r>
              <a:rPr lang="en-US" dirty="0" err="1">
                <a:solidFill>
                  <a:srgbClr val="1F1F1F"/>
                </a:solidFill>
              </a:rPr>
              <a:t>etholiadau</a:t>
            </a:r>
            <a:r>
              <a:rPr lang="en-US" dirty="0">
                <a:solidFill>
                  <a:srgbClr val="1F1F1F"/>
                </a:solidFill>
              </a:rPr>
              <a:t>?</a:t>
            </a:r>
            <a:endParaRPr lang="en-US" dirty="0"/>
          </a:p>
        </p:txBody>
      </p:sp>
      <p:sp>
        <p:nvSpPr>
          <p:cNvPr id="4" name="Slide Number Placeholder 3">
            <a:extLst>
              <a:ext uri="{FF2B5EF4-FFF2-40B4-BE49-F238E27FC236}">
                <a16:creationId xmlns:a16="http://schemas.microsoft.com/office/drawing/2014/main" id="{2705C3DC-610E-38AC-0DB5-81882B4E2A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729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noProof="0" dirty="0"/>
              <a:t>Chwaraewch y fideo.</a:t>
            </a:r>
            <a:br>
              <a:rPr lang="cy-GB" noProof="0" dirty="0"/>
            </a:br>
            <a:r>
              <a:rPr lang="cy-GB" noProof="0" dirty="0"/>
              <a:t>Nodwch fod ganddyn nhw hawl i fynegi eu barn, a bod pleidleisio yn Etholiad y Senedd yn un ffordd o wneud hynny a sicrhau bod eu lleisiau’n cael eu clywed.</a:t>
            </a:r>
            <a:endParaRPr lang="cy-GB" noProof="0" dirty="0">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2234523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cy-GB" noProof="0" dirty="0"/>
              <a:t>Darllenwch y datganiad hwn allan am beth mae’r Senedd yn ei wneud.</a:t>
            </a:r>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7</a:t>
            </a:fld>
            <a:endParaRPr lang="en-GB" sz="1000"/>
          </a:p>
        </p:txBody>
      </p:sp>
    </p:spTree>
    <p:extLst>
      <p:ext uri="{BB962C8B-B14F-4D97-AF65-F5344CB8AC3E}">
        <p14:creationId xmlns:p14="http://schemas.microsoft.com/office/powerpoint/2010/main" val="272192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92075" y="639763"/>
            <a:ext cx="6921500" cy="3894137"/>
          </a:xfrm>
        </p:spPr>
      </p:sp>
      <p:sp>
        <p:nvSpPr>
          <p:cNvPr id="3" name="Notes Placeholder 2"/>
          <p:cNvSpPr>
            <a:spLocks noGrp="1"/>
          </p:cNvSpPr>
          <p:nvPr>
            <p:ph type="body" idx="1"/>
            <p:custDataLst>
              <p:tags r:id="rId2"/>
            </p:custDataLst>
          </p:nvPr>
        </p:nvSpPr>
        <p:spPr/>
        <p:txBody>
          <a:bodyPr/>
          <a:lstStyle/>
          <a:p>
            <a:pPr marL="171450" indent="-171450">
              <a:buFont typeface="Arial"/>
              <a:buChar char="•"/>
            </a:pPr>
            <a:r>
              <a:rPr lang="cy-GB" noProof="0" dirty="0"/>
              <a:t>Roedd Cymru’n arfer cael ei llywodraethu gan Senedd y DU yn Llundain. Roedd Senedd y DU yn arfer gwneud llawer o’r penderfyniadau yma yng Nghymru.</a:t>
            </a:r>
          </a:p>
          <a:p>
            <a:pPr marL="171450" indent="-171450">
              <a:buFont typeface="Arial"/>
              <a:buChar char="•"/>
            </a:pPr>
            <a:r>
              <a:rPr lang="cy-GB" noProof="0" dirty="0"/>
              <a:t>Ond ers Datganoli i Gymru a sefydlu’r Senedd, mae’r Senedd yn gallu gwneud ei phenderfyniadau ei hun ar lawer o bethau sy’n effeithio ar ein bywydau bob dydd</a:t>
            </a:r>
            <a:endParaRPr lang="cy-GB" noProof="0" dirty="0">
              <a:ea typeface="Calibri"/>
              <a:cs typeface="Calibri"/>
            </a:endParaRPr>
          </a:p>
        </p:txBody>
      </p:sp>
      <p:sp>
        <p:nvSpPr>
          <p:cNvPr id="4" name="Slide Number Placeholder 3"/>
          <p:cNvSpPr>
            <a:spLocks noGrp="1"/>
          </p:cNvSpPr>
          <p:nvPr>
            <p:ph type="sldNum" sz="quarter" idx="5"/>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prstClr val="black"/>
              </a:solidFill>
              <a:effectLst/>
              <a:uLnTx/>
              <a:uFillTx/>
              <a:latin typeface="Montserrat Light"/>
              <a:ea typeface="+mn-ea"/>
              <a:cs typeface="Arial"/>
            </a:endParaRPr>
          </a:p>
        </p:txBody>
      </p:sp>
    </p:spTree>
    <p:extLst>
      <p:ext uri="{BB962C8B-B14F-4D97-AF65-F5344CB8AC3E}">
        <p14:creationId xmlns:p14="http://schemas.microsoft.com/office/powerpoint/2010/main" val="2668187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a:defRPr/>
            </a:pPr>
            <a:r>
              <a:rPr lang="cy-GB" b="0" noProof="0" dirty="0"/>
              <a:t>Ar beth y gall y Senedd wneud penderfyniadau?</a:t>
            </a:r>
            <a:br>
              <a:rPr lang="cy-GB" b="0" noProof="0" dirty="0"/>
            </a:br>
            <a:r>
              <a:rPr lang="cy-GB" b="0" noProof="0" dirty="0"/>
              <a:t>Edrychwch ar y pynciau ar y sleid. Mae rhai ohonyn nhw’n bethau y mae Senedd y DU yn dal i wneud penderfyniadau yn eu cylch yma yng Nghymru, ac mae eraill yn bethau y mae’r Senedd yn gwneud penderfyniadau yn eu cylch.</a:t>
            </a:r>
            <a:br>
              <a:rPr lang="cy-GB" b="0" noProof="0" dirty="0"/>
            </a:br>
            <a:r>
              <a:rPr lang="cy-GB" b="0" noProof="0" dirty="0"/>
              <a:t>Gofynnwch i’r myfyrwyr: Pa agweddau ar ein bywydau neu ba bwerau ydych chi’n meddwl sy’n cael eu penderfynu gan Lywodraeth y DU, a pha rai sy’n cael eu penderfynu gan y Senedd ym Mae Caerdydd?</a:t>
            </a:r>
            <a:br>
              <a:rPr lang="cy-GB" b="0" noProof="0" dirty="0"/>
            </a:br>
            <a:r>
              <a:rPr lang="cy-GB" b="0" noProof="0" dirty="0"/>
              <a:t>Mae’r atebion ar y sleid nesaf.</a:t>
            </a:r>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9</a:t>
            </a:fld>
            <a:endParaRPr lang="en-GB" sz="1000"/>
          </a:p>
        </p:txBody>
      </p:sp>
    </p:spTree>
    <p:extLst>
      <p:ext uri="{BB962C8B-B14F-4D97-AF65-F5344CB8AC3E}">
        <p14:creationId xmlns:p14="http://schemas.microsoft.com/office/powerpoint/2010/main" val="1106602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8603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72788387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99091232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17866458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68766469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40271064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8531752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3930758827"/>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4014686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63361768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9007963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anchor="ctr" anchorCtr="0"/>
          <a:lstStyle>
            <a:lvl1pPr marL="0" indent="0">
              <a:buNone/>
              <a:defRPr sz="5000" b="1" i="0">
                <a:solidFill>
                  <a:srgbClr val="FFFFFF"/>
                </a:solidFill>
                <a:latin typeface="Montserrat Alternates" pitchFamily="2" charset="77"/>
              </a:defRPr>
            </a:lvl1pPr>
            <a:lvl2pPr>
              <a:defRPr sz="5000"/>
            </a:lvl2pPr>
            <a:lvl3pPr>
              <a:defRPr sz="5000"/>
            </a:lvl3pPr>
            <a:lvl4pPr>
              <a:defRPr sz="5000"/>
            </a:lvl4pPr>
            <a:lvl5pPr>
              <a:defRPr sz="5000"/>
            </a:lvl5pPr>
          </a:lstStyle>
          <a:p>
            <a:pPr lvl="0"/>
            <a:r>
              <a:rPr lang="en-GB"/>
              <a:t>Click to add a title to your presentation</a:t>
            </a:r>
          </a:p>
        </p:txBody>
      </p:sp>
    </p:spTree>
    <p:extLst>
      <p:ext uri="{BB962C8B-B14F-4D97-AF65-F5344CB8AC3E}">
        <p14:creationId xmlns:p14="http://schemas.microsoft.com/office/powerpoint/2010/main" val="4245537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Illustration ">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3426117"/>
            <a:ext cx="5589348" cy="234285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459538 w 5736000"/>
              <a:gd name="connsiteY2" fmla="*/ 6143822 h 6143822"/>
              <a:gd name="connsiteX3" fmla="*/ 0 w 5736000"/>
              <a:gd name="connsiteY3" fmla="*/ 6127221 h 6143822"/>
              <a:gd name="connsiteX4" fmla="*/ 0 w 5736000"/>
              <a:gd name="connsiteY4" fmla="*/ 0 h 6143822"/>
              <a:gd name="connsiteX0" fmla="*/ 0 w 5966467"/>
              <a:gd name="connsiteY0" fmla="*/ 0 h 6143822"/>
              <a:gd name="connsiteX1" fmla="*/ 5966467 w 5966467"/>
              <a:gd name="connsiteY1" fmla="*/ 16630 h 6143822"/>
              <a:gd name="connsiteX2" fmla="*/ 5459538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5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6 w 5966467"/>
              <a:gd name="connsiteY2" fmla="*/ 6143822 h 6143822"/>
              <a:gd name="connsiteX3" fmla="*/ 0 w 5966467"/>
              <a:gd name="connsiteY3" fmla="*/ 6127221 h 6143822"/>
              <a:gd name="connsiteX4" fmla="*/ 0 w 5966467"/>
              <a:gd name="connsiteY4" fmla="*/ 0 h 6143822"/>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36"/>
              <a:gd name="connsiteX1" fmla="*/ 5966467 w 5966467"/>
              <a:gd name="connsiteY1" fmla="*/ 16630 h 6135536"/>
              <a:gd name="connsiteX2" fmla="*/ 5517157 w 5966467"/>
              <a:gd name="connsiteY2" fmla="*/ 6135507 h 6135536"/>
              <a:gd name="connsiteX3" fmla="*/ 0 w 5966467"/>
              <a:gd name="connsiteY3" fmla="*/ 6135536 h 6135536"/>
              <a:gd name="connsiteX4" fmla="*/ 0 w 5966467"/>
              <a:gd name="connsiteY4" fmla="*/ 0 h 613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467" h="6135536">
                <a:moveTo>
                  <a:pt x="0" y="0"/>
                </a:moveTo>
                <a:lnTo>
                  <a:pt x="5966467" y="16630"/>
                </a:lnTo>
                <a:lnTo>
                  <a:pt x="5517157" y="6135507"/>
                </a:lnTo>
                <a:lnTo>
                  <a:pt x="0" y="6135536"/>
                </a:lnTo>
                <a:lnTo>
                  <a:pt x="0" y="0"/>
                </a:lnTo>
                <a:close/>
              </a:path>
            </a:pathLst>
          </a:custGeom>
        </p:spPr>
        <p:txBody>
          <a:bodyPr lIns="0" tIns="108000" rIns="360000" bIns="0"/>
          <a:lstStyle>
            <a:lvl1pPr marL="0" indent="0">
              <a:lnSpc>
                <a:spcPct val="110000"/>
              </a:lnSpc>
              <a:spcBef>
                <a:spcPts val="1200"/>
              </a:spcBef>
              <a:spcAft>
                <a:spcPts val="1200"/>
              </a:spcAft>
              <a:buNone/>
              <a:defRPr>
                <a:solidFill>
                  <a:schemeClr val="bg1"/>
                </a:solidFill>
              </a:defRPr>
            </a:lvl1pPr>
          </a:lstStyle>
          <a:p>
            <a:pPr lvl="0"/>
            <a:r>
              <a:rPr lang="en-US"/>
              <a:t>Add a sub-title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3375"/>
            <a:ext cx="6123350" cy="309562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697900"/>
              <a:gd name="connsiteY0" fmla="*/ 0 h 3086683"/>
              <a:gd name="connsiteX1" fmla="*/ 5697900 w 5697900"/>
              <a:gd name="connsiteY1" fmla="*/ 0 h 3086683"/>
              <a:gd name="connsiteX2" fmla="*/ 5370240 w 5697900"/>
              <a:gd name="connsiteY2" fmla="*/ 3086683 h 3086683"/>
              <a:gd name="connsiteX3" fmla="*/ 0 w 5697900"/>
              <a:gd name="connsiteY3" fmla="*/ 3078370 h 3086683"/>
              <a:gd name="connsiteX4" fmla="*/ 0 w 5697900"/>
              <a:gd name="connsiteY4" fmla="*/ 0 h 3086683"/>
              <a:gd name="connsiteX0" fmla="*/ 0 w 5697900"/>
              <a:gd name="connsiteY0" fmla="*/ 0 h 3079063"/>
              <a:gd name="connsiteX1" fmla="*/ 5697900 w 5697900"/>
              <a:gd name="connsiteY1" fmla="*/ 0 h 3079063"/>
              <a:gd name="connsiteX2" fmla="*/ 5591220 w 5697900"/>
              <a:gd name="connsiteY2" fmla="*/ 3079063 h 3079063"/>
              <a:gd name="connsiteX3" fmla="*/ 0 w 5697900"/>
              <a:gd name="connsiteY3" fmla="*/ 3078370 h 3079063"/>
              <a:gd name="connsiteX4" fmla="*/ 0 w 5697900"/>
              <a:gd name="connsiteY4" fmla="*/ 0 h 3079063"/>
              <a:gd name="connsiteX0" fmla="*/ 0 w 6123350"/>
              <a:gd name="connsiteY0" fmla="*/ 0 h 3079063"/>
              <a:gd name="connsiteX1" fmla="*/ 6123350 w 6123350"/>
              <a:gd name="connsiteY1" fmla="*/ 3175 h 3079063"/>
              <a:gd name="connsiteX2" fmla="*/ 5591220 w 6123350"/>
              <a:gd name="connsiteY2" fmla="*/ 3079063 h 3079063"/>
              <a:gd name="connsiteX3" fmla="*/ 0 w 6123350"/>
              <a:gd name="connsiteY3" fmla="*/ 3078370 h 3079063"/>
              <a:gd name="connsiteX4" fmla="*/ 0 w 6123350"/>
              <a:gd name="connsiteY4" fmla="*/ 0 h 3079063"/>
              <a:gd name="connsiteX0" fmla="*/ 0 w 6123350"/>
              <a:gd name="connsiteY0" fmla="*/ 0 h 3079063"/>
              <a:gd name="connsiteX1" fmla="*/ 6123350 w 6123350"/>
              <a:gd name="connsiteY1" fmla="*/ 0 h 3079063"/>
              <a:gd name="connsiteX2" fmla="*/ 5591220 w 6123350"/>
              <a:gd name="connsiteY2" fmla="*/ 3079063 h 3079063"/>
              <a:gd name="connsiteX3" fmla="*/ 0 w 6123350"/>
              <a:gd name="connsiteY3" fmla="*/ 3078370 h 3079063"/>
              <a:gd name="connsiteX4" fmla="*/ 0 w 6123350"/>
              <a:gd name="connsiteY4" fmla="*/ 0 h 307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50" h="3079063">
                <a:moveTo>
                  <a:pt x="0" y="0"/>
                </a:moveTo>
                <a:lnTo>
                  <a:pt x="6123350" y="0"/>
                </a:lnTo>
                <a:lnTo>
                  <a:pt x="5591220" y="3079063"/>
                </a:lnTo>
                <a:lnTo>
                  <a:pt x="0" y="3078370"/>
                </a:lnTo>
                <a:lnTo>
                  <a:pt x="0" y="0"/>
                </a:lnTo>
                <a:close/>
              </a:path>
            </a:pathLst>
          </a:custGeom>
        </p:spPr>
        <p:txBody>
          <a:bodyPr lIns="0" tIns="0" rIns="360000" bIns="180000" anchor="b" anchorCtr="0"/>
          <a:lstStyle>
            <a:lvl1pPr>
              <a:lnSpc>
                <a:spcPct val="110000"/>
              </a:lnSpc>
              <a:spcBef>
                <a:spcPts val="1200"/>
              </a:spcBef>
              <a:spcAft>
                <a:spcPts val="1200"/>
              </a:spcAft>
              <a:defRPr b="1">
                <a:solidFill>
                  <a:schemeClr val="bg1"/>
                </a:solidFill>
              </a:defRPr>
            </a:lvl1pPr>
          </a:lstStyle>
          <a:p>
            <a:r>
              <a:rPr lang="en-US"/>
              <a:t>Add title here</a:t>
            </a:r>
            <a:endParaRPr lang="en-GB"/>
          </a:p>
        </p:txBody>
      </p:sp>
      <p:sp>
        <p:nvSpPr>
          <p:cNvPr id="5" name="Picture Placeholder 9">
            <a:extLst>
              <a:ext uri="{FF2B5EF4-FFF2-40B4-BE49-F238E27FC236}">
                <a16:creationId xmlns:a16="http://schemas.microsoft.com/office/drawing/2014/main" id="{9E357553-B862-4F7C-8825-65F90B765E6C}"/>
              </a:ext>
            </a:extLst>
          </p:cNvPr>
          <p:cNvSpPr>
            <a:spLocks noGrp="1"/>
          </p:cNvSpPr>
          <p:nvPr>
            <p:ph type="pic" sz="quarter" idx="10"/>
          </p:nvPr>
        </p:nvSpPr>
        <p:spPr>
          <a:xfrm>
            <a:off x="6994770" y="489292"/>
            <a:ext cx="4825756" cy="5856800"/>
          </a:xfrm>
          <a:prstGeom prst="rect">
            <a:avLst/>
          </a:prstGeom>
          <a:solidFill>
            <a:srgbClr val="FFFFFF"/>
          </a:solidFill>
        </p:spPr>
        <p:txBody>
          <a:bodyPr anchor="ctr"/>
          <a:lstStyle>
            <a:lvl1pPr algn="ctr">
              <a:buNone/>
              <a:defRPr/>
            </a:lvl1pPr>
          </a:lstStyle>
          <a:p>
            <a:endParaRPr lang="en-GB"/>
          </a:p>
        </p:txBody>
      </p:sp>
    </p:spTree>
    <p:extLst>
      <p:ext uri="{BB962C8B-B14F-4D97-AF65-F5344CB8AC3E}">
        <p14:creationId xmlns:p14="http://schemas.microsoft.com/office/powerpoint/2010/main" val="257087063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6"/>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FFFFFF"/>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rgbClr val="FFFFFF"/>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1873133724"/>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WELCOME TO</a:t>
            </a:r>
            <a:br>
              <a:rPr lang="en-US" sz="6000" b="1" i="0" dirty="0">
                <a:ln w="19050">
                  <a:noFill/>
                </a:ln>
                <a:solidFill>
                  <a:schemeClr val="bg1"/>
                </a:solidFill>
                <a:latin typeface="Montserrat ExtraBold" pitchFamily="2" charset="77"/>
              </a:rPr>
            </a:br>
            <a:r>
              <a:rPr lang="en-US" sz="6000" b="1" i="0" dirty="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electoralcommission.org.uk</a:t>
            </a:r>
            <a:r>
              <a:rPr lang="en-GB" sz="1500" b="1" dirty="0">
                <a:solidFill>
                  <a:schemeClr val="tx1">
                    <a:lumMod val="95000"/>
                    <a:lumOff val="5000"/>
                  </a:schemeClr>
                </a:solidFill>
                <a:latin typeface="Montserrat" pitchFamily="2" charset="77"/>
              </a:rPr>
              <a:t>/learning</a:t>
            </a:r>
          </a:p>
          <a:p>
            <a:pPr lvl="0"/>
            <a:endParaRPr lang="en-GB" sz="1500" b="1" dirty="0"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959750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4" y="3464999"/>
            <a:ext cx="5364957"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552243098"/>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86136511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215438770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9" name="Picture Placeholder 2">
            <a:extLst>
              <a:ext uri="{FF2B5EF4-FFF2-40B4-BE49-F238E27FC236}">
                <a16:creationId xmlns:a16="http://schemas.microsoft.com/office/drawing/2014/main" id="{4E14543D-E551-429C-9D1A-5576101B020A}"/>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222029095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07288673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
        <p:nvSpPr>
          <p:cNvPr id="8" name="Picture Placeholder 9">
            <a:extLst>
              <a:ext uri="{FF2B5EF4-FFF2-40B4-BE49-F238E27FC236}">
                <a16:creationId xmlns:a16="http://schemas.microsoft.com/office/drawing/2014/main" id="{97211B0E-01CE-4AA7-AB11-4A49C45D6B79}"/>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418639143"/>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www.senedd.cymru  |  www.senedd.wales</a:t>
            </a:r>
            <a:endParaRPr lang="en-GB" sz="1400"/>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Senedd</a:t>
            </a:r>
            <a:endParaRPr lang="en-GB" sz="1400"/>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24" name="Picture Placeholder 2">
            <a:extLst>
              <a:ext uri="{FF2B5EF4-FFF2-40B4-BE49-F238E27FC236}">
                <a16:creationId xmlns:a16="http://schemas.microsoft.com/office/drawing/2014/main" id="{4D69FCFA-4C72-41DF-9A6B-9BF88A12F2CD}"/>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28" name="Title 1">
            <a:extLst>
              <a:ext uri="{FF2B5EF4-FFF2-40B4-BE49-F238E27FC236}">
                <a16:creationId xmlns:a16="http://schemas.microsoft.com/office/drawing/2014/main" id="{FC9135A7-31A0-4F52-B348-FBEE50294BA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29" name="Rectangle 28">
            <a:extLst>
              <a:ext uri="{FF2B5EF4-FFF2-40B4-BE49-F238E27FC236}">
                <a16:creationId xmlns:a16="http://schemas.microsoft.com/office/drawing/2014/main" id="{093F00EC-8087-4741-81EE-F3ECD8A02F11}"/>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1" name="Text Placeholder 3">
            <a:extLst>
              <a:ext uri="{FF2B5EF4-FFF2-40B4-BE49-F238E27FC236}">
                <a16:creationId xmlns:a16="http://schemas.microsoft.com/office/drawing/2014/main" id="{8FDA88FE-007F-492E-BAA5-37783F70353B}"/>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50069465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chemeClr val="tx1"/>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240CF9CE-790B-47A9-B15C-BCF90B6C3833}"/>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421455197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chemeClr val="tx1"/>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4563597C-DD77-426C-85CC-B0C2982F0279}"/>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737440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ght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45D577B-2CB3-200C-EB91-001D09F673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319680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1606A91-0BB5-D0B0-2F9D-F5F52EE85A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18259553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91469274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79003344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01608076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3473509962"/>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guide id="3" orient="horz" pos="21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88250466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8430142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453517264"/>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8" name="Footer Placeholder 40">
            <a:hlinkClick r:id="rId6"/>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3696057052"/>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65651321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97203083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1194373008"/>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9423474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947124463"/>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709895191"/>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4573412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46759668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9.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8.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38.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37.png"/><Relationship Id="rId5" Type="http://schemas.openxmlformats.org/officeDocument/2006/relationships/slideLayout" Target="../slideLayouts/slideLayout56.xml"/><Relationship Id="rId10" Type="http://schemas.openxmlformats.org/officeDocument/2006/relationships/theme" Target="../theme/theme3.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image" Target="../media/image3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37.png"/><Relationship Id="rId5" Type="http://schemas.openxmlformats.org/officeDocument/2006/relationships/slideLayout" Target="../slideLayouts/slideLayout74.xml"/><Relationship Id="rId10" Type="http://schemas.openxmlformats.org/officeDocument/2006/relationships/theme" Target="../theme/theme6.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3660"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3673"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3677" r:id="rId31"/>
    <p:sldLayoutId id="2147483688" r:id="rId32"/>
    <p:sldLayoutId id="2147483680" r:id="rId33"/>
    <p:sldLayoutId id="2147483689" r:id="rId34"/>
    <p:sldLayoutId id="2147483678" r:id="rId35"/>
    <p:sldLayoutId id="2147483690" r:id="rId36"/>
    <p:sldLayoutId id="2147484078" r:id="rId37"/>
    <p:sldLayoutId id="2147484079" r:id="rId38"/>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7608"/>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5">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6"/>
          <a:stretch>
            <a:fillRect/>
          </a:stretch>
        </p:blipFill>
        <p:spPr>
          <a:xfrm>
            <a:off x="5688000" y="0"/>
            <a:ext cx="6516927" cy="6858000"/>
          </a:xfrm>
          <a:prstGeom prst="rect">
            <a:avLst/>
          </a:prstGeom>
        </p:spPr>
      </p:pic>
    </p:spTree>
    <p:extLst>
      <p:ext uri="{BB962C8B-B14F-4D97-AF65-F5344CB8AC3E}">
        <p14:creationId xmlns:p14="http://schemas.microsoft.com/office/powerpoint/2010/main" val="294000131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15" r:id="rId10"/>
    <p:sldLayoutId id="2147484016" r:id="rId11"/>
    <p:sldLayoutId id="2147484018" r:id="rId12"/>
    <p:sldLayoutId id="21474840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0EE21-AA83-4FD5-A649-90FF81F93C2C}"/>
              </a:ext>
            </a:extLst>
          </p:cNvPr>
          <p:cNvPicPr>
            <a:picLocks noChangeAspect="1"/>
          </p:cNvPicPr>
          <p:nvPr userDrawn="1"/>
        </p:nvPicPr>
        <p:blipFill>
          <a:blip r:embed="rId11"/>
          <a:srcRect/>
          <a:stretch/>
        </p:blipFill>
        <p:spPr>
          <a:xfrm>
            <a:off x="360360" y="6136255"/>
            <a:ext cx="2244712" cy="360000"/>
          </a:xfrm>
          <a:prstGeom prst="rect">
            <a:avLst/>
          </a:prstGeom>
        </p:spPr>
      </p:pic>
      <p:pic>
        <p:nvPicPr>
          <p:cNvPr id="3" name="Picture 2">
            <a:extLst>
              <a:ext uri="{FF2B5EF4-FFF2-40B4-BE49-F238E27FC236}">
                <a16:creationId xmlns:a16="http://schemas.microsoft.com/office/drawing/2014/main" id="{B0A01A43-3432-4EF6-9BBC-14B5B18F8F04}"/>
              </a:ext>
            </a:extLst>
          </p:cNvPr>
          <p:cNvPicPr>
            <a:picLocks noChangeAspect="1"/>
          </p:cNvPicPr>
          <p:nvPr userDrawn="1"/>
        </p:nvPicPr>
        <p:blipFill>
          <a:blip r:embed="rId12"/>
          <a:stretch>
            <a:fillRect/>
          </a:stretch>
        </p:blipFill>
        <p:spPr>
          <a:xfrm>
            <a:off x="5688000" y="0"/>
            <a:ext cx="6516927" cy="6858000"/>
          </a:xfrm>
          <a:prstGeom prst="rect">
            <a:avLst/>
          </a:prstGeom>
        </p:spPr>
      </p:pic>
    </p:spTree>
    <p:extLst>
      <p:ext uri="{BB962C8B-B14F-4D97-AF65-F5344CB8AC3E}">
        <p14:creationId xmlns:p14="http://schemas.microsoft.com/office/powerpoint/2010/main" val="1338004742"/>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10">
          <p15:clr>
            <a:srgbClr val="F26B43"/>
          </p15:clr>
        </p15:guide>
        <p15:guide id="3" orient="horz" pos="3634">
          <p15:clr>
            <a:srgbClr val="F26B43"/>
          </p15:clr>
        </p15:guide>
        <p15:guide id="4" pos="7446">
          <p15:clr>
            <a:srgbClr val="F26B43"/>
          </p15:clr>
        </p15:guide>
        <p15:guide id="5" orient="horz" pos="2160">
          <p15:clr>
            <a:srgbClr val="F26B43"/>
          </p15:clr>
        </p15:guide>
        <p15:guide id="6" orient="horz" pos="1230">
          <p15:clr>
            <a:srgbClr val="C35EA4"/>
          </p15:clr>
        </p15:guide>
        <p15:guide id="7"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73936"/>
      </p:ext>
    </p:extLst>
  </p:cSld>
  <p:clrMap bg1="lt1" tx1="dk1" bg2="lt2" tx2="dk2" accent1="accent1" accent2="accent2" accent3="accent3" accent4="accent4" accent5="accent5" accent6="accent6" hlink="hlink" folHlink="folHlink"/>
  <p:sldLayoutIdLst>
    <p:sldLayoutId id="2147484039" r:id="rId1"/>
    <p:sldLayoutId id="214748404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9"/>
          <a:srcRect/>
          <a:stretch/>
        </p:blipFill>
        <p:spPr>
          <a:xfrm>
            <a:off x="360360" y="6136255"/>
            <a:ext cx="2244712" cy="360000"/>
          </a:xfrm>
          <a:prstGeom prst="rect">
            <a:avLst/>
          </a:prstGeom>
        </p:spPr>
      </p:pic>
    </p:spTree>
    <p:extLst>
      <p:ext uri="{BB962C8B-B14F-4D97-AF65-F5344CB8AC3E}">
        <p14:creationId xmlns:p14="http://schemas.microsoft.com/office/powerpoint/2010/main" val="376321742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7" r:id="rId4"/>
    <p:sldLayoutId id="2147484024" r:id="rId5"/>
    <p:sldLayoutId id="2147484025" r:id="rId6"/>
    <p:sldLayoutId id="214748402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userDrawn="1">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11"/>
          <a:srcRect/>
          <a:stretch/>
        </p:blipFill>
        <p:spPr>
          <a:xfrm>
            <a:off x="360360" y="6136255"/>
            <a:ext cx="2244712" cy="360000"/>
          </a:xfrm>
          <a:prstGeom prst="rect">
            <a:avLst/>
          </a:prstGeom>
        </p:spPr>
      </p:pic>
    </p:spTree>
    <p:extLst>
      <p:ext uri="{BB962C8B-B14F-4D97-AF65-F5344CB8AC3E}">
        <p14:creationId xmlns:p14="http://schemas.microsoft.com/office/powerpoint/2010/main" val="2161924693"/>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s>
</file>

<file path=ppt/slides/_rels/slide10.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4.svg"/><Relationship Id="rId3" Type="http://schemas.openxmlformats.org/officeDocument/2006/relationships/image" Target="../media/image91.png"/><Relationship Id="rId21"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5.png"/><Relationship Id="rId25" Type="http://schemas.openxmlformats.org/officeDocument/2006/relationships/image" Target="../media/image113.png"/><Relationship Id="rId2" Type="http://schemas.openxmlformats.org/officeDocument/2006/relationships/notesSlide" Target="../notesSlides/notesSlide10.xml"/><Relationship Id="rId16" Type="http://schemas.openxmlformats.org/officeDocument/2006/relationships/image" Target="../media/image104.svg"/><Relationship Id="rId20" Type="http://schemas.openxmlformats.org/officeDocument/2006/relationships/image" Target="../media/image108.svg"/><Relationship Id="rId1" Type="http://schemas.openxmlformats.org/officeDocument/2006/relationships/slideLayout" Target="../slideLayouts/slideLayout66.xml"/><Relationship Id="rId6" Type="http://schemas.openxmlformats.org/officeDocument/2006/relationships/image" Target="../media/image94.svg"/><Relationship Id="rId11" Type="http://schemas.openxmlformats.org/officeDocument/2006/relationships/image" Target="../media/image99.png"/><Relationship Id="rId24" Type="http://schemas.openxmlformats.org/officeDocument/2006/relationships/image" Target="../media/image112.sv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10" Type="http://schemas.openxmlformats.org/officeDocument/2006/relationships/image" Target="../media/image98.svg"/><Relationship Id="rId19" Type="http://schemas.openxmlformats.org/officeDocument/2006/relationships/image" Target="../media/image107.pn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10.svg"/></Relationships>
</file>

<file path=ppt/slides/_rels/slide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116.svg"/></Relationships>
</file>

<file path=ppt/slides/_rels/slide1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64.xml"/><Relationship Id="rId5" Type="http://schemas.openxmlformats.org/officeDocument/2006/relationships/image" Target="../media/image64.png"/><Relationship Id="rId4" Type="http://schemas.openxmlformats.org/officeDocument/2006/relationships/image" Target="../media/image124.png"/></Relationships>
</file>

<file path=ppt/slides/_rels/slide1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xml"/><Relationship Id="rId1" Type="http://schemas.openxmlformats.org/officeDocument/2006/relationships/slideLayout" Target="../slideLayouts/slideLayout67.xml"/><Relationship Id="rId5" Type="http://schemas.openxmlformats.org/officeDocument/2006/relationships/image" Target="../media/image64.png"/><Relationship Id="rId4" Type="http://schemas.openxmlformats.org/officeDocument/2006/relationships/image" Target="../media/image126.svg"/></Relationships>
</file>

<file path=ppt/slides/_rels/slide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67.xml"/><Relationship Id="rId5" Type="http://schemas.openxmlformats.org/officeDocument/2006/relationships/image" Target="../media/image64.png"/><Relationship Id="rId4" Type="http://schemas.openxmlformats.org/officeDocument/2006/relationships/image" Target="../media/image126.svg"/></Relationships>
</file>

<file path=ppt/slides/_rels/slide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78.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128.sv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sv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6.svg"/></Relationships>
</file>

<file path=ppt/slides/_rels/slide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6.svg"/></Relationships>
</file>

<file path=ppt/slides/_rels/slide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sv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6.svg"/></Relationships>
</file>

<file path=ppt/slides/_rels/slide4.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pn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s>
</file>

<file path=ppt/slides/_rels/slide5.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pn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79.sv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 Id="rId14" Type="http://schemas.openxmlformats.org/officeDocument/2006/relationships/image" Target="../media/image78.png"/></Relationships>
</file>

<file path=ppt/slides/_rels/slide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notesSlide" Target="../notesSlides/notesSlide6.xml"/><Relationship Id="rId7" Type="http://schemas.openxmlformats.org/officeDocument/2006/relationships/image" Target="../media/image83.png"/><Relationship Id="rId2" Type="http://schemas.openxmlformats.org/officeDocument/2006/relationships/slideLayout" Target="../slideLayouts/slideLayout37.xml"/><Relationship Id="rId1" Type="http://schemas.openxmlformats.org/officeDocument/2006/relationships/video" Target="https://www.youtube.com/embed/MYUHU_ZAgvY?feature=oembed" TargetMode="Externa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jpeg"/><Relationship Id="rId9" Type="http://schemas.openxmlformats.org/officeDocument/2006/relationships/image" Target="../media/image85.jpeg"/></Relationships>
</file>

<file path=ppt/slides/_rels/slide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68.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4.svg"/><Relationship Id="rId3" Type="http://schemas.openxmlformats.org/officeDocument/2006/relationships/image" Target="../media/image91.png"/><Relationship Id="rId21"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5.png"/><Relationship Id="rId25" Type="http://schemas.openxmlformats.org/officeDocument/2006/relationships/image" Target="../media/image113.png"/><Relationship Id="rId2" Type="http://schemas.openxmlformats.org/officeDocument/2006/relationships/notesSlide" Target="../notesSlides/notesSlide9.xml"/><Relationship Id="rId16" Type="http://schemas.openxmlformats.org/officeDocument/2006/relationships/image" Target="../media/image104.svg"/><Relationship Id="rId20" Type="http://schemas.openxmlformats.org/officeDocument/2006/relationships/image" Target="../media/image108.svg"/><Relationship Id="rId1" Type="http://schemas.openxmlformats.org/officeDocument/2006/relationships/slideLayout" Target="../slideLayouts/slideLayout66.xml"/><Relationship Id="rId6" Type="http://schemas.openxmlformats.org/officeDocument/2006/relationships/image" Target="../media/image94.svg"/><Relationship Id="rId11" Type="http://schemas.openxmlformats.org/officeDocument/2006/relationships/image" Target="../media/image99.png"/><Relationship Id="rId24" Type="http://schemas.openxmlformats.org/officeDocument/2006/relationships/image" Target="../media/image112.sv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10" Type="http://schemas.openxmlformats.org/officeDocument/2006/relationships/image" Target="../media/image98.svg"/><Relationship Id="rId19" Type="http://schemas.openxmlformats.org/officeDocument/2006/relationships/image" Target="../media/image107.pn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58E998A-DF13-066D-D1EA-7314BD18F8EE}"/>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p:blipFill>
        <p:spPr>
          <a:xfrm>
            <a:off x="7320549" y="252108"/>
            <a:ext cx="4058819" cy="4960128"/>
          </a:xfrm>
        </p:spPr>
      </p:pic>
      <p:sp>
        <p:nvSpPr>
          <p:cNvPr id="8" name="Title 7">
            <a:extLst>
              <a:ext uri="{FF2B5EF4-FFF2-40B4-BE49-F238E27FC236}">
                <a16:creationId xmlns:a16="http://schemas.microsoft.com/office/drawing/2014/main" id="{DB899E5D-6BDF-571E-AE30-4BE713132895}"/>
              </a:ext>
            </a:extLst>
          </p:cNvPr>
          <p:cNvSpPr>
            <a:spLocks noGrp="1"/>
          </p:cNvSpPr>
          <p:nvPr>
            <p:ph type="title"/>
          </p:nvPr>
        </p:nvSpPr>
        <p:spPr/>
        <p:txBody>
          <a:bodyPr/>
          <a:lstStyle/>
          <a:p>
            <a:r>
              <a:rPr lang="en-GB" dirty="0" err="1"/>
              <a:t>Etholiad</a:t>
            </a:r>
            <a:r>
              <a:rPr lang="en-GB" dirty="0"/>
              <a:t> y Senedd 2026</a:t>
            </a:r>
          </a:p>
        </p:txBody>
      </p:sp>
      <p:sp>
        <p:nvSpPr>
          <p:cNvPr id="10" name="Text Placeholder 9">
            <a:extLst>
              <a:ext uri="{FF2B5EF4-FFF2-40B4-BE49-F238E27FC236}">
                <a16:creationId xmlns:a16="http://schemas.microsoft.com/office/drawing/2014/main" id="{A3A6DBB9-C677-D2A8-B7A5-F23949DBD725}"/>
              </a:ext>
            </a:extLst>
          </p:cNvPr>
          <p:cNvSpPr>
            <a:spLocks noGrp="1"/>
          </p:cNvSpPr>
          <p:nvPr>
            <p:ph type="body" sz="quarter" idx="14"/>
          </p:nvPr>
        </p:nvSpPr>
        <p:spPr>
          <a:xfrm>
            <a:off x="371475" y="3675551"/>
            <a:ext cx="4712454" cy="3086028"/>
          </a:xfrm>
          <a:solidFill>
            <a:schemeClr val="accent3"/>
          </a:solidFill>
        </p:spPr>
        <p:txBody>
          <a:bodyPr lIns="0" tIns="180000" rIns="0" bIns="0" anchor="t"/>
          <a:lstStyle/>
          <a:p>
            <a:r>
              <a:rPr lang="en-GB" dirty="0" err="1"/>
              <a:t>Gwasanaeth</a:t>
            </a:r>
            <a:endParaRPr lang="en-US" dirty="0"/>
          </a:p>
        </p:txBody>
      </p:sp>
      <p:pic>
        <p:nvPicPr>
          <p:cNvPr id="7" name="Picture Placeholder 43" descr="A logo for a children's commission&#10;&#10;AI-generated content may be incorrect.">
            <a:extLst>
              <a:ext uri="{FF2B5EF4-FFF2-40B4-BE49-F238E27FC236}">
                <a16:creationId xmlns:a16="http://schemas.microsoft.com/office/drawing/2014/main" id="{7AFFA744-DFCC-FFBA-24AA-60AA4AAEB8B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3" name="Picture Placeholder 23">
            <a:extLst>
              <a:ext uri="{FF2B5EF4-FFF2-40B4-BE49-F238E27FC236}">
                <a16:creationId xmlns:a16="http://schemas.microsoft.com/office/drawing/2014/main" id="{9B8DF9C1-F74E-EB9D-6B2B-6674A1586BA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84228" y="4663948"/>
            <a:ext cx="2469394" cy="2489448"/>
          </a:xfrm>
          <a:prstGeom prst="rect">
            <a:avLst/>
          </a:prstGeom>
        </p:spPr>
      </p:pic>
      <p:pic>
        <p:nvPicPr>
          <p:cNvPr id="2" name="Picture 1">
            <a:extLst>
              <a:ext uri="{FF2B5EF4-FFF2-40B4-BE49-F238E27FC236}">
                <a16:creationId xmlns:a16="http://schemas.microsoft.com/office/drawing/2014/main" id="{2F5B05E2-CB4F-EEAA-1EE6-9A268A93A2E5}"/>
              </a:ext>
            </a:extLst>
          </p:cNvPr>
          <p:cNvPicPr>
            <a:picLocks noChangeAspect="1"/>
          </p:cNvPicPr>
          <p:nvPr/>
        </p:nvPicPr>
        <p:blipFill>
          <a:blip r:embed="rId8"/>
          <a:stretch>
            <a:fillRect/>
          </a:stretch>
        </p:blipFill>
        <p:spPr>
          <a:xfrm>
            <a:off x="8658225" y="5472113"/>
            <a:ext cx="1219200" cy="762000"/>
          </a:xfrm>
          <a:prstGeom prst="rect">
            <a:avLst/>
          </a:prstGeom>
        </p:spPr>
      </p:pic>
    </p:spTree>
    <p:extLst>
      <p:ext uri="{BB962C8B-B14F-4D97-AF65-F5344CB8AC3E}">
        <p14:creationId xmlns:p14="http://schemas.microsoft.com/office/powerpoint/2010/main" val="309651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EFD9A-F2C3-30DD-71B7-3C9BCC555A32}"/>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6DD1AB43-C2AA-A5BF-6A6B-7432BCEAB3AD}"/>
              </a:ext>
            </a:extLst>
          </p:cNvPr>
          <p:cNvSpPr>
            <a:spLocks noGrp="1"/>
          </p:cNvSpPr>
          <p:nvPr>
            <p:ph type="body" sz="quarter" idx="19"/>
          </p:nvPr>
        </p:nvSpPr>
        <p:spPr/>
        <p:txBody>
          <a:bodyPr/>
          <a:lstStyle/>
          <a:p>
            <a:r>
              <a:rPr lang="en-GB" dirty="0"/>
              <a:t>Yr Iaith </a:t>
            </a:r>
            <a:r>
              <a:rPr lang="en-GB" dirty="0" err="1"/>
              <a:t>Gymraeg</a:t>
            </a:r>
            <a:endParaRPr lang="en-US" dirty="0" err="1"/>
          </a:p>
        </p:txBody>
      </p:sp>
      <p:pic>
        <p:nvPicPr>
          <p:cNvPr id="27" name="Picture Placeholder 26">
            <a:extLst>
              <a:ext uri="{FF2B5EF4-FFF2-40B4-BE49-F238E27FC236}">
                <a16:creationId xmlns:a16="http://schemas.microsoft.com/office/drawing/2014/main" id="{E799A08A-6F5D-CF2F-B75A-6DE38F8D384E}"/>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07320802-6F65-501B-0439-D851A7676879}"/>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CF9A75DF-0A70-F085-1EA6-7A24F1CCC076}"/>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98C2625C-4701-7081-A282-D1E1906601DC}"/>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0325400C-8DED-516C-B363-30E6C8E36B7A}"/>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179A332D-CDA0-10D2-F21F-F9253941457A}"/>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35" name="Text Placeholder 34">
            <a:extLst>
              <a:ext uri="{FF2B5EF4-FFF2-40B4-BE49-F238E27FC236}">
                <a16:creationId xmlns:a16="http://schemas.microsoft.com/office/drawing/2014/main" id="{D5B39233-DF7C-21C1-82A0-AEB84CB728F5}"/>
              </a:ext>
            </a:extLst>
          </p:cNvPr>
          <p:cNvSpPr>
            <a:spLocks noGrp="1"/>
          </p:cNvSpPr>
          <p:nvPr>
            <p:ph type="body" sz="quarter" idx="30"/>
          </p:nvPr>
        </p:nvSpPr>
        <p:spPr/>
        <p:txBody>
          <a:bodyPr/>
          <a:lstStyle/>
          <a:p>
            <a:r>
              <a:rPr lang="en-GB" dirty="0"/>
              <a:t>Budd-</a:t>
            </a:r>
            <a:r>
              <a:rPr lang="en-GB" dirty="0" err="1"/>
              <a:t>daliadau</a:t>
            </a:r>
          </a:p>
        </p:txBody>
      </p:sp>
      <p:sp>
        <p:nvSpPr>
          <p:cNvPr id="36" name="Text Placeholder 35">
            <a:extLst>
              <a:ext uri="{FF2B5EF4-FFF2-40B4-BE49-F238E27FC236}">
                <a16:creationId xmlns:a16="http://schemas.microsoft.com/office/drawing/2014/main" id="{6CCED0E2-612B-5159-3C34-4047E7A85F56}"/>
              </a:ext>
            </a:extLst>
          </p:cNvPr>
          <p:cNvSpPr>
            <a:spLocks noGrp="1"/>
          </p:cNvSpPr>
          <p:nvPr>
            <p:ph type="body" sz="quarter" idx="31"/>
          </p:nvPr>
        </p:nvSpPr>
        <p:spPr/>
        <p:txBody>
          <a:bodyPr/>
          <a:lstStyle/>
          <a:p>
            <a:r>
              <a:rPr lang="en-GB" dirty="0" err="1"/>
              <a:t>Chwaraeon</a:t>
            </a:r>
          </a:p>
        </p:txBody>
      </p:sp>
      <p:sp>
        <p:nvSpPr>
          <p:cNvPr id="37" name="Text Placeholder 36">
            <a:extLst>
              <a:ext uri="{FF2B5EF4-FFF2-40B4-BE49-F238E27FC236}">
                <a16:creationId xmlns:a16="http://schemas.microsoft.com/office/drawing/2014/main" id="{808677F3-F6DF-A70F-70D4-C039C2D436DA}"/>
              </a:ext>
            </a:extLst>
          </p:cNvPr>
          <p:cNvSpPr>
            <a:spLocks noGrp="1"/>
          </p:cNvSpPr>
          <p:nvPr>
            <p:ph type="body" sz="quarter" idx="32"/>
          </p:nvPr>
        </p:nvSpPr>
        <p:spPr/>
        <p:txBody>
          <a:bodyPr/>
          <a:lstStyle/>
          <a:p>
            <a:r>
              <a:rPr lang="en-GB" dirty="0" err="1">
                <a:ea typeface="+mj-lt"/>
                <a:cs typeface="+mj-lt"/>
              </a:rPr>
              <a:t>Twristiaeth</a:t>
            </a:r>
            <a:endParaRPr lang="en-US" dirty="0" err="1"/>
          </a:p>
        </p:txBody>
      </p:sp>
      <p:sp>
        <p:nvSpPr>
          <p:cNvPr id="38" name="Text Placeholder 37">
            <a:extLst>
              <a:ext uri="{FF2B5EF4-FFF2-40B4-BE49-F238E27FC236}">
                <a16:creationId xmlns:a16="http://schemas.microsoft.com/office/drawing/2014/main" id="{96AD3F6D-2593-8DC0-D271-B9D053D49E03}"/>
              </a:ext>
            </a:extLst>
          </p:cNvPr>
          <p:cNvSpPr>
            <a:spLocks noGrp="1"/>
          </p:cNvSpPr>
          <p:nvPr>
            <p:ph type="body" sz="quarter" idx="33"/>
          </p:nvPr>
        </p:nvSpPr>
        <p:spPr/>
        <p:txBody>
          <a:bodyPr/>
          <a:lstStyle/>
          <a:p>
            <a:r>
              <a:rPr lang="en-GB" dirty="0" err="1"/>
              <a:t>Gofal</a:t>
            </a:r>
            <a:r>
              <a:rPr lang="en-GB" dirty="0"/>
              <a:t> Iechyd</a:t>
            </a:r>
          </a:p>
        </p:txBody>
      </p:sp>
      <p:sp>
        <p:nvSpPr>
          <p:cNvPr id="39" name="Text Placeholder 38">
            <a:extLst>
              <a:ext uri="{FF2B5EF4-FFF2-40B4-BE49-F238E27FC236}">
                <a16:creationId xmlns:a16="http://schemas.microsoft.com/office/drawing/2014/main" id="{DEEA6CA7-385D-9504-7D43-86DF8D8A01BC}"/>
              </a:ext>
            </a:extLst>
          </p:cNvPr>
          <p:cNvSpPr>
            <a:spLocks noGrp="1"/>
          </p:cNvSpPr>
          <p:nvPr>
            <p:ph type="body" sz="quarter" idx="35"/>
          </p:nvPr>
        </p:nvSpPr>
        <p:spPr/>
        <p:txBody>
          <a:bodyPr/>
          <a:lstStyle/>
          <a:p>
            <a:r>
              <a:rPr lang="en-GB" dirty="0" err="1"/>
              <a:t>Bwyd</a:t>
            </a:r>
          </a:p>
        </p:txBody>
      </p:sp>
      <p:sp>
        <p:nvSpPr>
          <p:cNvPr id="40" name="Text Placeholder 39">
            <a:extLst>
              <a:ext uri="{FF2B5EF4-FFF2-40B4-BE49-F238E27FC236}">
                <a16:creationId xmlns:a16="http://schemas.microsoft.com/office/drawing/2014/main" id="{DEDE7D28-66D5-8DCC-0CEA-B2D23C884CB6}"/>
              </a:ext>
            </a:extLst>
          </p:cNvPr>
          <p:cNvSpPr>
            <a:spLocks noGrp="1"/>
          </p:cNvSpPr>
          <p:nvPr>
            <p:ph type="body" sz="quarter" idx="36"/>
          </p:nvPr>
        </p:nvSpPr>
        <p:spPr/>
        <p:txBody>
          <a:bodyPr/>
          <a:lstStyle/>
          <a:p>
            <a:r>
              <a:rPr lang="en-GB" dirty="0" err="1"/>
              <a:t>Mewnfudo</a:t>
            </a:r>
          </a:p>
        </p:txBody>
      </p:sp>
      <p:pic>
        <p:nvPicPr>
          <p:cNvPr id="71" name="Picture Placeholder 70">
            <a:extLst>
              <a:ext uri="{FF2B5EF4-FFF2-40B4-BE49-F238E27FC236}">
                <a16:creationId xmlns:a16="http://schemas.microsoft.com/office/drawing/2014/main" id="{F44BBAEC-D6F3-9685-F690-7E3F7831B564}"/>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C7A3BE50-B908-CA3D-C5D6-A4D905E88830}"/>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865C80D0-09DE-F816-30AC-D9F3AFDBB498}"/>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105A1DDA-0FC8-F0D9-B636-4F10C36CCB5C}"/>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271B47B0-81A4-AE22-355C-C0DA622E38F4}"/>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F1DF7DFE-69F4-99B2-10F4-30E830F24D2F}"/>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831D9368-E2A1-7318-0AB9-DE7C878030F2}"/>
              </a:ext>
            </a:extLst>
          </p:cNvPr>
          <p:cNvSpPr>
            <a:spLocks noGrp="1"/>
          </p:cNvSpPr>
          <p:nvPr>
            <p:ph type="body" sz="quarter" idx="43"/>
          </p:nvPr>
        </p:nvSpPr>
        <p:spPr/>
        <p:txBody>
          <a:bodyPr/>
          <a:lstStyle/>
          <a:p>
            <a:r>
              <a:rPr lang="en-GB" dirty="0"/>
              <a:t>Yr Amgylchedd</a:t>
            </a:r>
          </a:p>
        </p:txBody>
      </p:sp>
      <p:sp>
        <p:nvSpPr>
          <p:cNvPr id="48" name="Text Placeholder 47">
            <a:extLst>
              <a:ext uri="{FF2B5EF4-FFF2-40B4-BE49-F238E27FC236}">
                <a16:creationId xmlns:a16="http://schemas.microsoft.com/office/drawing/2014/main" id="{46119581-F946-F210-5394-B2DEF1F0463B}"/>
              </a:ext>
            </a:extLst>
          </p:cNvPr>
          <p:cNvSpPr>
            <a:spLocks noGrp="1"/>
          </p:cNvSpPr>
          <p:nvPr>
            <p:ph type="body" sz="quarter" idx="44"/>
          </p:nvPr>
        </p:nvSpPr>
        <p:spPr/>
        <p:txBody>
          <a:bodyPr/>
          <a:lstStyle/>
          <a:p>
            <a:r>
              <a:rPr lang="en-GB" dirty="0" err="1"/>
              <a:t>Addysg</a:t>
            </a:r>
          </a:p>
        </p:txBody>
      </p:sp>
      <p:sp>
        <p:nvSpPr>
          <p:cNvPr id="49" name="Text Placeholder 48">
            <a:extLst>
              <a:ext uri="{FF2B5EF4-FFF2-40B4-BE49-F238E27FC236}">
                <a16:creationId xmlns:a16="http://schemas.microsoft.com/office/drawing/2014/main" id="{28AB2CC7-13F8-0B41-DFA3-9C94748D0747}"/>
              </a:ext>
            </a:extLst>
          </p:cNvPr>
          <p:cNvSpPr>
            <a:spLocks noGrp="1"/>
          </p:cNvSpPr>
          <p:nvPr>
            <p:ph type="body" sz="quarter" idx="45"/>
          </p:nvPr>
        </p:nvSpPr>
        <p:spPr/>
        <p:txBody>
          <a:bodyPr/>
          <a:lstStyle/>
          <a:p>
            <a:r>
              <a:rPr lang="en-GB" dirty="0" err="1"/>
              <a:t>Cyfryngau</a:t>
            </a:r>
          </a:p>
        </p:txBody>
      </p:sp>
      <p:sp>
        <p:nvSpPr>
          <p:cNvPr id="50" name="Text Placeholder 49">
            <a:extLst>
              <a:ext uri="{FF2B5EF4-FFF2-40B4-BE49-F238E27FC236}">
                <a16:creationId xmlns:a16="http://schemas.microsoft.com/office/drawing/2014/main" id="{79746A7C-2928-43BF-C9C5-7FCBD8803DE0}"/>
              </a:ext>
            </a:extLst>
          </p:cNvPr>
          <p:cNvSpPr>
            <a:spLocks noGrp="1"/>
          </p:cNvSpPr>
          <p:nvPr>
            <p:ph type="body" sz="quarter" idx="46"/>
          </p:nvPr>
        </p:nvSpPr>
        <p:spPr/>
        <p:txBody>
          <a:bodyPr/>
          <a:lstStyle/>
          <a:p>
            <a:r>
              <a:rPr lang="en-GB" dirty="0" err="1"/>
              <a:t>Cynlluniau</a:t>
            </a:r>
            <a:r>
              <a:rPr lang="en-GB" dirty="0"/>
              <a:t> Tai</a:t>
            </a:r>
          </a:p>
        </p:txBody>
      </p:sp>
      <p:sp>
        <p:nvSpPr>
          <p:cNvPr id="51" name="Text Placeholder 50">
            <a:extLst>
              <a:ext uri="{FF2B5EF4-FFF2-40B4-BE49-F238E27FC236}">
                <a16:creationId xmlns:a16="http://schemas.microsoft.com/office/drawing/2014/main" id="{7D757EAE-7A40-61C1-6351-BA96D84679D4}"/>
              </a:ext>
            </a:extLst>
          </p:cNvPr>
          <p:cNvSpPr>
            <a:spLocks noGrp="1"/>
          </p:cNvSpPr>
          <p:nvPr>
            <p:ph type="body" sz="quarter" idx="47"/>
          </p:nvPr>
        </p:nvSpPr>
        <p:spPr/>
        <p:txBody>
          <a:bodyPr/>
          <a:lstStyle/>
          <a:p>
            <a:r>
              <a:rPr lang="en-GB" dirty="0" err="1">
                <a:ea typeface="+mj-lt"/>
                <a:cs typeface="+mj-lt"/>
              </a:rPr>
              <a:t>Troseddu</a:t>
            </a:r>
            <a:r>
              <a:rPr lang="en-GB" dirty="0">
                <a:ea typeface="+mj-lt"/>
                <a:cs typeface="+mj-lt"/>
              </a:rPr>
              <a:t> a </a:t>
            </a:r>
            <a:r>
              <a:rPr lang="en-GB" dirty="0" err="1">
                <a:ea typeface="+mj-lt"/>
                <a:cs typeface="+mj-lt"/>
              </a:rPr>
              <a:t>Heddlu</a:t>
            </a:r>
            <a:endParaRPr lang="en-US" dirty="0" err="1"/>
          </a:p>
        </p:txBody>
      </p:sp>
      <p:sp>
        <p:nvSpPr>
          <p:cNvPr id="2" name="Multiplication Sign 1">
            <a:extLst>
              <a:ext uri="{FF2B5EF4-FFF2-40B4-BE49-F238E27FC236}">
                <a16:creationId xmlns:a16="http://schemas.microsoft.com/office/drawing/2014/main" id="{41F0A779-6FCE-7D5A-0F72-4E2895EC5D17}"/>
              </a:ext>
            </a:extLst>
          </p:cNvPr>
          <p:cNvSpPr/>
          <p:nvPr/>
        </p:nvSpPr>
        <p:spPr>
          <a:xfrm>
            <a:off x="2481903" y="333375"/>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Multiplication Sign 3">
            <a:extLst>
              <a:ext uri="{FF2B5EF4-FFF2-40B4-BE49-F238E27FC236}">
                <a16:creationId xmlns:a16="http://schemas.microsoft.com/office/drawing/2014/main" id="{7F1C3581-D1DD-0A5C-0999-197229F1BB50}"/>
              </a:ext>
            </a:extLst>
          </p:cNvPr>
          <p:cNvSpPr/>
          <p:nvPr/>
        </p:nvSpPr>
        <p:spPr>
          <a:xfrm>
            <a:off x="341046"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ultiplication Sign 4">
            <a:extLst>
              <a:ext uri="{FF2B5EF4-FFF2-40B4-BE49-F238E27FC236}">
                <a16:creationId xmlns:a16="http://schemas.microsoft.com/office/drawing/2014/main" id="{BFCB928E-688C-05FB-B451-A952C4929E66}"/>
              </a:ext>
            </a:extLst>
          </p:cNvPr>
          <p:cNvSpPr/>
          <p:nvPr/>
        </p:nvSpPr>
        <p:spPr>
          <a:xfrm>
            <a:off x="6219657"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ultiplication Sign 5">
            <a:extLst>
              <a:ext uri="{FF2B5EF4-FFF2-40B4-BE49-F238E27FC236}">
                <a16:creationId xmlns:a16="http://schemas.microsoft.com/office/drawing/2014/main" id="{6AFCB203-6DA2-8116-D121-CA4496C16D40}"/>
              </a:ext>
            </a:extLst>
          </p:cNvPr>
          <p:cNvSpPr/>
          <p:nvPr/>
        </p:nvSpPr>
        <p:spPr>
          <a:xfrm>
            <a:off x="10168192"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3970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320E-073E-7C4D-AD5C-353FA7C6CC43}"/>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C795585C-55E4-C712-6B55-5D4FD4BDE1F1}"/>
              </a:ext>
            </a:extLst>
          </p:cNvPr>
          <p:cNvSpPr>
            <a:spLocks noGrp="1"/>
          </p:cNvSpPr>
          <p:nvPr>
            <p:ph type="title"/>
          </p:nvPr>
        </p:nvSpPr>
        <p:spPr/>
        <p:txBody>
          <a:bodyPr anchor="ctr">
            <a:normAutofit/>
          </a:bodyPr>
          <a:lstStyle/>
          <a:p>
            <a:r>
              <a:rPr lang="en-GB" dirty="0"/>
              <a:t>Aelodau </a:t>
            </a:r>
            <a:r>
              <a:rPr lang="en-GB" dirty="0" err="1"/>
              <a:t>o'r</a:t>
            </a:r>
            <a:r>
              <a:rPr lang="en-GB" dirty="0"/>
              <a:t> Senedd</a:t>
            </a:r>
          </a:p>
        </p:txBody>
      </p:sp>
      <p:sp>
        <p:nvSpPr>
          <p:cNvPr id="2" name="Content Placeholder 1">
            <a:extLst>
              <a:ext uri="{FF2B5EF4-FFF2-40B4-BE49-F238E27FC236}">
                <a16:creationId xmlns:a16="http://schemas.microsoft.com/office/drawing/2014/main" id="{4EB62D40-530F-2D4D-D5E5-DB105D002099}"/>
              </a:ext>
            </a:extLst>
          </p:cNvPr>
          <p:cNvSpPr>
            <a:spLocks noGrp="1"/>
          </p:cNvSpPr>
          <p:nvPr>
            <p:ph type="body" sz="quarter" idx="11"/>
          </p:nvPr>
        </p:nvSpPr>
        <p:spPr/>
        <p:txBody>
          <a:bodyPr>
            <a:normAutofit/>
          </a:bodyPr>
          <a:lstStyle/>
          <a:p>
            <a:pPr marL="342900" indent="-342900">
              <a:buChar char="•"/>
            </a:pPr>
            <a:r>
              <a:rPr lang="cy-GB" sz="2400" noProof="0" dirty="0">
                <a:latin typeface="Montserrat ExtraLight"/>
                <a:ea typeface="Roboto"/>
                <a:cs typeface="Roboto"/>
              </a:rPr>
              <a:t>Mae Aelodau o'r Senedd yn cael eu hethol i'n cynrychioli ni a'n cymunedau. </a:t>
            </a:r>
            <a:endParaRPr lang="en-US"/>
          </a:p>
          <a:p>
            <a:pPr marL="342900" indent="-342900">
              <a:buChar char="•"/>
            </a:pPr>
            <a:r>
              <a:rPr lang="en-GB" sz="2400" dirty="0">
                <a:latin typeface="Montserrat ExtraLight"/>
                <a:ea typeface="Roboto"/>
                <a:cs typeface="Roboto"/>
              </a:rPr>
              <a:t>96 Aelod </a:t>
            </a:r>
            <a:r>
              <a:rPr lang="en-GB" sz="2400" dirty="0" err="1">
                <a:latin typeface="Montserrat ExtraLight"/>
                <a:ea typeface="Roboto"/>
                <a:cs typeface="Roboto"/>
              </a:rPr>
              <a:t>o'r</a:t>
            </a:r>
            <a:r>
              <a:rPr lang="en-GB" sz="2400" dirty="0">
                <a:latin typeface="Montserrat ExtraLight"/>
                <a:ea typeface="Roboto"/>
                <a:cs typeface="Roboto"/>
              </a:rPr>
              <a:t> Senedd</a:t>
            </a:r>
          </a:p>
          <a:p>
            <a:pPr marL="342900" indent="-342900">
              <a:buFont typeface="Arial" panose="020B0604020202020204" pitchFamily="34" charset="0"/>
              <a:buChar char="•"/>
            </a:pPr>
            <a:r>
              <a:rPr lang="en-GB" sz="2400" dirty="0">
                <a:latin typeface="Montserrat ExtraLight"/>
                <a:ea typeface="Roboto"/>
                <a:cs typeface="Roboto"/>
              </a:rPr>
              <a:t>16 </a:t>
            </a:r>
            <a:r>
              <a:rPr lang="en-GB" sz="2400" dirty="0" err="1">
                <a:latin typeface="Montserrat ExtraLight"/>
                <a:ea typeface="Roboto"/>
                <a:cs typeface="Roboto"/>
              </a:rPr>
              <a:t>Etholaeth</a:t>
            </a:r>
            <a:endParaRPr lang="en-GB" sz="2400" dirty="0">
              <a:latin typeface="Montserrat ExtraLight"/>
              <a:ea typeface="Roboto"/>
              <a:cs typeface="Roboto"/>
            </a:endParaRPr>
          </a:p>
          <a:p>
            <a:pPr marL="342900" indent="-342900">
              <a:buFont typeface="Arial" panose="020B0604020202020204" pitchFamily="34" charset="0"/>
              <a:buChar char="•"/>
            </a:pPr>
            <a:r>
              <a:rPr lang="en-GB" sz="2400" dirty="0">
                <a:latin typeface="Montserrat ExtraLight"/>
                <a:ea typeface="Roboto"/>
                <a:cs typeface="Roboto"/>
              </a:rPr>
              <a:t>6 Aelod </a:t>
            </a:r>
            <a:r>
              <a:rPr lang="en-GB" sz="2400" dirty="0" err="1">
                <a:latin typeface="Montserrat ExtraLight"/>
                <a:ea typeface="Roboto"/>
                <a:cs typeface="Roboto"/>
              </a:rPr>
              <a:t>ym</a:t>
            </a:r>
            <a:r>
              <a:rPr lang="en-GB" sz="2400" dirty="0">
                <a:latin typeface="Montserrat ExtraLight"/>
                <a:ea typeface="Roboto"/>
                <a:cs typeface="Roboto"/>
              </a:rPr>
              <a:t> </a:t>
            </a:r>
            <a:r>
              <a:rPr lang="en-GB" sz="2400" dirty="0" err="1">
                <a:latin typeface="Montserrat ExtraLight"/>
                <a:ea typeface="Roboto"/>
                <a:cs typeface="Roboto"/>
              </a:rPr>
              <a:t>mhob</a:t>
            </a:r>
            <a:r>
              <a:rPr lang="en-GB" sz="2400" dirty="0">
                <a:latin typeface="Montserrat ExtraLight"/>
                <a:ea typeface="Roboto"/>
                <a:cs typeface="Roboto"/>
              </a:rPr>
              <a:t> </a:t>
            </a:r>
            <a:r>
              <a:rPr lang="en-GB" sz="2400" dirty="0" err="1">
                <a:latin typeface="Montserrat ExtraLight"/>
                <a:ea typeface="Roboto"/>
                <a:cs typeface="Roboto"/>
              </a:rPr>
              <a:t>Etholaeth</a:t>
            </a:r>
            <a:endParaRPr lang="en-GB" sz="2400" dirty="0">
              <a:latin typeface="Montserrat ExtraLight"/>
              <a:ea typeface="Roboto"/>
              <a:cs typeface="Roboto"/>
            </a:endParaRPr>
          </a:p>
        </p:txBody>
      </p:sp>
      <p:pic>
        <p:nvPicPr>
          <p:cNvPr id="6" name="Picture Placeholder 5">
            <a:extLst>
              <a:ext uri="{FF2B5EF4-FFF2-40B4-BE49-F238E27FC236}">
                <a16:creationId xmlns:a16="http://schemas.microsoft.com/office/drawing/2014/main" id="{8CDFCCE0-45E4-0569-FF41-1D8D481069C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1587" b="1587"/>
          <a:stretch>
            <a:fillRect/>
          </a:stretch>
        </p:blipFill>
        <p:spPr/>
      </p:pic>
    </p:spTree>
    <p:extLst>
      <p:ext uri="{BB962C8B-B14F-4D97-AF65-F5344CB8AC3E}">
        <p14:creationId xmlns:p14="http://schemas.microsoft.com/office/powerpoint/2010/main" val="18595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39275-600A-3D6C-4D65-50B4907D19C2}"/>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48878B1F-ADA2-01D4-3155-2E97D8D0F070}"/>
              </a:ext>
            </a:extLst>
          </p:cNvPr>
          <p:cNvSpPr>
            <a:spLocks noGrp="1"/>
          </p:cNvSpPr>
          <p:nvPr>
            <p:ph type="title"/>
          </p:nvPr>
        </p:nvSpPr>
        <p:spPr/>
        <p:txBody>
          <a:bodyPr anchor="ctr">
            <a:normAutofit/>
          </a:bodyPr>
          <a:lstStyle/>
          <a:p>
            <a:r>
              <a:rPr lang="cy-GB" noProof="0" dirty="0">
                <a:ea typeface="Roboto"/>
                <a:cs typeface="Roboto"/>
              </a:rPr>
              <a:t>Dros bwy ydw i’n pleidleisio?</a:t>
            </a:r>
            <a:endParaRPr lang="cy-GB" noProof="0" dirty="0"/>
          </a:p>
        </p:txBody>
      </p:sp>
      <p:sp>
        <p:nvSpPr>
          <p:cNvPr id="2" name="Content Placeholder 1">
            <a:extLst>
              <a:ext uri="{FF2B5EF4-FFF2-40B4-BE49-F238E27FC236}">
                <a16:creationId xmlns:a16="http://schemas.microsoft.com/office/drawing/2014/main" id="{70438A89-337F-899A-FC3B-4A514AE67BDA}"/>
              </a:ext>
            </a:extLst>
          </p:cNvPr>
          <p:cNvSpPr>
            <a:spLocks noGrp="1"/>
          </p:cNvSpPr>
          <p:nvPr>
            <p:ph type="body" sz="quarter" idx="11"/>
          </p:nvPr>
        </p:nvSpPr>
        <p:spPr>
          <a:xfrm>
            <a:off x="371475" y="1795580"/>
            <a:ext cx="5364163" cy="4074037"/>
          </a:xfrm>
        </p:spPr>
        <p:txBody>
          <a:bodyPr>
            <a:normAutofit lnSpcReduction="10000"/>
          </a:bodyPr>
          <a:lstStyle/>
          <a:p>
            <a:pPr>
              <a:lnSpc>
                <a:spcPct val="100000"/>
              </a:lnSpc>
            </a:pPr>
            <a:br>
              <a:rPr lang="cy-GB" sz="2400" noProof="0" dirty="0">
                <a:latin typeface="Montserrat ExtraLight"/>
                <a:ea typeface="Roboto"/>
                <a:cs typeface="Roboto"/>
              </a:rPr>
            </a:br>
            <a:r>
              <a:rPr lang="cy-GB" sz="2400" noProof="0" dirty="0">
                <a:ea typeface="Roboto"/>
                <a:cs typeface="Roboto"/>
              </a:rPr>
              <a:t>Bydd maniffestos y pleidiau yn eich helpu i benderfynu dros bwy i bleidleisio yn Etholiad y Senedd.</a:t>
            </a:r>
            <a:br>
              <a:rPr lang="cy-GB" sz="2400" noProof="0" dirty="0">
                <a:ea typeface="Roboto"/>
                <a:cs typeface="Roboto"/>
              </a:rPr>
            </a:br>
            <a:br>
              <a:rPr lang="cy-GB" sz="2400" noProof="0" dirty="0">
                <a:ea typeface="Roboto"/>
                <a:cs typeface="Roboto"/>
              </a:rPr>
            </a:br>
            <a:r>
              <a:rPr lang="cy-GB" sz="2400" noProof="0" dirty="0">
                <a:ea typeface="+mn-lt"/>
                <a:cs typeface="+mn-lt"/>
              </a:rPr>
              <a:t>Dylech bleidleisio dros y pleidiau rydych chi’n cytuno â nhw fwyaf.</a:t>
            </a:r>
            <a:br>
              <a:rPr lang="cy-GB" sz="2400" noProof="0" dirty="0">
                <a:ea typeface="+mn-lt"/>
                <a:cs typeface="+mn-lt"/>
              </a:rPr>
            </a:br>
            <a:br>
              <a:rPr lang="cy-GB" sz="2400" noProof="0" dirty="0">
                <a:ea typeface="+mn-lt"/>
                <a:cs typeface="+mn-lt"/>
              </a:rPr>
            </a:br>
            <a:r>
              <a:rPr lang="cy-GB" sz="2400" noProof="0" dirty="0">
                <a:ea typeface="+mn-lt"/>
                <a:cs typeface="+mn-lt"/>
              </a:rPr>
              <a:t>Pleidleisiwch dros y polisïau a fydd yn gwneud bywyd yn well i chi yma yng Nghymru.</a:t>
            </a:r>
            <a:endParaRPr lang="cy-GB" noProof="0" dirty="0"/>
          </a:p>
          <a:p>
            <a:endParaRPr lang="en-GB" sz="2400" dirty="0">
              <a:ea typeface="Roboto"/>
              <a:cs typeface="Roboto"/>
            </a:endParaRPr>
          </a:p>
          <a:p>
            <a:endParaRPr lang="en-GB" sz="2400" dirty="0"/>
          </a:p>
        </p:txBody>
      </p:sp>
      <p:pic>
        <p:nvPicPr>
          <p:cNvPr id="5" name="Picture 4">
            <a:extLst>
              <a:ext uri="{FF2B5EF4-FFF2-40B4-BE49-F238E27FC236}">
                <a16:creationId xmlns:a16="http://schemas.microsoft.com/office/drawing/2014/main" id="{67940073-905C-5829-A42D-F21BA314F071}"/>
              </a:ext>
            </a:extLst>
          </p:cNvPr>
          <p:cNvPicPr>
            <a:picLocks noChangeAspect="1"/>
          </p:cNvPicPr>
          <p:nvPr/>
        </p:nvPicPr>
        <p:blipFill>
          <a:blip r:embed="rId3"/>
          <a:stretch>
            <a:fillRect/>
          </a:stretch>
        </p:blipFill>
        <p:spPr>
          <a:xfrm>
            <a:off x="9264903" y="237066"/>
            <a:ext cx="2592290" cy="2531533"/>
          </a:xfrm>
          <a:prstGeom prst="rect">
            <a:avLst/>
          </a:prstGeom>
        </p:spPr>
      </p:pic>
      <p:pic>
        <p:nvPicPr>
          <p:cNvPr id="6" name="Picture 5">
            <a:extLst>
              <a:ext uri="{FF2B5EF4-FFF2-40B4-BE49-F238E27FC236}">
                <a16:creationId xmlns:a16="http://schemas.microsoft.com/office/drawing/2014/main" id="{BEE0CC77-74AE-32BD-8B2D-9A20C220B7C2}"/>
              </a:ext>
            </a:extLst>
          </p:cNvPr>
          <p:cNvPicPr>
            <a:picLocks noChangeAspect="1"/>
          </p:cNvPicPr>
          <p:nvPr/>
        </p:nvPicPr>
        <p:blipFill>
          <a:blip r:embed="rId4"/>
          <a:stretch>
            <a:fillRect/>
          </a:stretch>
        </p:blipFill>
        <p:spPr>
          <a:xfrm>
            <a:off x="9262533" y="5105400"/>
            <a:ext cx="2692401" cy="1514475"/>
          </a:xfrm>
          <a:prstGeom prst="rect">
            <a:avLst/>
          </a:prstGeom>
        </p:spPr>
      </p:pic>
      <p:pic>
        <p:nvPicPr>
          <p:cNvPr id="8" name="Picture 7">
            <a:extLst>
              <a:ext uri="{FF2B5EF4-FFF2-40B4-BE49-F238E27FC236}">
                <a16:creationId xmlns:a16="http://schemas.microsoft.com/office/drawing/2014/main" id="{BE002DBC-EDCF-3A7D-70CD-D25A36914E33}"/>
              </a:ext>
            </a:extLst>
          </p:cNvPr>
          <p:cNvPicPr>
            <a:picLocks noChangeAspect="1"/>
          </p:cNvPicPr>
          <p:nvPr/>
        </p:nvPicPr>
        <p:blipFill>
          <a:blip r:embed="rId5"/>
          <a:stretch>
            <a:fillRect/>
          </a:stretch>
        </p:blipFill>
        <p:spPr>
          <a:xfrm>
            <a:off x="6289721" y="5029200"/>
            <a:ext cx="2844354" cy="1600199"/>
          </a:xfrm>
          <a:prstGeom prst="rect">
            <a:avLst/>
          </a:prstGeom>
        </p:spPr>
      </p:pic>
      <p:pic>
        <p:nvPicPr>
          <p:cNvPr id="9" name="Picture 8">
            <a:extLst>
              <a:ext uri="{FF2B5EF4-FFF2-40B4-BE49-F238E27FC236}">
                <a16:creationId xmlns:a16="http://schemas.microsoft.com/office/drawing/2014/main" id="{CC35FC14-93E7-4D55-76ED-E2D6BD394B84}"/>
              </a:ext>
            </a:extLst>
          </p:cNvPr>
          <p:cNvPicPr>
            <a:picLocks noChangeAspect="1"/>
          </p:cNvPicPr>
          <p:nvPr/>
        </p:nvPicPr>
        <p:blipFill>
          <a:blip r:embed="rId6"/>
          <a:stretch>
            <a:fillRect/>
          </a:stretch>
        </p:blipFill>
        <p:spPr>
          <a:xfrm>
            <a:off x="6829122" y="2480732"/>
            <a:ext cx="1664530" cy="2353733"/>
          </a:xfrm>
          <a:prstGeom prst="rect">
            <a:avLst/>
          </a:prstGeom>
        </p:spPr>
      </p:pic>
      <p:pic>
        <p:nvPicPr>
          <p:cNvPr id="11" name="Picture 10">
            <a:extLst>
              <a:ext uri="{FF2B5EF4-FFF2-40B4-BE49-F238E27FC236}">
                <a16:creationId xmlns:a16="http://schemas.microsoft.com/office/drawing/2014/main" id="{E00D7484-A48A-1AA3-E087-3ADB45535F34}"/>
              </a:ext>
            </a:extLst>
          </p:cNvPr>
          <p:cNvPicPr>
            <a:picLocks noChangeAspect="1"/>
          </p:cNvPicPr>
          <p:nvPr/>
        </p:nvPicPr>
        <p:blipFill>
          <a:blip r:embed="rId7"/>
          <a:stretch>
            <a:fillRect/>
          </a:stretch>
        </p:blipFill>
        <p:spPr>
          <a:xfrm>
            <a:off x="7010400" y="338667"/>
            <a:ext cx="1989665" cy="1989665"/>
          </a:xfrm>
          <a:prstGeom prst="rect">
            <a:avLst/>
          </a:prstGeom>
        </p:spPr>
      </p:pic>
      <p:pic>
        <p:nvPicPr>
          <p:cNvPr id="10" name="Picture 2">
            <a:extLst>
              <a:ext uri="{FF2B5EF4-FFF2-40B4-BE49-F238E27FC236}">
                <a16:creationId xmlns:a16="http://schemas.microsoft.com/office/drawing/2014/main" id="{E0953C9E-427C-DBB2-E949-D0B20B0800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6268" b="9744"/>
          <a:stretch>
            <a:fillRect/>
          </a:stretch>
        </p:blipFill>
        <p:spPr bwMode="auto">
          <a:xfrm>
            <a:off x="9134075" y="2768599"/>
            <a:ext cx="2668705" cy="170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5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A68C-87A7-1FE0-B3B0-BDD5CA9561F0}"/>
              </a:ext>
            </a:extLst>
          </p:cNvPr>
          <p:cNvSpPr>
            <a:spLocks noGrp="1"/>
          </p:cNvSpPr>
          <p:nvPr>
            <p:ph type="title"/>
          </p:nvPr>
        </p:nvSpPr>
        <p:spPr>
          <a:xfrm>
            <a:off x="371475" y="333375"/>
            <a:ext cx="10064572" cy="1389957"/>
          </a:xfrm>
        </p:spPr>
        <p:txBody>
          <a:bodyPr/>
          <a:lstStyle/>
          <a:p>
            <a:r>
              <a:rPr lang="en-US" sz="3000" dirty="0">
                <a:latin typeface="Montserrat Alternates Black"/>
                <a:ea typeface="+mj-lt"/>
                <a:cs typeface="+mj-lt"/>
              </a:rPr>
              <a:t>Faint o </a:t>
            </a:r>
            <a:r>
              <a:rPr lang="en-US" sz="3000" dirty="0" err="1">
                <a:latin typeface="Montserrat Alternates Black"/>
                <a:ea typeface="+mj-lt"/>
                <a:cs typeface="+mj-lt"/>
              </a:rPr>
              <a:t>bobl</a:t>
            </a:r>
            <a:r>
              <a:rPr lang="en-US" sz="3000" dirty="0">
                <a:latin typeface="Montserrat Alternates Black"/>
                <a:ea typeface="+mj-lt"/>
                <a:cs typeface="+mj-lt"/>
              </a:rPr>
              <a:t> 16-17 </a:t>
            </a:r>
            <a:r>
              <a:rPr lang="en-US" sz="3000" dirty="0" err="1">
                <a:latin typeface="Montserrat Alternates Black"/>
                <a:ea typeface="+mj-lt"/>
                <a:cs typeface="+mj-lt"/>
              </a:rPr>
              <a:t>oed</a:t>
            </a:r>
            <a:r>
              <a:rPr lang="en-US" sz="3000" dirty="0">
                <a:latin typeface="Montserrat Alternates Black"/>
                <a:ea typeface="+mj-lt"/>
                <a:cs typeface="+mj-lt"/>
              </a:rPr>
              <a:t> </a:t>
            </a:r>
            <a:r>
              <a:rPr lang="en-US" sz="3000" dirty="0" err="1">
                <a:latin typeface="Montserrat Alternates Black"/>
                <a:ea typeface="+mj-lt"/>
                <a:cs typeface="+mj-lt"/>
              </a:rPr>
              <a:t>sydd</a:t>
            </a:r>
            <a:r>
              <a:rPr lang="en-US" sz="3000" dirty="0">
                <a:latin typeface="Montserrat Alternates Black"/>
                <a:ea typeface="+mj-lt"/>
                <a:cs typeface="+mj-lt"/>
              </a:rPr>
              <a:t> </a:t>
            </a:r>
            <a:r>
              <a:rPr lang="en-US" sz="3000" dirty="0" err="1">
                <a:latin typeface="Montserrat Alternates Black"/>
                <a:ea typeface="+mj-lt"/>
                <a:cs typeface="+mj-lt"/>
              </a:rPr>
              <a:t>wedi</a:t>
            </a:r>
            <a:r>
              <a:rPr lang="en-US" sz="3000" dirty="0">
                <a:latin typeface="Montserrat Alternates Black"/>
                <a:ea typeface="+mj-lt"/>
                <a:cs typeface="+mj-lt"/>
              </a:rPr>
              <a:t> </a:t>
            </a:r>
            <a:r>
              <a:rPr lang="en-US" sz="3000" dirty="0" err="1">
                <a:latin typeface="Montserrat Alternates Black"/>
                <a:ea typeface="+mj-lt"/>
                <a:cs typeface="+mj-lt"/>
              </a:rPr>
              <a:t>cofrestru</a:t>
            </a:r>
            <a:r>
              <a:rPr lang="en-US" sz="3000" dirty="0">
                <a:latin typeface="Montserrat Alternates Black"/>
                <a:ea typeface="+mj-lt"/>
                <a:cs typeface="+mj-lt"/>
              </a:rPr>
              <a:t> </a:t>
            </a:r>
            <a:r>
              <a:rPr lang="en-US" sz="3000" dirty="0" err="1">
                <a:latin typeface="Montserrat Alternates Black"/>
                <a:ea typeface="+mj-lt"/>
                <a:cs typeface="+mj-lt"/>
              </a:rPr>
              <a:t>i</a:t>
            </a:r>
            <a:r>
              <a:rPr lang="en-US" sz="3000" dirty="0">
                <a:latin typeface="Montserrat Alternates Black"/>
                <a:ea typeface="+mj-lt"/>
                <a:cs typeface="+mj-lt"/>
              </a:rPr>
              <a:t> </a:t>
            </a:r>
            <a:r>
              <a:rPr lang="en-US" sz="3000" dirty="0" err="1">
                <a:latin typeface="Montserrat Alternates Black"/>
                <a:ea typeface="+mj-lt"/>
                <a:cs typeface="+mj-lt"/>
              </a:rPr>
              <a:t>bleidleisio</a:t>
            </a:r>
            <a:r>
              <a:rPr lang="en-US" sz="3000" dirty="0">
                <a:latin typeface="Montserrat Alternates Black"/>
                <a:ea typeface="+mj-lt"/>
                <a:cs typeface="+mj-lt"/>
              </a:rPr>
              <a:t> </a:t>
            </a:r>
            <a:r>
              <a:rPr lang="en-US" sz="3000" dirty="0" err="1">
                <a:latin typeface="Montserrat Alternates Black"/>
                <a:ea typeface="+mj-lt"/>
                <a:cs typeface="+mj-lt"/>
              </a:rPr>
              <a:t>yng</a:t>
            </a:r>
            <a:r>
              <a:rPr lang="en-US" sz="3000" dirty="0">
                <a:latin typeface="Montserrat Alternates Black"/>
                <a:ea typeface="+mj-lt"/>
                <a:cs typeface="+mj-lt"/>
              </a:rPr>
              <a:t> </a:t>
            </a:r>
            <a:r>
              <a:rPr lang="en-US" sz="3000" dirty="0" err="1">
                <a:latin typeface="Montserrat Alternates Black"/>
                <a:ea typeface="+mj-lt"/>
                <a:cs typeface="+mj-lt"/>
              </a:rPr>
              <a:t>Nghymru</a:t>
            </a:r>
            <a:r>
              <a:rPr lang="en-US" sz="3000" dirty="0">
                <a:latin typeface="Montserrat Alternates Black"/>
                <a:ea typeface="+mj-lt"/>
                <a:cs typeface="+mj-lt"/>
              </a:rPr>
              <a:t>?</a:t>
            </a:r>
            <a:endParaRPr lang="en-US" sz="3000" dirty="0">
              <a:latin typeface="Montserrat Alternates Black"/>
              <a:cs typeface="Montserrat Alternates Black"/>
            </a:endParaRPr>
          </a:p>
        </p:txBody>
      </p:sp>
      <p:pic>
        <p:nvPicPr>
          <p:cNvPr id="5" name="Picture 4" descr="A pie chart with numbers and a number of percentages&#10;&#10;AI-generated content may be incorrect.">
            <a:extLst>
              <a:ext uri="{FF2B5EF4-FFF2-40B4-BE49-F238E27FC236}">
                <a16:creationId xmlns:a16="http://schemas.microsoft.com/office/drawing/2014/main" id="{2A9CEE0D-7DD6-12E6-7FA6-DABBAFC8D9E4}"/>
              </a:ext>
            </a:extLst>
          </p:cNvPr>
          <p:cNvPicPr>
            <a:picLocks noChangeAspect="1"/>
          </p:cNvPicPr>
          <p:nvPr/>
        </p:nvPicPr>
        <p:blipFill>
          <a:blip r:embed="rId3"/>
          <a:srcRect l="19462" r="17598" b="2108"/>
          <a:stretch>
            <a:fillRect/>
          </a:stretch>
        </p:blipFill>
        <p:spPr>
          <a:xfrm>
            <a:off x="1025848" y="2470991"/>
            <a:ext cx="2967992" cy="3168539"/>
          </a:xfrm>
          <a:prstGeom prst="rect">
            <a:avLst/>
          </a:prstGeom>
        </p:spPr>
      </p:pic>
      <p:pic>
        <p:nvPicPr>
          <p:cNvPr id="6" name="Picture 5">
            <a:extLst>
              <a:ext uri="{FF2B5EF4-FFF2-40B4-BE49-F238E27FC236}">
                <a16:creationId xmlns:a16="http://schemas.microsoft.com/office/drawing/2014/main" id="{0927253F-5453-7CDF-40FC-3580A50FAC20}"/>
              </a:ext>
            </a:extLst>
          </p:cNvPr>
          <p:cNvPicPr>
            <a:picLocks noChangeAspect="1"/>
          </p:cNvPicPr>
          <p:nvPr/>
        </p:nvPicPr>
        <p:blipFill>
          <a:blip r:embed="rId4"/>
          <a:srcRect l="11974" t="5292" r="7563" b="11787"/>
          <a:stretch>
            <a:fillRect/>
          </a:stretch>
        </p:blipFill>
        <p:spPr>
          <a:xfrm>
            <a:off x="4631669" y="2660280"/>
            <a:ext cx="3743104" cy="2911236"/>
          </a:xfrm>
          <a:prstGeom prst="rect">
            <a:avLst/>
          </a:prstGeom>
        </p:spPr>
      </p:pic>
      <p:sp>
        <p:nvSpPr>
          <p:cNvPr id="8" name="TextBox 7">
            <a:extLst>
              <a:ext uri="{FF2B5EF4-FFF2-40B4-BE49-F238E27FC236}">
                <a16:creationId xmlns:a16="http://schemas.microsoft.com/office/drawing/2014/main" id="{B0656C28-D30E-AC7E-1776-A4C05D76F896}"/>
              </a:ext>
            </a:extLst>
          </p:cNvPr>
          <p:cNvSpPr txBox="1"/>
          <p:nvPr/>
        </p:nvSpPr>
        <p:spPr>
          <a:xfrm>
            <a:off x="6007967" y="3955463"/>
            <a:ext cx="112627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D2D2C"/>
                </a:solidFill>
                <a:effectLst/>
                <a:uLnTx/>
                <a:uFillTx/>
                <a:latin typeface="Montserrat" panose="00000500000000000000" pitchFamily="2" charset="0"/>
                <a:ea typeface="+mn-ea"/>
                <a:cs typeface="+mn-cs"/>
              </a:rPr>
              <a:t>+65</a:t>
            </a:r>
          </a:p>
        </p:txBody>
      </p:sp>
      <p:sp>
        <p:nvSpPr>
          <p:cNvPr id="10" name="TextBox 9">
            <a:extLst>
              <a:ext uri="{FF2B5EF4-FFF2-40B4-BE49-F238E27FC236}">
                <a16:creationId xmlns:a16="http://schemas.microsoft.com/office/drawing/2014/main" id="{CC7228A2-D18F-5556-92D4-8CFC3156486C}"/>
              </a:ext>
            </a:extLst>
          </p:cNvPr>
          <p:cNvSpPr txBox="1"/>
          <p:nvPr/>
        </p:nvSpPr>
        <p:spPr>
          <a:xfrm>
            <a:off x="1922546" y="3900378"/>
            <a:ext cx="1126273"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D2D2C"/>
                </a:solidFill>
                <a:effectLst/>
                <a:uLnTx/>
                <a:uFillTx/>
                <a:latin typeface="Montserrat"/>
                <a:ea typeface="+mn-ea"/>
                <a:cs typeface="+mn-cs"/>
              </a:rPr>
              <a:t>16-17</a:t>
            </a:r>
            <a:endParaRPr kumimoji="0" lang="en-GB" sz="1600" b="1" i="0" u="none" strike="noStrike" kern="1200" cap="none" spc="0" normalizeH="0" baseline="0" noProof="0">
              <a:ln>
                <a:noFill/>
              </a:ln>
              <a:solidFill>
                <a:srgbClr val="2D2D2C"/>
              </a:solidFill>
              <a:effectLst/>
              <a:uLnTx/>
              <a:uFillTx/>
              <a:latin typeface="Montserrat" panose="00000500000000000000" pitchFamily="2" charset="0"/>
              <a:ea typeface="+mn-ea"/>
              <a:cs typeface="+mn-cs"/>
            </a:endParaRPr>
          </a:p>
        </p:txBody>
      </p:sp>
      <p:sp>
        <p:nvSpPr>
          <p:cNvPr id="13" name="Rectangle 12">
            <a:extLst>
              <a:ext uri="{FF2B5EF4-FFF2-40B4-BE49-F238E27FC236}">
                <a16:creationId xmlns:a16="http://schemas.microsoft.com/office/drawing/2014/main" id="{BA27F54D-8711-9A7D-626F-AA716A145B0C}"/>
              </a:ext>
            </a:extLst>
          </p:cNvPr>
          <p:cNvSpPr/>
          <p:nvPr/>
        </p:nvSpPr>
        <p:spPr>
          <a:xfrm>
            <a:off x="8828710" y="3430020"/>
            <a:ext cx="441748" cy="45337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ExtraLight"/>
              <a:ea typeface="+mn-ea"/>
              <a:cs typeface="+mn-cs"/>
            </a:endParaRPr>
          </a:p>
        </p:txBody>
      </p:sp>
      <p:sp>
        <p:nvSpPr>
          <p:cNvPr id="16" name="Rectangle 15">
            <a:extLst>
              <a:ext uri="{FF2B5EF4-FFF2-40B4-BE49-F238E27FC236}">
                <a16:creationId xmlns:a16="http://schemas.microsoft.com/office/drawing/2014/main" id="{686D15FB-8295-9ECE-E318-4F0FA0786910}"/>
              </a:ext>
            </a:extLst>
          </p:cNvPr>
          <p:cNvSpPr/>
          <p:nvPr/>
        </p:nvSpPr>
        <p:spPr>
          <a:xfrm>
            <a:off x="8828710" y="4072670"/>
            <a:ext cx="441748" cy="45337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ExtraLight"/>
              <a:ea typeface="+mn-ea"/>
              <a:cs typeface="+mn-cs"/>
            </a:endParaRPr>
          </a:p>
        </p:txBody>
      </p:sp>
      <p:sp>
        <p:nvSpPr>
          <p:cNvPr id="18" name="TextBox 17">
            <a:extLst>
              <a:ext uri="{FF2B5EF4-FFF2-40B4-BE49-F238E27FC236}">
                <a16:creationId xmlns:a16="http://schemas.microsoft.com/office/drawing/2014/main" id="{02D1418E-069B-AFBB-9533-D89BF9F02DD2}"/>
              </a:ext>
            </a:extLst>
          </p:cNvPr>
          <p:cNvSpPr txBox="1"/>
          <p:nvPr/>
        </p:nvSpPr>
        <p:spPr>
          <a:xfrm>
            <a:off x="9542774" y="3334557"/>
            <a:ext cx="1557454" cy="646331"/>
          </a:xfrm>
          <a:prstGeom prst="rect">
            <a:avLst/>
          </a:prstGeom>
          <a:noFill/>
        </p:spPr>
        <p:txBody>
          <a:bodyPr wrap="square" lIns="91440" tIns="45720" rIns="91440" bIns="45720" rtlCol="0" anchor="t">
            <a:spAutoFit/>
          </a:bodyPr>
          <a:lstStyle/>
          <a:p>
            <a:pPr>
              <a:defRPr/>
            </a:pPr>
            <a:r>
              <a:rPr lang="en-GB" dirty="0">
                <a:solidFill>
                  <a:srgbClr val="2D2D2C"/>
                </a:solidFill>
                <a:latin typeface="Montserrat"/>
              </a:rPr>
              <a:t>Wedi </a:t>
            </a:r>
            <a:r>
              <a:rPr lang="en-GB" dirty="0" err="1">
                <a:solidFill>
                  <a:srgbClr val="2D2D2C"/>
                </a:solidFill>
                <a:latin typeface="Montserrat"/>
              </a:rPr>
              <a:t>cofrestru</a:t>
            </a:r>
            <a:r>
              <a:rPr kumimoji="0" lang="en-GB" sz="1800" b="0" i="0" u="none" strike="noStrike" kern="1200" cap="none" spc="0" normalizeH="0" baseline="0" noProof="0" dirty="0">
                <a:ln>
                  <a:noFill/>
                </a:ln>
                <a:solidFill>
                  <a:srgbClr val="2D2D2C"/>
                </a:solidFill>
                <a:effectLst/>
                <a:uLnTx/>
                <a:uFillTx/>
                <a:latin typeface="Montserrat"/>
              </a:rPr>
              <a:t> </a:t>
            </a:r>
          </a:p>
        </p:txBody>
      </p:sp>
      <p:sp>
        <p:nvSpPr>
          <p:cNvPr id="20" name="TextBox 19">
            <a:extLst>
              <a:ext uri="{FF2B5EF4-FFF2-40B4-BE49-F238E27FC236}">
                <a16:creationId xmlns:a16="http://schemas.microsoft.com/office/drawing/2014/main" id="{0AAAF43D-B781-828D-D3D3-36EFDB4EEA48}"/>
              </a:ext>
            </a:extLst>
          </p:cNvPr>
          <p:cNvSpPr txBox="1"/>
          <p:nvPr/>
        </p:nvSpPr>
        <p:spPr>
          <a:xfrm>
            <a:off x="9542773" y="4075405"/>
            <a:ext cx="1929161" cy="646331"/>
          </a:xfrm>
          <a:prstGeom prst="rect">
            <a:avLst/>
          </a:prstGeom>
          <a:noFill/>
        </p:spPr>
        <p:txBody>
          <a:bodyPr wrap="square" lIns="91440" tIns="45720" rIns="91440" bIns="45720" rtlCol="0" anchor="t">
            <a:spAutoFit/>
          </a:bodyPr>
          <a:lstStyle/>
          <a:p>
            <a:pPr>
              <a:defRPr/>
            </a:pPr>
            <a:r>
              <a:rPr lang="en-GB" dirty="0" err="1">
                <a:solidFill>
                  <a:srgbClr val="2D2D2C"/>
                </a:solidFill>
                <a:latin typeface="Montserrat"/>
              </a:rPr>
              <a:t>Heb</a:t>
            </a:r>
            <a:r>
              <a:rPr lang="en-GB" dirty="0">
                <a:solidFill>
                  <a:srgbClr val="2D2D2C"/>
                </a:solidFill>
                <a:latin typeface="Montserrat"/>
              </a:rPr>
              <a:t> </a:t>
            </a:r>
            <a:r>
              <a:rPr lang="en-GB" dirty="0" err="1">
                <a:solidFill>
                  <a:srgbClr val="2D2D2C"/>
                </a:solidFill>
                <a:latin typeface="Montserrat"/>
              </a:rPr>
              <a:t>ei</a:t>
            </a:r>
            <a:r>
              <a:rPr lang="en-GB" dirty="0">
                <a:solidFill>
                  <a:srgbClr val="2D2D2C"/>
                </a:solidFill>
                <a:latin typeface="Montserrat"/>
              </a:rPr>
              <a:t> </a:t>
            </a:r>
            <a:r>
              <a:rPr lang="en-GB" dirty="0" err="1">
                <a:solidFill>
                  <a:srgbClr val="2D2D2C"/>
                </a:solidFill>
                <a:latin typeface="Montserrat"/>
              </a:rPr>
              <a:t>gofrestru</a:t>
            </a:r>
            <a:endParaRPr lang="en-US" dirty="0" err="1">
              <a:ea typeface="+mn-ea"/>
              <a:cs typeface="+mn-cs"/>
            </a:endParaRPr>
          </a:p>
        </p:txBody>
      </p:sp>
      <p:sp>
        <p:nvSpPr>
          <p:cNvPr id="22" name="Rectangle 21">
            <a:extLst>
              <a:ext uri="{FF2B5EF4-FFF2-40B4-BE49-F238E27FC236}">
                <a16:creationId xmlns:a16="http://schemas.microsoft.com/office/drawing/2014/main" id="{7C005FFE-5845-C9AF-B47F-46B41E85D3CD}"/>
              </a:ext>
            </a:extLst>
          </p:cNvPr>
          <p:cNvSpPr/>
          <p:nvPr/>
        </p:nvSpPr>
        <p:spPr>
          <a:xfrm>
            <a:off x="302249" y="5986854"/>
            <a:ext cx="2603990" cy="802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ExtraLight"/>
              <a:ea typeface="+mn-ea"/>
              <a:cs typeface="+mn-cs"/>
            </a:endParaRPr>
          </a:p>
        </p:txBody>
      </p:sp>
      <p:sp>
        <p:nvSpPr>
          <p:cNvPr id="25" name="TextBox 24">
            <a:extLst>
              <a:ext uri="{FF2B5EF4-FFF2-40B4-BE49-F238E27FC236}">
                <a16:creationId xmlns:a16="http://schemas.microsoft.com/office/drawing/2014/main" id="{10544FBB-FE1F-8436-262A-B981D8FC2C5E}"/>
              </a:ext>
            </a:extLst>
          </p:cNvPr>
          <p:cNvSpPr txBox="1"/>
          <p:nvPr/>
        </p:nvSpPr>
        <p:spPr>
          <a:xfrm>
            <a:off x="367480" y="3042869"/>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2C"/>
                </a:solidFill>
                <a:effectLst/>
                <a:uLnTx/>
                <a:uFillTx/>
                <a:latin typeface="Montserrat ExtraLight"/>
                <a:ea typeface="+mn-ea"/>
                <a:cs typeface="+mn-cs"/>
              </a:rPr>
              <a:t>57%</a:t>
            </a:r>
          </a:p>
        </p:txBody>
      </p:sp>
      <p:sp>
        <p:nvSpPr>
          <p:cNvPr id="26" name="TextBox 25">
            <a:extLst>
              <a:ext uri="{FF2B5EF4-FFF2-40B4-BE49-F238E27FC236}">
                <a16:creationId xmlns:a16="http://schemas.microsoft.com/office/drawing/2014/main" id="{7F0FE74C-8357-0E53-7F11-20D0B4EEF786}"/>
              </a:ext>
            </a:extLst>
          </p:cNvPr>
          <p:cNvSpPr txBox="1"/>
          <p:nvPr/>
        </p:nvSpPr>
        <p:spPr>
          <a:xfrm>
            <a:off x="3669480" y="2573945"/>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2C"/>
                </a:solidFill>
                <a:effectLst/>
                <a:uLnTx/>
                <a:uFillTx/>
                <a:latin typeface="Montserrat ExtraLight"/>
                <a:ea typeface="+mn-ea"/>
                <a:cs typeface="+mn-cs"/>
              </a:rPr>
              <a:t>43%</a:t>
            </a:r>
          </a:p>
        </p:txBody>
      </p:sp>
      <p:sp>
        <p:nvSpPr>
          <p:cNvPr id="27" name="TextBox 26">
            <a:extLst>
              <a:ext uri="{FF2B5EF4-FFF2-40B4-BE49-F238E27FC236}">
                <a16:creationId xmlns:a16="http://schemas.microsoft.com/office/drawing/2014/main" id="{FAAB7421-E2DD-529D-8DC9-E584E89D9D22}"/>
              </a:ext>
            </a:extLst>
          </p:cNvPr>
          <p:cNvSpPr txBox="1"/>
          <p:nvPr/>
        </p:nvSpPr>
        <p:spPr>
          <a:xfrm>
            <a:off x="7469710" y="5387484"/>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2C"/>
                </a:solidFill>
                <a:effectLst/>
                <a:uLnTx/>
                <a:uFillTx/>
                <a:latin typeface="Montserrat ExtraLight"/>
                <a:ea typeface="+mn-ea"/>
                <a:cs typeface="+mn-cs"/>
              </a:rPr>
              <a:t>93%</a:t>
            </a:r>
          </a:p>
        </p:txBody>
      </p:sp>
      <p:sp>
        <p:nvSpPr>
          <p:cNvPr id="28" name="TextBox 27">
            <a:extLst>
              <a:ext uri="{FF2B5EF4-FFF2-40B4-BE49-F238E27FC236}">
                <a16:creationId xmlns:a16="http://schemas.microsoft.com/office/drawing/2014/main" id="{B919D750-AE0A-F2D1-B4B6-0FA3BBCBD6A4}"/>
              </a:ext>
            </a:extLst>
          </p:cNvPr>
          <p:cNvSpPr txBox="1"/>
          <p:nvPr/>
        </p:nvSpPr>
        <p:spPr>
          <a:xfrm>
            <a:off x="6238787" y="2202715"/>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2C"/>
                </a:solidFill>
                <a:effectLst/>
                <a:uLnTx/>
                <a:uFillTx/>
                <a:latin typeface="Montserrat ExtraLight"/>
                <a:ea typeface="+mn-ea"/>
                <a:cs typeface="+mn-cs"/>
              </a:rPr>
              <a:t>7%</a:t>
            </a:r>
          </a:p>
        </p:txBody>
      </p:sp>
      <p:sp>
        <p:nvSpPr>
          <p:cNvPr id="21" name="Rectangle 20">
            <a:extLst>
              <a:ext uri="{FF2B5EF4-FFF2-40B4-BE49-F238E27FC236}">
                <a16:creationId xmlns:a16="http://schemas.microsoft.com/office/drawing/2014/main" id="{3C2D02D6-D86D-7A76-771D-7E7A9E62C2B1}"/>
              </a:ext>
            </a:extLst>
          </p:cNvPr>
          <p:cNvSpPr/>
          <p:nvPr/>
        </p:nvSpPr>
        <p:spPr>
          <a:xfrm>
            <a:off x="259303" y="2205933"/>
            <a:ext cx="11543584" cy="3871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ExtraLight"/>
              <a:ea typeface="+mn-ea"/>
              <a:cs typeface="+mn-cs"/>
            </a:endParaRPr>
          </a:p>
        </p:txBody>
      </p:sp>
      <p:pic>
        <p:nvPicPr>
          <p:cNvPr id="7" name="Picture 6" descr="A close up of a logo&#10;&#10;AI-generated content may be incorrect.">
            <a:extLst>
              <a:ext uri="{FF2B5EF4-FFF2-40B4-BE49-F238E27FC236}">
                <a16:creationId xmlns:a16="http://schemas.microsoft.com/office/drawing/2014/main" id="{720CFE7D-1908-872D-873F-E88C32EEC2FD}"/>
              </a:ext>
            </a:extLst>
          </p:cNvPr>
          <p:cNvPicPr>
            <a:picLocks noChangeAspect="1"/>
          </p:cNvPicPr>
          <p:nvPr/>
        </p:nvPicPr>
        <p:blipFill>
          <a:blip r:embed="rId5"/>
          <a:stretch>
            <a:fillRect/>
          </a:stretch>
        </p:blipFill>
        <p:spPr>
          <a:xfrm>
            <a:off x="10684885" y="237470"/>
            <a:ext cx="1244027" cy="875998"/>
          </a:xfrm>
          <a:prstGeom prst="rect">
            <a:avLst/>
          </a:prstGeom>
        </p:spPr>
      </p:pic>
    </p:spTree>
    <p:extLst>
      <p:ext uri="{BB962C8B-B14F-4D97-AF65-F5344CB8AC3E}">
        <p14:creationId xmlns:p14="http://schemas.microsoft.com/office/powerpoint/2010/main" val="37296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B0252-6645-A753-E512-C47CF5FA1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B3C070-22D4-931D-F64A-683F15217F80}"/>
              </a:ext>
            </a:extLst>
          </p:cNvPr>
          <p:cNvSpPr>
            <a:spLocks noGrp="1"/>
          </p:cNvSpPr>
          <p:nvPr>
            <p:ph type="title"/>
          </p:nvPr>
        </p:nvSpPr>
        <p:spPr/>
        <p:txBody>
          <a:bodyPr/>
          <a:lstStyle/>
          <a:p>
            <a:r>
              <a:rPr lang="en-US" sz="4800" dirty="0"/>
              <a:t>Sut </a:t>
            </a:r>
            <a:r>
              <a:rPr lang="en-US" sz="4800" dirty="0" err="1"/>
              <a:t>i</a:t>
            </a:r>
            <a:r>
              <a:rPr lang="en-US" sz="4800" dirty="0"/>
              <a:t> </a:t>
            </a:r>
            <a:r>
              <a:rPr lang="en-US" sz="4800" dirty="0" err="1"/>
              <a:t>baratoi</a:t>
            </a:r>
            <a:endParaRPr lang="en-US" sz="4800" dirty="0"/>
          </a:p>
        </p:txBody>
      </p:sp>
      <p:sp>
        <p:nvSpPr>
          <p:cNvPr id="3" name="Text Placeholder 2">
            <a:extLst>
              <a:ext uri="{FF2B5EF4-FFF2-40B4-BE49-F238E27FC236}">
                <a16:creationId xmlns:a16="http://schemas.microsoft.com/office/drawing/2014/main" id="{64D64050-A1CA-487C-9EE1-9436CCD64E20}"/>
              </a:ext>
            </a:extLst>
          </p:cNvPr>
          <p:cNvSpPr>
            <a:spLocks noGrp="1"/>
          </p:cNvSpPr>
          <p:nvPr>
            <p:ph type="body" sz="quarter" idx="11"/>
          </p:nvPr>
        </p:nvSpPr>
        <p:spPr>
          <a:xfrm>
            <a:off x="513543" y="1229988"/>
            <a:ext cx="5364163" cy="4074037"/>
          </a:xfrm>
        </p:spPr>
        <p:txBody>
          <a:bodyPr/>
          <a:lstStyle/>
          <a:p>
            <a:r>
              <a:rPr lang="en-US" sz="2000" b="1" dirty="0" err="1">
                <a:latin typeface="Montserrat Light"/>
              </a:rPr>
              <a:t>Pethau</a:t>
            </a:r>
            <a:r>
              <a:rPr lang="en-US" sz="2000" b="1" dirty="0">
                <a:latin typeface="Montserrat Light"/>
              </a:rPr>
              <a:t> </a:t>
            </a:r>
            <a:r>
              <a:rPr lang="en-US" sz="2000" b="1" dirty="0" err="1">
                <a:latin typeface="Montserrat Light"/>
              </a:rPr>
              <a:t>i</a:t>
            </a:r>
            <a:r>
              <a:rPr lang="en-US" sz="2000" b="1" dirty="0">
                <a:latin typeface="Montserrat Light"/>
              </a:rPr>
              <a:t> </a:t>
            </a:r>
            <a:r>
              <a:rPr lang="en-US" sz="2000" b="1" dirty="0" err="1">
                <a:latin typeface="Montserrat Light"/>
              </a:rPr>
              <a:t>wybod</a:t>
            </a:r>
            <a:endParaRPr lang="en-US" sz="2000" b="1" dirty="0">
              <a:latin typeface="Montserrat Light"/>
            </a:endParaRPr>
          </a:p>
          <a:p>
            <a:r>
              <a:rPr lang="en-US" sz="2000" dirty="0" err="1">
                <a:latin typeface="Montserrat Light"/>
              </a:rPr>
              <a:t>Gallwch</a:t>
            </a:r>
            <a:r>
              <a:rPr lang="en-US" sz="2000" dirty="0">
                <a:latin typeface="Montserrat Light"/>
              </a:rPr>
              <a:t> chi </a:t>
            </a:r>
            <a:r>
              <a:rPr lang="en-US" sz="2000" dirty="0" err="1">
                <a:latin typeface="Montserrat Light"/>
              </a:rPr>
              <a:t>ddewis</a:t>
            </a:r>
            <a:r>
              <a:rPr lang="en-US" sz="2000" dirty="0">
                <a:latin typeface="Montserrat Light"/>
              </a:rPr>
              <a:t> </a:t>
            </a:r>
            <a:r>
              <a:rPr lang="en-US" sz="2000" dirty="0" err="1">
                <a:latin typeface="Montserrat Light"/>
              </a:rPr>
              <a:t>sut</a:t>
            </a:r>
            <a:r>
              <a:rPr lang="en-US" sz="2000" dirty="0">
                <a:latin typeface="Montserrat Light"/>
              </a:rPr>
              <a:t> </a:t>
            </a:r>
            <a:r>
              <a:rPr lang="en-US" sz="2000" dirty="0" err="1">
                <a:latin typeface="Montserrat Light"/>
              </a:rPr>
              <a:t>i</a:t>
            </a:r>
            <a:r>
              <a:rPr lang="en-US" sz="2000" dirty="0">
                <a:latin typeface="Montserrat Light"/>
              </a:rPr>
              <a:t> </a:t>
            </a:r>
            <a:r>
              <a:rPr lang="en-US" sz="2000" dirty="0" err="1">
                <a:latin typeface="Montserrat Light"/>
              </a:rPr>
              <a:t>bleidleisio</a:t>
            </a:r>
            <a:r>
              <a:rPr lang="en-US" sz="2000" dirty="0">
                <a:latin typeface="Montserrat Light"/>
              </a:rPr>
              <a:t>:</a:t>
            </a:r>
          </a:p>
          <a:p>
            <a:pPr marL="285750" indent="-285750">
              <a:buFont typeface="Wingdings" panose="020B0604020202020204" pitchFamily="34" charset="0"/>
              <a:buChar char="§"/>
            </a:pPr>
            <a:r>
              <a:rPr lang="en-US" sz="2000" b="1" dirty="0">
                <a:solidFill>
                  <a:schemeClr val="accent3"/>
                </a:solidFill>
                <a:latin typeface="Montserrat Light"/>
              </a:rPr>
              <a:t>Yn </a:t>
            </a:r>
            <a:r>
              <a:rPr lang="en-US" sz="2000" b="1" dirty="0" err="1">
                <a:solidFill>
                  <a:schemeClr val="accent3"/>
                </a:solidFill>
                <a:latin typeface="Montserrat Light"/>
              </a:rPr>
              <a:t>bersonol</a:t>
            </a:r>
            <a:r>
              <a:rPr lang="en-US" sz="2000" dirty="0">
                <a:latin typeface="Montserrat Light"/>
              </a:rPr>
              <a:t>- </a:t>
            </a:r>
            <a:r>
              <a:rPr lang="en-US" sz="2000" dirty="0" err="1">
                <a:latin typeface="Montserrat Light"/>
              </a:rPr>
              <a:t>mewn</a:t>
            </a:r>
            <a:r>
              <a:rPr lang="en-US" sz="2000" dirty="0">
                <a:latin typeface="Montserrat Light"/>
              </a:rPr>
              <a:t> </a:t>
            </a:r>
            <a:r>
              <a:rPr lang="en-US" sz="2000" dirty="0" err="1">
                <a:latin typeface="Montserrat Light"/>
              </a:rPr>
              <a:t>gorsaf</a:t>
            </a:r>
            <a:r>
              <a:rPr lang="en-US" sz="2000" dirty="0">
                <a:latin typeface="Montserrat Light"/>
              </a:rPr>
              <a:t> </a:t>
            </a:r>
            <a:r>
              <a:rPr lang="en-US" sz="2000" dirty="0" err="1">
                <a:latin typeface="Montserrat Light"/>
              </a:rPr>
              <a:t>pleidleisio</a:t>
            </a:r>
            <a:endParaRPr lang="en-US" sz="2000" dirty="0">
              <a:latin typeface="Montserrat Light"/>
            </a:endParaRPr>
          </a:p>
          <a:p>
            <a:pPr marL="285750" indent="-285750">
              <a:buFont typeface="Wingdings" panose="020B0604020202020204" pitchFamily="34" charset="0"/>
              <a:buChar char="§"/>
            </a:pPr>
            <a:r>
              <a:rPr lang="en-US" sz="2000" b="1" dirty="0" err="1">
                <a:solidFill>
                  <a:schemeClr val="accent3"/>
                </a:solidFill>
                <a:latin typeface="Montserrat Light"/>
              </a:rPr>
              <a:t>Trwy’r</a:t>
            </a:r>
            <a:r>
              <a:rPr lang="en-US" sz="2000" b="1" dirty="0">
                <a:solidFill>
                  <a:schemeClr val="accent3"/>
                </a:solidFill>
                <a:latin typeface="Montserrat Light"/>
              </a:rPr>
              <a:t> post-</a:t>
            </a:r>
            <a:r>
              <a:rPr lang="en-US" sz="2000" dirty="0">
                <a:latin typeface="Montserrat Light"/>
              </a:rPr>
              <a:t> </a:t>
            </a:r>
            <a:r>
              <a:rPr lang="en-US" sz="2000" dirty="0" err="1">
                <a:latin typeface="Montserrat Light"/>
              </a:rPr>
              <a:t>anfon</a:t>
            </a:r>
            <a:r>
              <a:rPr lang="en-US" sz="2000" dirty="0">
                <a:latin typeface="Montserrat Light"/>
              </a:rPr>
              <a:t> </a:t>
            </a:r>
            <a:r>
              <a:rPr lang="en-US" sz="2000" dirty="0" err="1">
                <a:latin typeface="Montserrat Light"/>
              </a:rPr>
              <a:t>eich</a:t>
            </a:r>
            <a:r>
              <a:rPr lang="en-US" sz="2000" dirty="0">
                <a:latin typeface="Montserrat Light"/>
              </a:rPr>
              <a:t> </a:t>
            </a:r>
            <a:r>
              <a:rPr lang="en-US" sz="2000" dirty="0" err="1">
                <a:latin typeface="Montserrat Light"/>
              </a:rPr>
              <a:t>pleidlais</a:t>
            </a:r>
            <a:r>
              <a:rPr lang="en-US" sz="2000" dirty="0">
                <a:latin typeface="Montserrat Light"/>
              </a:rPr>
              <a:t> </a:t>
            </a:r>
            <a:r>
              <a:rPr lang="en-US" sz="2000" dirty="0" err="1">
                <a:latin typeface="Montserrat Light"/>
              </a:rPr>
              <a:t>drwy’r</a:t>
            </a:r>
            <a:r>
              <a:rPr lang="en-US" sz="2000" dirty="0">
                <a:latin typeface="Montserrat Light"/>
              </a:rPr>
              <a:t> post </a:t>
            </a:r>
          </a:p>
          <a:p>
            <a:pPr marL="285750" indent="-285750">
              <a:buFont typeface="Wingdings" panose="020B0604020202020204" pitchFamily="34" charset="0"/>
              <a:buChar char="§"/>
            </a:pPr>
            <a:r>
              <a:rPr lang="en-US" sz="2000" b="1" dirty="0" err="1">
                <a:solidFill>
                  <a:schemeClr val="accent3"/>
                </a:solidFill>
                <a:latin typeface="Montserrat Light"/>
              </a:rPr>
              <a:t>Trwy</a:t>
            </a:r>
            <a:r>
              <a:rPr lang="en-US" sz="2000" b="1" dirty="0">
                <a:solidFill>
                  <a:schemeClr val="accent3"/>
                </a:solidFill>
                <a:latin typeface="Montserrat Light"/>
              </a:rPr>
              <a:t> </a:t>
            </a:r>
            <a:r>
              <a:rPr lang="en-US" sz="2000" b="1" dirty="0" err="1">
                <a:solidFill>
                  <a:schemeClr val="accent3"/>
                </a:solidFill>
                <a:latin typeface="Montserrat Light"/>
              </a:rPr>
              <a:t>ddirprwy</a:t>
            </a:r>
            <a:r>
              <a:rPr lang="en-US" sz="2000" b="1" dirty="0">
                <a:solidFill>
                  <a:schemeClr val="accent3"/>
                </a:solidFill>
                <a:latin typeface="Montserrat Light"/>
              </a:rPr>
              <a:t>-</a:t>
            </a:r>
            <a:r>
              <a:rPr lang="en-US" sz="2000" dirty="0">
                <a:latin typeface="Montserrat Light"/>
              </a:rPr>
              <a:t> </a:t>
            </a:r>
            <a:r>
              <a:rPr lang="en-US" sz="2000" dirty="0" err="1">
                <a:latin typeface="Montserrat Light"/>
              </a:rPr>
              <a:t>rhywun</a:t>
            </a:r>
            <a:r>
              <a:rPr lang="en-US" sz="2000" dirty="0">
                <a:latin typeface="Montserrat Light"/>
              </a:rPr>
              <a:t> </a:t>
            </a:r>
            <a:r>
              <a:rPr lang="en-US" sz="2000" dirty="0" err="1">
                <a:latin typeface="Montserrat Light"/>
              </a:rPr>
              <a:t>yn</a:t>
            </a:r>
            <a:r>
              <a:rPr lang="en-US" sz="2000" dirty="0">
                <a:latin typeface="Montserrat Light"/>
              </a:rPr>
              <a:t> </a:t>
            </a:r>
            <a:r>
              <a:rPr lang="en-US" sz="2000" dirty="0" err="1">
                <a:latin typeface="Montserrat Light"/>
              </a:rPr>
              <a:t>pleidleisio</a:t>
            </a:r>
            <a:r>
              <a:rPr lang="en-US" sz="2000" dirty="0">
                <a:latin typeface="Montserrat Light"/>
              </a:rPr>
              <a:t> </a:t>
            </a:r>
            <a:r>
              <a:rPr lang="en-US" sz="2000" dirty="0" err="1">
                <a:latin typeface="Montserrat Light"/>
              </a:rPr>
              <a:t>ar</a:t>
            </a:r>
            <a:r>
              <a:rPr lang="en-US" sz="2000" dirty="0">
                <a:latin typeface="Montserrat Light"/>
              </a:rPr>
              <a:t> </a:t>
            </a:r>
            <a:r>
              <a:rPr lang="en-US" sz="2000" dirty="0" err="1">
                <a:latin typeface="Montserrat Light"/>
              </a:rPr>
              <a:t>eich</a:t>
            </a:r>
            <a:r>
              <a:rPr lang="en-US" sz="2000" dirty="0">
                <a:latin typeface="Montserrat Light"/>
              </a:rPr>
              <a:t> </a:t>
            </a:r>
            <a:r>
              <a:rPr lang="en-US" sz="2000" dirty="0" err="1">
                <a:latin typeface="Montserrat Light"/>
              </a:rPr>
              <a:t>rhan</a:t>
            </a:r>
            <a:endParaRPr lang="en-US" sz="2000" dirty="0">
              <a:latin typeface="Montserrat Light"/>
            </a:endParaRPr>
          </a:p>
        </p:txBody>
      </p:sp>
      <p:sp>
        <p:nvSpPr>
          <p:cNvPr id="4" name="Text Placeholder 3">
            <a:extLst>
              <a:ext uri="{FF2B5EF4-FFF2-40B4-BE49-F238E27FC236}">
                <a16:creationId xmlns:a16="http://schemas.microsoft.com/office/drawing/2014/main" id="{5F6D1CF9-BC23-1754-6CFE-F2172D7B75C6}"/>
              </a:ext>
            </a:extLst>
          </p:cNvPr>
          <p:cNvSpPr>
            <a:spLocks noGrp="1"/>
          </p:cNvSpPr>
          <p:nvPr>
            <p:ph type="body" sz="quarter" idx="12"/>
          </p:nvPr>
        </p:nvSpPr>
        <p:spPr>
          <a:xfrm>
            <a:off x="6484913" y="1227346"/>
            <a:ext cx="5364163" cy="4074037"/>
          </a:xfrm>
        </p:spPr>
        <p:txBody>
          <a:bodyPr/>
          <a:lstStyle/>
          <a:p>
            <a:pPr>
              <a:lnSpc>
                <a:spcPct val="90000"/>
              </a:lnSpc>
              <a:spcBef>
                <a:spcPts val="1000"/>
              </a:spcBef>
              <a:spcAft>
                <a:spcPts val="0"/>
              </a:spcAft>
            </a:pPr>
            <a:r>
              <a:rPr lang="en-US" sz="2000" b="1" dirty="0" err="1">
                <a:solidFill>
                  <a:schemeClr val="tx1"/>
                </a:solidFill>
                <a:latin typeface="Montserrat Light"/>
              </a:rPr>
              <a:t>Pethau</a:t>
            </a:r>
            <a:r>
              <a:rPr lang="en-US" sz="2000" b="1" dirty="0">
                <a:solidFill>
                  <a:schemeClr val="tx1"/>
                </a:solidFill>
                <a:latin typeface="Montserrat Light"/>
              </a:rPr>
              <a:t> </a:t>
            </a:r>
            <a:r>
              <a:rPr lang="en-US" sz="2000" b="1" dirty="0" err="1">
                <a:solidFill>
                  <a:schemeClr val="tx1"/>
                </a:solidFill>
                <a:latin typeface="Montserrat Light"/>
              </a:rPr>
              <a:t>i</a:t>
            </a:r>
            <a:r>
              <a:rPr lang="en-US" sz="2000" b="1" dirty="0">
                <a:solidFill>
                  <a:schemeClr val="tx1"/>
                </a:solidFill>
                <a:latin typeface="Montserrat Light"/>
              </a:rPr>
              <a:t> </a:t>
            </a:r>
            <a:r>
              <a:rPr lang="en-US" sz="2000" b="1" dirty="0" err="1">
                <a:solidFill>
                  <a:schemeClr val="tx1"/>
                </a:solidFill>
                <a:latin typeface="Montserrat Light"/>
              </a:rPr>
              <a:t>wneud</a:t>
            </a:r>
            <a:br>
              <a:rPr lang="en-US" sz="2000" b="1" dirty="0">
                <a:solidFill>
                  <a:schemeClr val="tx1"/>
                </a:solidFill>
                <a:latin typeface="Montserrat Light"/>
              </a:rPr>
            </a:br>
            <a:endParaRPr lang="en-US" sz="2000" dirty="0">
              <a:solidFill>
                <a:schemeClr val="tx1"/>
              </a:solidFill>
              <a:latin typeface="Montserrat Light"/>
            </a:endParaRPr>
          </a:p>
          <a:p>
            <a:pPr marL="381635" indent="-285750">
              <a:buFont typeface="Wingdings,Sans-Serif" panose="05000000000000000000" pitchFamily="2" charset="2"/>
              <a:buChar char="ü"/>
            </a:pPr>
            <a:r>
              <a:rPr lang="cy-GB" sz="2000" dirty="0">
                <a:solidFill>
                  <a:srgbClr val="0D0D0D"/>
                </a:solidFill>
                <a:latin typeface="Montserrat"/>
                <a:cs typeface="Futura Medium"/>
              </a:rPr>
              <a:t>Penderfynu sut byddwch yn pleidleisio</a:t>
            </a:r>
          </a:p>
          <a:p>
            <a:pPr marL="381635" indent="-285750">
              <a:buFont typeface="Wingdings,Sans-Serif" panose="05000000000000000000" pitchFamily="2" charset="2"/>
              <a:buChar char="ü"/>
            </a:pPr>
            <a:r>
              <a:rPr lang="cy-GB" sz="2000" dirty="0">
                <a:latin typeface="Montserrat"/>
                <a:cs typeface="Futura Medium"/>
              </a:rPr>
              <a:t>Os ydych chi'n pleidleisio yn bersonol, dysgu ble mae eich gorsaf bleidleisio</a:t>
            </a:r>
            <a:endParaRPr lang="cy-GB" sz="2000" dirty="0">
              <a:solidFill>
                <a:srgbClr val="0D0D0D"/>
              </a:solidFill>
              <a:latin typeface="Montserrat"/>
              <a:cs typeface="Futura Medium"/>
            </a:endParaRPr>
          </a:p>
          <a:p>
            <a:pPr marL="381635" indent="-285750">
              <a:buFont typeface="Wingdings,Sans-Serif" panose="05000000000000000000" pitchFamily="2" charset="2"/>
              <a:buChar char="ü"/>
            </a:pPr>
            <a:r>
              <a:rPr lang="cy-GB" sz="2000" dirty="0">
                <a:latin typeface="Montserrat"/>
                <a:cs typeface="Futura Medium"/>
              </a:rPr>
              <a:t>Nodi’r dyddiad yn eich calendr</a:t>
            </a:r>
            <a:endParaRPr lang="cy-GB" sz="2000" dirty="0"/>
          </a:p>
        </p:txBody>
      </p:sp>
      <p:pic>
        <p:nvPicPr>
          <p:cNvPr id="6" name="Graphic 5" descr="Flip calendar with solid fill">
            <a:extLst>
              <a:ext uri="{FF2B5EF4-FFF2-40B4-BE49-F238E27FC236}">
                <a16:creationId xmlns:a16="http://schemas.microsoft.com/office/drawing/2014/main" id="{88B848F7-1B43-C97F-25C0-A12CD2F461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4300" y="5276414"/>
            <a:ext cx="1316966" cy="1460739"/>
          </a:xfrm>
          <a:prstGeom prst="rect">
            <a:avLst/>
          </a:prstGeom>
        </p:spPr>
      </p:pic>
      <p:sp>
        <p:nvSpPr>
          <p:cNvPr id="15" name="Rectangle 14">
            <a:extLst>
              <a:ext uri="{FF2B5EF4-FFF2-40B4-BE49-F238E27FC236}">
                <a16:creationId xmlns:a16="http://schemas.microsoft.com/office/drawing/2014/main" id="{1FA22EF1-DFBD-FE36-23B5-0C421A687D7A}"/>
              </a:ext>
            </a:extLst>
          </p:cNvPr>
          <p:cNvSpPr/>
          <p:nvPr/>
        </p:nvSpPr>
        <p:spPr>
          <a:xfrm>
            <a:off x="290623" y="5835729"/>
            <a:ext cx="2991498" cy="689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ExtraLight"/>
              <a:ea typeface="+mn-ea"/>
              <a:cs typeface="+mn-cs"/>
            </a:endParaRPr>
          </a:p>
        </p:txBody>
      </p:sp>
      <p:sp>
        <p:nvSpPr>
          <p:cNvPr id="7" name="TextBox 6">
            <a:extLst>
              <a:ext uri="{FF2B5EF4-FFF2-40B4-BE49-F238E27FC236}">
                <a16:creationId xmlns:a16="http://schemas.microsoft.com/office/drawing/2014/main" id="{2D7858C6-DDC7-A5A9-F320-58983CC08A6A}"/>
              </a:ext>
            </a:extLst>
          </p:cNvPr>
          <p:cNvSpPr txBox="1"/>
          <p:nvPr/>
        </p:nvSpPr>
        <p:spPr>
          <a:xfrm>
            <a:off x="9227600" y="5414586"/>
            <a:ext cx="2614132" cy="120032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dirty="0" err="1">
                <a:solidFill>
                  <a:schemeClr val="accent3"/>
                </a:solidFill>
                <a:latin typeface="Montserrat Light"/>
                <a:ea typeface="Calibri"/>
                <a:cs typeface="Calibri"/>
              </a:rPr>
              <a:t>Diwrnod</a:t>
            </a:r>
            <a:r>
              <a:rPr lang="en-US" sz="2400" dirty="0">
                <a:solidFill>
                  <a:schemeClr val="accent3"/>
                </a:solidFill>
                <a:latin typeface="Montserrat Light"/>
                <a:ea typeface="Calibri"/>
                <a:cs typeface="Calibri"/>
              </a:rPr>
              <a:t> </a:t>
            </a:r>
            <a:r>
              <a:rPr lang="en-US" sz="2400" dirty="0" err="1">
                <a:solidFill>
                  <a:schemeClr val="accent3"/>
                </a:solidFill>
                <a:latin typeface="Montserrat Light"/>
                <a:ea typeface="Calibri"/>
                <a:cs typeface="Calibri"/>
              </a:rPr>
              <a:t>Etholiad</a:t>
            </a:r>
            <a:r>
              <a:rPr lang="en-US" sz="2400" dirty="0">
                <a:solidFill>
                  <a:schemeClr val="accent3"/>
                </a:solidFill>
                <a:latin typeface="Montserrat Light"/>
                <a:ea typeface="Calibri"/>
                <a:cs typeface="Calibri"/>
              </a:rPr>
              <a:t>:</a:t>
            </a:r>
          </a:p>
          <a:p>
            <a:pPr algn="ctr"/>
            <a:r>
              <a:rPr lang="en-US" sz="2400" dirty="0">
                <a:solidFill>
                  <a:schemeClr val="accent3"/>
                </a:solidFill>
                <a:latin typeface="Montserrat Light"/>
                <a:ea typeface="Calibri"/>
                <a:cs typeface="Calibri"/>
              </a:rPr>
              <a:t> 7 Mai 2026</a:t>
            </a:r>
            <a:endParaRPr lang="en-US" sz="2400" dirty="0">
              <a:solidFill>
                <a:schemeClr val="accent3"/>
              </a:solidFill>
              <a:latin typeface="Montserrat Light"/>
            </a:endParaRPr>
          </a:p>
        </p:txBody>
      </p:sp>
      <p:pic>
        <p:nvPicPr>
          <p:cNvPr id="9" name="Picture 8" descr="A close up of a logo&#10;&#10;AI-generated content may be incorrect.">
            <a:extLst>
              <a:ext uri="{FF2B5EF4-FFF2-40B4-BE49-F238E27FC236}">
                <a16:creationId xmlns:a16="http://schemas.microsoft.com/office/drawing/2014/main" id="{A5FFB39D-D5D4-A045-AA52-CE7C61B47CE0}"/>
              </a:ext>
            </a:extLst>
          </p:cNvPr>
          <p:cNvPicPr>
            <a:picLocks noChangeAspect="1"/>
          </p:cNvPicPr>
          <p:nvPr/>
        </p:nvPicPr>
        <p:blipFill>
          <a:blip r:embed="rId5"/>
          <a:stretch>
            <a:fillRect/>
          </a:stretch>
        </p:blipFill>
        <p:spPr>
          <a:xfrm>
            <a:off x="10684885" y="237470"/>
            <a:ext cx="1244027" cy="875998"/>
          </a:xfrm>
          <a:prstGeom prst="rect">
            <a:avLst/>
          </a:prstGeom>
        </p:spPr>
      </p:pic>
    </p:spTree>
    <p:extLst>
      <p:ext uri="{BB962C8B-B14F-4D97-AF65-F5344CB8AC3E}">
        <p14:creationId xmlns:p14="http://schemas.microsoft.com/office/powerpoint/2010/main" val="4209017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6257A-3A4A-7DD4-6BB3-75D6CBD307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DE2E4-BC2C-9AC2-B60A-F650A1DEED32}"/>
              </a:ext>
            </a:extLst>
          </p:cNvPr>
          <p:cNvSpPr>
            <a:spLocks noGrp="1"/>
          </p:cNvSpPr>
          <p:nvPr>
            <p:ph type="title"/>
          </p:nvPr>
        </p:nvSpPr>
        <p:spPr/>
        <p:txBody>
          <a:bodyPr/>
          <a:lstStyle/>
          <a:p>
            <a:r>
              <a:rPr lang="en-US" sz="4800" dirty="0"/>
              <a:t>Sut </a:t>
            </a:r>
            <a:r>
              <a:rPr lang="en-US" sz="4800" dirty="0" err="1"/>
              <a:t>i</a:t>
            </a:r>
            <a:r>
              <a:rPr lang="en-US" sz="4800" dirty="0"/>
              <a:t> </a:t>
            </a:r>
            <a:r>
              <a:rPr lang="en-US" sz="4800" dirty="0" err="1"/>
              <a:t>bleidleisio</a:t>
            </a:r>
            <a:endParaRPr lang="en-US" dirty="0"/>
          </a:p>
        </p:txBody>
      </p:sp>
      <p:sp>
        <p:nvSpPr>
          <p:cNvPr id="3" name="Text Placeholder 2">
            <a:extLst>
              <a:ext uri="{FF2B5EF4-FFF2-40B4-BE49-F238E27FC236}">
                <a16:creationId xmlns:a16="http://schemas.microsoft.com/office/drawing/2014/main" id="{D54B5DC1-BFD0-08D2-8B8A-FA8E072B57B7}"/>
              </a:ext>
            </a:extLst>
          </p:cNvPr>
          <p:cNvSpPr>
            <a:spLocks noGrp="1"/>
          </p:cNvSpPr>
          <p:nvPr>
            <p:ph type="body" sz="quarter" idx="11"/>
          </p:nvPr>
        </p:nvSpPr>
        <p:spPr>
          <a:xfrm>
            <a:off x="513543" y="1229988"/>
            <a:ext cx="5364163" cy="4074037"/>
          </a:xfrm>
        </p:spPr>
        <p:txBody>
          <a:bodyPr/>
          <a:lstStyle/>
          <a:p>
            <a:endParaRPr lang="en-US" sz="2000" b="1" dirty="0">
              <a:latin typeface="Montserrat Light"/>
            </a:endParaRPr>
          </a:p>
          <a:p>
            <a:endParaRPr lang="en-US" sz="2000" b="1" dirty="0">
              <a:latin typeface="Montserrat Light"/>
            </a:endParaRPr>
          </a:p>
          <a:p>
            <a:r>
              <a:rPr lang="en-US" sz="2000" b="1" dirty="0" err="1">
                <a:latin typeface="Montserrat Light"/>
              </a:rPr>
              <a:t>Pethau</a:t>
            </a:r>
            <a:r>
              <a:rPr lang="en-US" sz="2000" b="1" dirty="0">
                <a:latin typeface="Montserrat Light"/>
              </a:rPr>
              <a:t> </a:t>
            </a:r>
            <a:r>
              <a:rPr lang="en-US" sz="2000" b="1" dirty="0" err="1">
                <a:latin typeface="Montserrat Light"/>
              </a:rPr>
              <a:t>i'w</a:t>
            </a:r>
            <a:r>
              <a:rPr lang="en-US" sz="2000" b="1" dirty="0">
                <a:latin typeface="Montserrat Light"/>
              </a:rPr>
              <a:t> </a:t>
            </a:r>
            <a:r>
              <a:rPr lang="en-US" sz="2000" b="1" dirty="0" err="1">
                <a:latin typeface="Montserrat Light"/>
              </a:rPr>
              <a:t>gwybod</a:t>
            </a:r>
            <a:endParaRPr lang="en-US" sz="2000" b="1" dirty="0">
              <a:latin typeface="Montserrat Light"/>
            </a:endParaRPr>
          </a:p>
          <a:p>
            <a:pPr marL="342900" indent="-342900">
              <a:buChar char="•"/>
            </a:pPr>
            <a:r>
              <a:rPr lang="en-US" sz="2000" dirty="0" err="1">
                <a:latin typeface="Montserrat Light"/>
              </a:rPr>
              <a:t>Cewch</a:t>
            </a:r>
            <a:r>
              <a:rPr lang="en-US" sz="2000" dirty="0">
                <a:latin typeface="Montserrat Light"/>
              </a:rPr>
              <a:t> un </a:t>
            </a:r>
            <a:r>
              <a:rPr lang="en-US" sz="2000" dirty="0" err="1">
                <a:latin typeface="Montserrat Light"/>
              </a:rPr>
              <a:t>bleidlais</a:t>
            </a:r>
            <a:r>
              <a:rPr lang="en-US" sz="2000" dirty="0">
                <a:latin typeface="Montserrat Light"/>
              </a:rPr>
              <a:t>, ac un </a:t>
            </a:r>
            <a:r>
              <a:rPr lang="en-US" sz="2000" dirty="0" err="1">
                <a:latin typeface="Montserrat Light"/>
              </a:rPr>
              <a:t>papur</a:t>
            </a:r>
            <a:r>
              <a:rPr lang="en-US" sz="2000" dirty="0">
                <a:latin typeface="Montserrat Light"/>
              </a:rPr>
              <a:t> </a:t>
            </a:r>
            <a:r>
              <a:rPr lang="en-US" sz="2000" dirty="0" err="1">
                <a:latin typeface="Montserrat Light"/>
              </a:rPr>
              <a:t>pleidleisio</a:t>
            </a:r>
            <a:r>
              <a:rPr lang="en-US" sz="2000" dirty="0">
                <a:latin typeface="Montserrat Light"/>
              </a:rPr>
              <a:t> </a:t>
            </a:r>
            <a:r>
              <a:rPr lang="en-US" sz="2000" dirty="0" err="1">
                <a:latin typeface="Montserrat Light"/>
              </a:rPr>
              <a:t>gaiff</a:t>
            </a:r>
            <a:r>
              <a:rPr lang="en-US" sz="2000" dirty="0">
                <a:latin typeface="Montserrat Light"/>
              </a:rPr>
              <a:t> </a:t>
            </a:r>
            <a:r>
              <a:rPr lang="en-US" sz="2000" dirty="0" err="1">
                <a:latin typeface="Montserrat Light"/>
              </a:rPr>
              <a:t>ei</a:t>
            </a:r>
            <a:r>
              <a:rPr lang="en-US" sz="2000" dirty="0">
                <a:latin typeface="Montserrat Light"/>
              </a:rPr>
              <a:t> </a:t>
            </a:r>
            <a:r>
              <a:rPr lang="en-US" sz="2000" dirty="0" err="1">
                <a:latin typeface="Montserrat Light"/>
              </a:rPr>
              <a:t>roi</a:t>
            </a:r>
            <a:r>
              <a:rPr lang="en-US" sz="2000" dirty="0">
                <a:latin typeface="Montserrat Light"/>
              </a:rPr>
              <a:t> </a:t>
            </a:r>
            <a:r>
              <a:rPr lang="en-US" sz="2000" dirty="0" err="1">
                <a:latin typeface="Montserrat Light"/>
              </a:rPr>
              <a:t>i</a:t>
            </a:r>
            <a:r>
              <a:rPr lang="en-US" sz="2000" dirty="0">
                <a:latin typeface="Montserrat Light"/>
              </a:rPr>
              <a:t> chi</a:t>
            </a:r>
          </a:p>
          <a:p>
            <a:pPr marL="342900" indent="-342900">
              <a:buChar char="•"/>
            </a:pPr>
            <a:r>
              <a:rPr lang="en-US" sz="2000" dirty="0" err="1">
                <a:latin typeface="Montserrat Light"/>
              </a:rPr>
              <a:t>Byddwch</a:t>
            </a:r>
            <a:r>
              <a:rPr lang="en-US" sz="2000" dirty="0">
                <a:latin typeface="Montserrat Light"/>
              </a:rPr>
              <a:t> </a:t>
            </a:r>
            <a:r>
              <a:rPr lang="en-US" sz="2000" dirty="0" err="1">
                <a:latin typeface="Montserrat Light"/>
              </a:rPr>
              <a:t>yn</a:t>
            </a:r>
            <a:r>
              <a:rPr lang="en-US" sz="2000" dirty="0">
                <a:latin typeface="Montserrat Light"/>
              </a:rPr>
              <a:t> </a:t>
            </a:r>
            <a:r>
              <a:rPr lang="en-US" sz="2000" dirty="0" err="1">
                <a:latin typeface="Montserrat Light"/>
              </a:rPr>
              <a:t>pleidleisio</a:t>
            </a:r>
            <a:r>
              <a:rPr lang="en-US" sz="2000" dirty="0">
                <a:latin typeface="Montserrat Light"/>
              </a:rPr>
              <a:t> </a:t>
            </a:r>
            <a:r>
              <a:rPr lang="en-US" sz="2000" dirty="0" err="1">
                <a:latin typeface="Montserrat Light"/>
              </a:rPr>
              <a:t>dros</a:t>
            </a:r>
            <a:r>
              <a:rPr lang="en-US" sz="2000" dirty="0">
                <a:latin typeface="Montserrat Light"/>
              </a:rPr>
              <a:t> y </a:t>
            </a:r>
            <a:r>
              <a:rPr lang="en-US" sz="2000" dirty="0" err="1">
                <a:latin typeface="Montserrat Light"/>
              </a:rPr>
              <a:t>blaid</a:t>
            </a:r>
            <a:r>
              <a:rPr lang="en-US" sz="2000" dirty="0">
                <a:latin typeface="Montserrat Light"/>
              </a:rPr>
              <a:t> </a:t>
            </a:r>
            <a:r>
              <a:rPr lang="en-US" sz="2000" dirty="0" err="1">
                <a:latin typeface="Montserrat Light"/>
              </a:rPr>
              <a:t>wleidyddol</a:t>
            </a:r>
            <a:r>
              <a:rPr lang="en-US" sz="2000" dirty="0">
                <a:latin typeface="Montserrat Light"/>
              </a:rPr>
              <a:t> </a:t>
            </a:r>
            <a:r>
              <a:rPr lang="en-US" sz="2000" dirty="0" err="1">
                <a:latin typeface="Montserrat Light"/>
              </a:rPr>
              <a:t>neu’r</a:t>
            </a:r>
            <a:r>
              <a:rPr lang="en-US" sz="2000" dirty="0">
                <a:latin typeface="Montserrat Light"/>
              </a:rPr>
              <a:t> </a:t>
            </a:r>
            <a:r>
              <a:rPr lang="en-US" sz="2000" dirty="0" err="1">
                <a:latin typeface="Montserrat Light"/>
              </a:rPr>
              <a:t>ymgeisydd</a:t>
            </a:r>
            <a:r>
              <a:rPr lang="en-US" sz="2000" dirty="0">
                <a:latin typeface="Montserrat Light"/>
              </a:rPr>
              <a:t> </a:t>
            </a:r>
            <a:r>
              <a:rPr lang="en-US" sz="2000" dirty="0" err="1">
                <a:latin typeface="Montserrat Light"/>
              </a:rPr>
              <a:t>annibynnol</a:t>
            </a:r>
            <a:r>
              <a:rPr lang="en-US" sz="2000" dirty="0">
                <a:latin typeface="Montserrat Light"/>
              </a:rPr>
              <a:t> </a:t>
            </a:r>
            <a:r>
              <a:rPr lang="en-US" sz="2000" dirty="0" err="1">
                <a:latin typeface="Montserrat Light"/>
              </a:rPr>
              <a:t>rydych</a:t>
            </a:r>
            <a:r>
              <a:rPr lang="en-US" sz="2000" dirty="0">
                <a:latin typeface="Montserrat Light"/>
              </a:rPr>
              <a:t> chi </a:t>
            </a:r>
            <a:r>
              <a:rPr lang="en-US" sz="2000" dirty="0" err="1">
                <a:latin typeface="Montserrat Light"/>
              </a:rPr>
              <a:t>eisiau</a:t>
            </a:r>
            <a:r>
              <a:rPr lang="en-US" sz="2000" dirty="0">
                <a:latin typeface="Montserrat Light"/>
              </a:rPr>
              <a:t> </a:t>
            </a:r>
            <a:r>
              <a:rPr lang="en-US" sz="2000" dirty="0" err="1">
                <a:latin typeface="Montserrat Light"/>
              </a:rPr>
              <a:t>i’ch</a:t>
            </a:r>
            <a:r>
              <a:rPr lang="en-US" sz="2000" dirty="0">
                <a:latin typeface="Montserrat Light"/>
              </a:rPr>
              <a:t> </a:t>
            </a:r>
            <a:r>
              <a:rPr lang="en-US" sz="2000" dirty="0" err="1">
                <a:latin typeface="Montserrat Light"/>
              </a:rPr>
              <a:t>cynrychioli</a:t>
            </a:r>
            <a:r>
              <a:rPr lang="en-US" sz="2000" dirty="0">
                <a:latin typeface="Montserrat Light"/>
              </a:rPr>
              <a:t> </a:t>
            </a:r>
            <a:r>
              <a:rPr lang="en-US" sz="2000" dirty="0" err="1">
                <a:latin typeface="Montserrat Light"/>
              </a:rPr>
              <a:t>yn</a:t>
            </a:r>
            <a:r>
              <a:rPr lang="en-US" sz="2000" dirty="0">
                <a:latin typeface="Montserrat Light"/>
              </a:rPr>
              <a:t> y Senedd</a:t>
            </a:r>
          </a:p>
        </p:txBody>
      </p:sp>
      <p:sp>
        <p:nvSpPr>
          <p:cNvPr id="4" name="Text Placeholder 3">
            <a:extLst>
              <a:ext uri="{FF2B5EF4-FFF2-40B4-BE49-F238E27FC236}">
                <a16:creationId xmlns:a16="http://schemas.microsoft.com/office/drawing/2014/main" id="{8E828861-EEE1-D757-EFE0-41A6F7F125FA}"/>
              </a:ext>
            </a:extLst>
          </p:cNvPr>
          <p:cNvSpPr>
            <a:spLocks noGrp="1"/>
          </p:cNvSpPr>
          <p:nvPr>
            <p:ph type="body" sz="quarter" idx="12"/>
          </p:nvPr>
        </p:nvSpPr>
        <p:spPr>
          <a:xfrm>
            <a:off x="6492728" y="1100836"/>
            <a:ext cx="5364163" cy="4074037"/>
          </a:xfrm>
        </p:spPr>
        <p:txBody>
          <a:bodyPr/>
          <a:lstStyle/>
          <a:p>
            <a:endParaRPr lang="cy-GB" sz="2000" dirty="0">
              <a:latin typeface="Montserrat"/>
              <a:cs typeface="Futura Medium"/>
            </a:endParaRPr>
          </a:p>
          <a:p>
            <a:endParaRPr lang="cy-GB" sz="2000" dirty="0">
              <a:latin typeface="Montserrat"/>
              <a:cs typeface="Futura Medium"/>
            </a:endParaRPr>
          </a:p>
          <a:p>
            <a:r>
              <a:rPr lang="cy-GB" sz="2000" b="1" dirty="0">
                <a:latin typeface="Montserrat Light"/>
              </a:rPr>
              <a:t>Pethau i'w wneud</a:t>
            </a:r>
          </a:p>
          <a:p>
            <a:pPr marL="381635" indent="-285750">
              <a:buFont typeface="Wingdings,Sans-Serif" panose="05000000000000000000" pitchFamily="2" charset="2"/>
              <a:buChar char="ü"/>
            </a:pPr>
            <a:r>
              <a:rPr lang="cy-GB" sz="2000" dirty="0">
                <a:latin typeface="Montserrat"/>
                <a:cs typeface="Futura Medium"/>
              </a:rPr>
              <a:t>Darllen eich papur pleidleisio’n ofalus – mae’n dweud yn union beth i’w wneud!</a:t>
            </a:r>
            <a:endParaRPr lang="cy-GB" sz="2000" dirty="0"/>
          </a:p>
          <a:p>
            <a:pPr marL="381635" indent="-285750">
              <a:buFont typeface="Wingdings,Sans-Serif" panose="05000000000000000000" pitchFamily="2" charset="2"/>
              <a:buChar char="ü"/>
            </a:pPr>
            <a:r>
              <a:rPr lang="cy-GB" sz="2000" dirty="0">
                <a:latin typeface="Montserrat"/>
                <a:cs typeface="Futura Medium"/>
              </a:rPr>
              <a:t>Gofyn am gymorth yn yr orsaf bleidleisio os oes angen offer neu gymorth arnoch</a:t>
            </a:r>
            <a:endParaRPr lang="en-GB" sz="2000" dirty="0" err="1"/>
          </a:p>
        </p:txBody>
      </p:sp>
      <p:pic>
        <p:nvPicPr>
          <p:cNvPr id="6" name="Graphic 5" descr="Flip calendar with solid fill">
            <a:extLst>
              <a:ext uri="{FF2B5EF4-FFF2-40B4-BE49-F238E27FC236}">
                <a16:creationId xmlns:a16="http://schemas.microsoft.com/office/drawing/2014/main" id="{B02EC94E-60F4-D3E0-56F2-8E89D44B0B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4300" y="5276414"/>
            <a:ext cx="1316966" cy="1460739"/>
          </a:xfrm>
          <a:prstGeom prst="rect">
            <a:avLst/>
          </a:prstGeom>
        </p:spPr>
      </p:pic>
      <p:sp>
        <p:nvSpPr>
          <p:cNvPr id="8" name="TextBox 7">
            <a:extLst>
              <a:ext uri="{FF2B5EF4-FFF2-40B4-BE49-F238E27FC236}">
                <a16:creationId xmlns:a16="http://schemas.microsoft.com/office/drawing/2014/main" id="{675D4986-198E-3A25-A1B3-CA363E751B03}"/>
              </a:ext>
            </a:extLst>
          </p:cNvPr>
          <p:cNvSpPr txBox="1"/>
          <p:nvPr/>
        </p:nvSpPr>
        <p:spPr>
          <a:xfrm>
            <a:off x="9227600" y="5414586"/>
            <a:ext cx="2614132" cy="120032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dirty="0" err="1">
                <a:solidFill>
                  <a:schemeClr val="accent3"/>
                </a:solidFill>
                <a:latin typeface="Montserrat Light"/>
                <a:ea typeface="Calibri"/>
                <a:cs typeface="Calibri"/>
              </a:rPr>
              <a:t>Diwrnod</a:t>
            </a:r>
            <a:r>
              <a:rPr lang="en-US" sz="2400" dirty="0">
                <a:solidFill>
                  <a:schemeClr val="accent3"/>
                </a:solidFill>
                <a:latin typeface="Montserrat Light"/>
                <a:ea typeface="Calibri"/>
                <a:cs typeface="Calibri"/>
              </a:rPr>
              <a:t> </a:t>
            </a:r>
            <a:r>
              <a:rPr lang="en-US" sz="2400" dirty="0" err="1">
                <a:solidFill>
                  <a:schemeClr val="accent3"/>
                </a:solidFill>
                <a:latin typeface="Montserrat Light"/>
                <a:ea typeface="Calibri"/>
                <a:cs typeface="Calibri"/>
              </a:rPr>
              <a:t>Etholiad</a:t>
            </a:r>
            <a:r>
              <a:rPr lang="en-US" sz="2400" dirty="0">
                <a:solidFill>
                  <a:schemeClr val="accent3"/>
                </a:solidFill>
                <a:latin typeface="Montserrat Light"/>
                <a:ea typeface="Calibri"/>
                <a:cs typeface="Calibri"/>
              </a:rPr>
              <a:t>:</a:t>
            </a:r>
          </a:p>
          <a:p>
            <a:pPr algn="ctr"/>
            <a:r>
              <a:rPr lang="en-US" sz="2400" dirty="0">
                <a:solidFill>
                  <a:schemeClr val="accent3"/>
                </a:solidFill>
                <a:latin typeface="Montserrat Light"/>
                <a:ea typeface="Calibri"/>
                <a:cs typeface="Calibri"/>
              </a:rPr>
              <a:t> 7 Mai 2026</a:t>
            </a:r>
            <a:endParaRPr lang="en-US" sz="2400" dirty="0">
              <a:solidFill>
                <a:schemeClr val="accent3"/>
              </a:solidFill>
              <a:latin typeface="Montserrat Light"/>
            </a:endParaRPr>
          </a:p>
        </p:txBody>
      </p:sp>
      <p:sp>
        <p:nvSpPr>
          <p:cNvPr id="15" name="Rectangle 14">
            <a:extLst>
              <a:ext uri="{FF2B5EF4-FFF2-40B4-BE49-F238E27FC236}">
                <a16:creationId xmlns:a16="http://schemas.microsoft.com/office/drawing/2014/main" id="{986BAF61-D9B1-7458-6162-80CE47C5D77F}"/>
              </a:ext>
            </a:extLst>
          </p:cNvPr>
          <p:cNvSpPr/>
          <p:nvPr/>
        </p:nvSpPr>
        <p:spPr>
          <a:xfrm>
            <a:off x="368777" y="5923652"/>
            <a:ext cx="2991498" cy="689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AI-generated content may be incorrect.">
            <a:extLst>
              <a:ext uri="{FF2B5EF4-FFF2-40B4-BE49-F238E27FC236}">
                <a16:creationId xmlns:a16="http://schemas.microsoft.com/office/drawing/2014/main" id="{C4DE30EC-869B-2777-F9CF-B8199C396C33}"/>
              </a:ext>
            </a:extLst>
          </p:cNvPr>
          <p:cNvPicPr>
            <a:picLocks noChangeAspect="1"/>
          </p:cNvPicPr>
          <p:nvPr/>
        </p:nvPicPr>
        <p:blipFill>
          <a:blip r:embed="rId5"/>
          <a:stretch>
            <a:fillRect/>
          </a:stretch>
        </p:blipFill>
        <p:spPr>
          <a:xfrm>
            <a:off x="10684885" y="237470"/>
            <a:ext cx="1244027" cy="875998"/>
          </a:xfrm>
          <a:prstGeom prst="rect">
            <a:avLst/>
          </a:prstGeom>
        </p:spPr>
      </p:pic>
    </p:spTree>
    <p:extLst>
      <p:ext uri="{BB962C8B-B14F-4D97-AF65-F5344CB8AC3E}">
        <p14:creationId xmlns:p14="http://schemas.microsoft.com/office/powerpoint/2010/main" val="3629131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DFC9B1-536A-4535-95C6-6B4BD88E6D43}"/>
              </a:ext>
            </a:extLst>
          </p:cNvPr>
          <p:cNvSpPr>
            <a:spLocks noGrp="1"/>
          </p:cNvSpPr>
          <p:nvPr>
            <p:ph type="title"/>
          </p:nvPr>
        </p:nvSpPr>
        <p:spPr/>
        <p:txBody>
          <a:bodyPr/>
          <a:lstStyle/>
          <a:p>
            <a:br>
              <a:rPr lang="en-GB" dirty="0"/>
            </a:br>
            <a:r>
              <a:rPr lang="en-GB" dirty="0" err="1"/>
              <a:t>Unrhyw</a:t>
            </a:r>
            <a:r>
              <a:rPr lang="en-GB" dirty="0"/>
              <a:t> </a:t>
            </a:r>
            <a:r>
              <a:rPr lang="en-GB" dirty="0" err="1"/>
              <a:t>gwestiynau</a:t>
            </a:r>
            <a:r>
              <a:rPr lang="en-GB" dirty="0"/>
              <a:t>?</a:t>
            </a:r>
          </a:p>
        </p:txBody>
      </p:sp>
      <p:pic>
        <p:nvPicPr>
          <p:cNvPr id="8" name="Picture Placeholder 7">
            <a:extLst>
              <a:ext uri="{FF2B5EF4-FFF2-40B4-BE49-F238E27FC236}">
                <a16:creationId xmlns:a16="http://schemas.microsoft.com/office/drawing/2014/main" id="{44A36298-D67D-F09C-5212-88A8EEB43268}"/>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pic>
        <p:nvPicPr>
          <p:cNvPr id="14" name="Picture Placeholder 43" descr="A logo for a children's commission&#10;&#10;AI-generated content may be incorrect.">
            <a:extLst>
              <a:ext uri="{FF2B5EF4-FFF2-40B4-BE49-F238E27FC236}">
                <a16:creationId xmlns:a16="http://schemas.microsoft.com/office/drawing/2014/main" id="{148AE1C5-C21A-F6C7-A576-27BB3359A916}"/>
              </a:ext>
            </a:extLst>
          </p:cNvPr>
          <p:cNvPicPr>
            <a:picLocks noChangeAspect="1"/>
          </p:cNvPicPr>
          <p:nvPr/>
        </p:nvPicPr>
        <p:blipFill>
          <a:blip r:embed="rId5">
            <a:extLst>
              <a:ext uri="{28A0092B-C50C-407E-A947-70E740481C1C}">
                <a14:useLocalDpi xmlns:a14="http://schemas.microsoft.com/office/drawing/2010/main" val="0"/>
              </a:ext>
            </a:extLst>
          </a:blip>
          <a:srcRect l="-1" t="-1" r="461" b="23285"/>
          <a:stretch>
            <a:fillRect/>
          </a:stretch>
        </p:blipFill>
        <p:spPr>
          <a:xfrm>
            <a:off x="4778714" y="5338128"/>
            <a:ext cx="1982338" cy="1461815"/>
          </a:xfrm>
          <a:prstGeom prst="flowChartConnector">
            <a:avLst/>
          </a:prstGeom>
        </p:spPr>
      </p:pic>
      <p:pic>
        <p:nvPicPr>
          <p:cNvPr id="5" name="Picture 4" descr="A close up of a logo&#10;&#10;AI-generated content may be incorrect.">
            <a:extLst>
              <a:ext uri="{FF2B5EF4-FFF2-40B4-BE49-F238E27FC236}">
                <a16:creationId xmlns:a16="http://schemas.microsoft.com/office/drawing/2014/main" id="{D4F547B9-AF11-E2EA-E228-5891B4EB918D}"/>
              </a:ext>
            </a:extLst>
          </p:cNvPr>
          <p:cNvPicPr>
            <a:picLocks noChangeAspect="1"/>
          </p:cNvPicPr>
          <p:nvPr/>
        </p:nvPicPr>
        <p:blipFill>
          <a:blip r:embed="rId6"/>
          <a:stretch>
            <a:fillRect/>
          </a:stretch>
        </p:blipFill>
        <p:spPr>
          <a:xfrm>
            <a:off x="3193674" y="5850512"/>
            <a:ext cx="1158168" cy="747210"/>
          </a:xfrm>
          <a:prstGeom prst="rect">
            <a:avLst/>
          </a:prstGeom>
        </p:spPr>
      </p:pic>
    </p:spTree>
    <p:extLst>
      <p:ext uri="{BB962C8B-B14F-4D97-AF65-F5344CB8AC3E}">
        <p14:creationId xmlns:p14="http://schemas.microsoft.com/office/powerpoint/2010/main" val="2688000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468D9-E1E5-55E9-EFE4-9DED72FBD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0A357-6744-95E8-A00A-AAFC243342F4}"/>
              </a:ext>
            </a:extLst>
          </p:cNvPr>
          <p:cNvSpPr>
            <a:spLocks noGrp="1"/>
          </p:cNvSpPr>
          <p:nvPr>
            <p:ph type="title"/>
          </p:nvPr>
        </p:nvSpPr>
        <p:spPr/>
        <p:txBody>
          <a:bodyPr/>
          <a:lstStyle/>
          <a:p>
            <a:r>
              <a:rPr lang="en-GB" dirty="0" err="1"/>
              <a:t>Etholiad</a:t>
            </a:r>
            <a:r>
              <a:rPr lang="en-GB" dirty="0"/>
              <a:t> Y Senedd 2026</a:t>
            </a:r>
          </a:p>
        </p:txBody>
      </p:sp>
      <p:pic>
        <p:nvPicPr>
          <p:cNvPr id="7" name="Picture Placeholder 6">
            <a:extLst>
              <a:ext uri="{FF2B5EF4-FFF2-40B4-BE49-F238E27FC236}">
                <a16:creationId xmlns:a16="http://schemas.microsoft.com/office/drawing/2014/main" id="{92681A53-0580-FDA6-CA38-2CF3F4B922E8}"/>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8" name="Picture Placeholder 43" descr="A logo for a children's commission&#10;&#10;AI-generated content may be incorrect.">
            <a:extLst>
              <a:ext uri="{FF2B5EF4-FFF2-40B4-BE49-F238E27FC236}">
                <a16:creationId xmlns:a16="http://schemas.microsoft.com/office/drawing/2014/main" id="{2E569FFD-C24B-ADA9-5A22-CBFA172511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DDAE727D-8975-8458-CE5D-4B92E71EB7F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DBCB15C5-06BD-A9B0-87BF-C599E33A6D40}"/>
              </a:ext>
            </a:extLst>
          </p:cNvPr>
          <p:cNvSpPr txBox="1">
            <a:spLocks/>
          </p:cNvSpPr>
          <p:nvPr/>
        </p:nvSpPr>
        <p:spPr>
          <a:xfrm>
            <a:off x="371475" y="59098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sp>
        <p:nvSpPr>
          <p:cNvPr id="5" name="Text Placeholder 4">
            <a:extLst>
              <a:ext uri="{FF2B5EF4-FFF2-40B4-BE49-F238E27FC236}">
                <a16:creationId xmlns:a16="http://schemas.microsoft.com/office/drawing/2014/main" id="{5AC0B391-57CC-63E5-5D22-545CB5AD6211}"/>
              </a:ext>
            </a:extLst>
          </p:cNvPr>
          <p:cNvSpPr>
            <a:spLocks noGrp="1"/>
          </p:cNvSpPr>
          <p:nvPr>
            <p:ph type="body" sz="quarter" idx="11"/>
          </p:nvPr>
        </p:nvSpPr>
        <p:spPr>
          <a:xfrm>
            <a:off x="358775" y="2412488"/>
            <a:ext cx="5364485" cy="4074037"/>
          </a:xfrm>
        </p:spPr>
        <p:txBody>
          <a:bodyPr/>
          <a:lstStyle/>
          <a:p>
            <a:pPr marL="285750" indent="-285750">
              <a:buChar char="•"/>
            </a:pPr>
            <a:r>
              <a:rPr lang="en-GB" err="1">
                <a:latin typeface="Montserrat ExtraLight"/>
              </a:rPr>
              <a:t>Bydd</a:t>
            </a:r>
            <a:r>
              <a:rPr lang="en-GB" dirty="0">
                <a:latin typeface="Montserrat ExtraLight"/>
              </a:rPr>
              <a:t> </a:t>
            </a:r>
            <a:r>
              <a:rPr lang="en-GB" err="1">
                <a:latin typeface="Montserrat ExtraLight"/>
              </a:rPr>
              <a:t>etholiad</a:t>
            </a:r>
            <a:r>
              <a:rPr lang="en-GB" dirty="0">
                <a:latin typeface="Montserrat ExtraLight"/>
              </a:rPr>
              <a:t> Y Senedd </a:t>
            </a:r>
            <a:r>
              <a:rPr lang="en-GB" err="1">
                <a:latin typeface="Montserrat ExtraLight"/>
              </a:rPr>
              <a:t>yn</a:t>
            </a:r>
            <a:r>
              <a:rPr lang="en-GB" dirty="0">
                <a:latin typeface="Montserrat ExtraLight"/>
              </a:rPr>
              <a:t> </a:t>
            </a:r>
            <a:r>
              <a:rPr lang="en-GB" err="1">
                <a:latin typeface="Montserrat ExtraLight"/>
              </a:rPr>
              <a:t>cael</a:t>
            </a:r>
            <a:r>
              <a:rPr lang="en-GB" dirty="0">
                <a:latin typeface="Montserrat ExtraLight"/>
              </a:rPr>
              <a:t> </a:t>
            </a:r>
            <a:r>
              <a:rPr lang="en-GB" err="1">
                <a:latin typeface="Montserrat ExtraLight"/>
              </a:rPr>
              <a:t>ei</a:t>
            </a:r>
            <a:r>
              <a:rPr lang="en-GB" dirty="0">
                <a:latin typeface="Montserrat ExtraLight"/>
              </a:rPr>
              <a:t> </a:t>
            </a:r>
            <a:r>
              <a:rPr lang="en-GB" err="1">
                <a:latin typeface="Montserrat ExtraLight"/>
              </a:rPr>
              <a:t>gynnal</a:t>
            </a:r>
            <a:r>
              <a:rPr lang="en-GB" dirty="0">
                <a:latin typeface="Montserrat ExtraLight"/>
              </a:rPr>
              <a:t> </a:t>
            </a:r>
            <a:r>
              <a:rPr lang="en-GB" err="1">
                <a:latin typeface="Montserrat ExtraLight"/>
              </a:rPr>
              <a:t>ar</a:t>
            </a:r>
            <a:r>
              <a:rPr lang="en-GB" dirty="0">
                <a:latin typeface="Montserrat ExtraLight"/>
              </a:rPr>
              <a:t> </a:t>
            </a:r>
            <a:r>
              <a:rPr lang="en-GB" b="1" err="1">
                <a:latin typeface="Montserrat ExtraLight"/>
              </a:rPr>
              <a:t>ddydd</a:t>
            </a:r>
            <a:r>
              <a:rPr lang="en-GB" b="1" dirty="0">
                <a:latin typeface="Montserrat ExtraLight"/>
              </a:rPr>
              <a:t> Iau 7 Mai 2026</a:t>
            </a:r>
          </a:p>
          <a:p>
            <a:pPr marL="285750" indent="-285750">
              <a:buChar char="•"/>
            </a:pPr>
            <a:r>
              <a:rPr lang="en-GB" dirty="0" err="1">
                <a:latin typeface="Montserrat ExtraLight"/>
              </a:rPr>
              <a:t>Gallwch</a:t>
            </a:r>
            <a:r>
              <a:rPr lang="en-GB" dirty="0">
                <a:latin typeface="Montserrat ExtraLight"/>
              </a:rPr>
              <a:t> </a:t>
            </a:r>
            <a:r>
              <a:rPr lang="en-GB" dirty="0" err="1">
                <a:latin typeface="Montserrat ExtraLight"/>
              </a:rPr>
              <a:t>bleidleisio</a:t>
            </a:r>
            <a:r>
              <a:rPr lang="en-GB" dirty="0">
                <a:latin typeface="Montserrat ExtraLight"/>
              </a:rPr>
              <a:t> </a:t>
            </a:r>
            <a:r>
              <a:rPr lang="en-GB" dirty="0" err="1">
                <a:latin typeface="Montserrat ExtraLight"/>
              </a:rPr>
              <a:t>os</a:t>
            </a:r>
            <a:r>
              <a:rPr lang="en-GB" dirty="0">
                <a:latin typeface="Montserrat ExtraLight"/>
              </a:rPr>
              <a:t> </a:t>
            </a:r>
            <a:r>
              <a:rPr lang="en-GB" dirty="0" err="1">
                <a:latin typeface="Montserrat ExtraLight"/>
              </a:rPr>
              <a:t>i</a:t>
            </a:r>
            <a:r>
              <a:rPr lang="en-GB" dirty="0">
                <a:latin typeface="Montserrat ExtraLight"/>
              </a:rPr>
              <a:t> </a:t>
            </a:r>
            <a:r>
              <a:rPr lang="en-GB" dirty="0" err="1">
                <a:latin typeface="Montserrat ExtraLight"/>
              </a:rPr>
              <a:t>chi’n</a:t>
            </a:r>
            <a:r>
              <a:rPr lang="en-GB" dirty="0">
                <a:latin typeface="Montserrat ExtraLight"/>
              </a:rPr>
              <a:t> </a:t>
            </a:r>
            <a:r>
              <a:rPr lang="en-GB" b="1" dirty="0">
                <a:latin typeface="Montserrat ExtraLight"/>
              </a:rPr>
              <a:t>16</a:t>
            </a:r>
            <a:r>
              <a:rPr lang="en-GB" dirty="0">
                <a:latin typeface="Montserrat ExtraLight"/>
              </a:rPr>
              <a:t> a </a:t>
            </a:r>
            <a:r>
              <a:rPr lang="en-GB" dirty="0" err="1">
                <a:latin typeface="Montserrat ExtraLight"/>
              </a:rPr>
              <a:t>dros</a:t>
            </a:r>
            <a:r>
              <a:rPr lang="en-GB" dirty="0">
                <a:latin typeface="Montserrat ExtraLight"/>
              </a:rPr>
              <a:t> </a:t>
            </a:r>
            <a:r>
              <a:rPr lang="en-GB" dirty="0" err="1">
                <a:latin typeface="Montserrat ExtraLight"/>
              </a:rPr>
              <a:t>ar</a:t>
            </a:r>
            <a:r>
              <a:rPr lang="en-GB" dirty="0">
                <a:latin typeface="Montserrat ExtraLight"/>
              </a:rPr>
              <a:t> </a:t>
            </a:r>
            <a:r>
              <a:rPr lang="en-GB" dirty="0" err="1">
                <a:latin typeface="Montserrat ExtraLight"/>
              </a:rPr>
              <a:t>ddiwrnod</a:t>
            </a:r>
            <a:r>
              <a:rPr lang="en-GB" dirty="0">
                <a:latin typeface="Montserrat ExtraLight"/>
              </a:rPr>
              <a:t> </a:t>
            </a:r>
            <a:r>
              <a:rPr lang="en-GB" dirty="0" err="1">
                <a:latin typeface="Montserrat ExtraLight"/>
              </a:rPr>
              <a:t>pleidleisio</a:t>
            </a:r>
            <a:r>
              <a:rPr lang="en-GB" dirty="0">
                <a:latin typeface="Montserrat ExtraLight"/>
              </a:rPr>
              <a:t> ac </a:t>
            </a:r>
            <a:r>
              <a:rPr lang="en-GB" dirty="0" err="1">
                <a:latin typeface="Montserrat ExtraLight"/>
              </a:rPr>
              <a:t>yn</a:t>
            </a:r>
            <a:r>
              <a:rPr lang="en-GB" dirty="0">
                <a:latin typeface="Montserrat ExtraLight"/>
              </a:rPr>
              <a:t> </a:t>
            </a:r>
            <a:r>
              <a:rPr lang="en-GB" dirty="0" err="1">
                <a:latin typeface="Montserrat ExtraLight"/>
              </a:rPr>
              <a:t>byw</a:t>
            </a:r>
            <a:r>
              <a:rPr lang="en-GB" dirty="0">
                <a:latin typeface="Montserrat ExtraLight"/>
              </a:rPr>
              <a:t> </a:t>
            </a:r>
            <a:r>
              <a:rPr lang="en-GB" dirty="0" err="1">
                <a:latin typeface="Montserrat ExtraLight"/>
              </a:rPr>
              <a:t>yng</a:t>
            </a:r>
            <a:r>
              <a:rPr lang="en-GB" dirty="0">
                <a:latin typeface="Montserrat ExtraLight"/>
              </a:rPr>
              <a:t> </a:t>
            </a:r>
            <a:r>
              <a:rPr lang="en-GB" dirty="0" err="1">
                <a:latin typeface="Montserrat ExtraLight"/>
              </a:rPr>
              <a:t>Nghymru</a:t>
            </a:r>
            <a:endParaRPr lang="en-GB" dirty="0">
              <a:latin typeface="Montserrat ExtraLight"/>
            </a:endParaRPr>
          </a:p>
          <a:p>
            <a:pPr marL="285750" indent="-285750">
              <a:buChar char="•"/>
            </a:pPr>
            <a:r>
              <a:rPr lang="en-GB" dirty="0">
                <a:latin typeface="Montserrat ExtraLight"/>
              </a:rPr>
              <a:t>I </a:t>
            </a:r>
            <a:r>
              <a:rPr lang="en-GB" dirty="0" err="1">
                <a:latin typeface="Montserrat ExtraLight"/>
              </a:rPr>
              <a:t>fwrw</a:t>
            </a:r>
            <a:r>
              <a:rPr lang="en-GB" dirty="0">
                <a:latin typeface="Montserrat ExtraLight"/>
              </a:rPr>
              <a:t> </a:t>
            </a:r>
            <a:r>
              <a:rPr lang="en-GB" dirty="0" err="1">
                <a:latin typeface="Montserrat ExtraLight"/>
              </a:rPr>
              <a:t>pleidlais</a:t>
            </a:r>
            <a:r>
              <a:rPr lang="en-GB" dirty="0">
                <a:latin typeface="Montserrat ExtraLight"/>
              </a:rPr>
              <a:t>, </a:t>
            </a:r>
            <a:r>
              <a:rPr lang="en-GB" dirty="0" err="1">
                <a:latin typeface="Montserrat ExtraLight"/>
              </a:rPr>
              <a:t>mae</a:t>
            </a:r>
            <a:r>
              <a:rPr lang="en-GB" dirty="0">
                <a:latin typeface="Montserrat ExtraLight"/>
              </a:rPr>
              <a:t> </a:t>
            </a:r>
            <a:r>
              <a:rPr lang="en-GB" dirty="0" err="1">
                <a:latin typeface="Montserrat ExtraLight"/>
              </a:rPr>
              <a:t>angen</a:t>
            </a:r>
            <a:r>
              <a:rPr lang="en-GB" dirty="0">
                <a:latin typeface="Montserrat ExtraLight"/>
              </a:rPr>
              <a:t> </a:t>
            </a:r>
            <a:r>
              <a:rPr lang="en-GB" b="1" dirty="0" err="1">
                <a:latin typeface="Montserrat ExtraLight"/>
              </a:rPr>
              <a:t>cofrestru</a:t>
            </a:r>
            <a:r>
              <a:rPr lang="en-GB" b="1" dirty="0">
                <a:latin typeface="Montserrat ExtraLight"/>
              </a:rPr>
              <a:t> </a:t>
            </a:r>
            <a:r>
              <a:rPr lang="en-GB" dirty="0" err="1">
                <a:latin typeface="Montserrat ExtraLight"/>
              </a:rPr>
              <a:t>erbyn</a:t>
            </a:r>
            <a:r>
              <a:rPr lang="en-GB" dirty="0">
                <a:latin typeface="Montserrat ExtraLight"/>
              </a:rPr>
              <a:t> </a:t>
            </a:r>
            <a:r>
              <a:rPr lang="en-GB" dirty="0" err="1">
                <a:latin typeface="Montserrat ExtraLight"/>
              </a:rPr>
              <a:t>canol</a:t>
            </a:r>
            <a:r>
              <a:rPr lang="en-GB" dirty="0">
                <a:latin typeface="Montserrat ExtraLight"/>
              </a:rPr>
              <a:t> </a:t>
            </a:r>
            <a:r>
              <a:rPr lang="en-GB" dirty="0" err="1">
                <a:latin typeface="Montserrat ExtraLight"/>
              </a:rPr>
              <a:t>nos</a:t>
            </a:r>
            <a:r>
              <a:rPr lang="en-GB" dirty="0">
                <a:latin typeface="Montserrat ExtraLight"/>
              </a:rPr>
              <a:t> </a:t>
            </a:r>
            <a:r>
              <a:rPr lang="en-GB" dirty="0" err="1">
                <a:latin typeface="Montserrat ExtraLight"/>
              </a:rPr>
              <a:t>ar</a:t>
            </a:r>
            <a:r>
              <a:rPr lang="en-GB" dirty="0">
                <a:latin typeface="Montserrat ExtraLight"/>
              </a:rPr>
              <a:t> 20 Ebrill 2026.</a:t>
            </a:r>
          </a:p>
          <a:p>
            <a:pPr marL="285750" indent="-285750">
              <a:buChar char="•"/>
            </a:pPr>
            <a:r>
              <a:rPr lang="en-GB" dirty="0" err="1"/>
              <a:t>Bydd</a:t>
            </a:r>
            <a:r>
              <a:rPr lang="en-GB" dirty="0"/>
              <a:t> y </a:t>
            </a:r>
            <a:r>
              <a:rPr lang="en-GB" dirty="0" err="1"/>
              <a:t>pleidleisiau’n</a:t>
            </a:r>
            <a:r>
              <a:rPr lang="en-GB" dirty="0"/>
              <a:t> </a:t>
            </a:r>
            <a:r>
              <a:rPr lang="en-GB" dirty="0" err="1"/>
              <a:t>cael</a:t>
            </a:r>
            <a:r>
              <a:rPr lang="en-GB" dirty="0"/>
              <a:t> </a:t>
            </a:r>
            <a:r>
              <a:rPr lang="en-GB" dirty="0" err="1"/>
              <a:t>eu</a:t>
            </a:r>
            <a:r>
              <a:rPr lang="en-GB" dirty="0"/>
              <a:t> </a:t>
            </a:r>
            <a:r>
              <a:rPr lang="en-GB" dirty="0" err="1"/>
              <a:t>cyfrif</a:t>
            </a:r>
            <a:r>
              <a:rPr lang="en-GB" dirty="0"/>
              <a:t> </a:t>
            </a:r>
            <a:r>
              <a:rPr lang="en-GB" dirty="0" err="1"/>
              <a:t>ar</a:t>
            </a:r>
            <a:r>
              <a:rPr lang="en-GB" dirty="0"/>
              <a:t> </a:t>
            </a:r>
            <a:r>
              <a:rPr lang="en-GB" dirty="0" err="1"/>
              <a:t>ôl</a:t>
            </a:r>
            <a:r>
              <a:rPr lang="en-GB" dirty="0"/>
              <a:t> </a:t>
            </a:r>
            <a:r>
              <a:rPr lang="en-GB" dirty="0" err="1"/>
              <a:t>i</a:t>
            </a:r>
            <a:r>
              <a:rPr lang="en-GB" dirty="0"/>
              <a:t> </a:t>
            </a:r>
            <a:r>
              <a:rPr lang="en-GB" dirty="0" err="1"/>
              <a:t>orsafoedd</a:t>
            </a:r>
            <a:r>
              <a:rPr lang="en-GB" dirty="0"/>
              <a:t> </a:t>
            </a:r>
            <a:r>
              <a:rPr lang="en-GB" dirty="0" err="1"/>
              <a:t>pleidleisio</a:t>
            </a:r>
            <a:r>
              <a:rPr lang="en-GB" dirty="0"/>
              <a:t> </a:t>
            </a:r>
            <a:r>
              <a:rPr lang="en-GB" dirty="0" err="1"/>
              <a:t>gau</a:t>
            </a:r>
            <a:endParaRPr lang="en-GB"/>
          </a:p>
          <a:p>
            <a:pPr marL="285750" indent="-285750">
              <a:buChar char="•"/>
            </a:pPr>
            <a:r>
              <a:rPr lang="en-GB" dirty="0" err="1"/>
              <a:t>Unwaith</a:t>
            </a:r>
            <a:r>
              <a:rPr lang="en-GB" dirty="0"/>
              <a:t> y </a:t>
            </a:r>
            <a:r>
              <a:rPr lang="en-GB" dirty="0" err="1"/>
              <a:t>bydd</a:t>
            </a:r>
            <a:r>
              <a:rPr lang="en-GB" dirty="0"/>
              <a:t> yr </a:t>
            </a:r>
            <a:r>
              <a:rPr lang="en-GB" dirty="0" err="1"/>
              <a:t>holl</a:t>
            </a:r>
            <a:r>
              <a:rPr lang="en-GB" dirty="0"/>
              <a:t> </a:t>
            </a:r>
            <a:r>
              <a:rPr lang="en-GB" dirty="0" err="1"/>
              <a:t>bleidleisiau</a:t>
            </a:r>
            <a:r>
              <a:rPr lang="en-GB" dirty="0"/>
              <a:t> </a:t>
            </a:r>
            <a:r>
              <a:rPr lang="en-GB" dirty="0" err="1"/>
              <a:t>wedi</a:t>
            </a:r>
            <a:r>
              <a:rPr lang="en-GB" dirty="0"/>
              <a:t> </a:t>
            </a:r>
            <a:r>
              <a:rPr lang="en-GB" dirty="0" err="1"/>
              <a:t>cael</a:t>
            </a:r>
            <a:r>
              <a:rPr lang="en-GB" dirty="0"/>
              <a:t> </a:t>
            </a:r>
            <a:r>
              <a:rPr lang="en-GB" dirty="0" err="1"/>
              <a:t>eu</a:t>
            </a:r>
            <a:r>
              <a:rPr lang="en-GB" dirty="0"/>
              <a:t> </a:t>
            </a:r>
            <a:r>
              <a:rPr lang="en-GB" dirty="0" err="1"/>
              <a:t>cyfrif</a:t>
            </a:r>
            <a:r>
              <a:rPr lang="en-GB" dirty="0"/>
              <a:t>, </a:t>
            </a:r>
            <a:r>
              <a:rPr lang="en-GB" dirty="0" err="1"/>
              <a:t>bydd</a:t>
            </a:r>
            <a:r>
              <a:rPr lang="en-GB" dirty="0"/>
              <a:t> </a:t>
            </a:r>
            <a:r>
              <a:rPr lang="en-GB" dirty="0" err="1"/>
              <a:t>eich</a:t>
            </a:r>
            <a:r>
              <a:rPr lang="en-GB" dirty="0"/>
              <a:t> </a:t>
            </a:r>
            <a:r>
              <a:rPr lang="en-GB" dirty="0" err="1"/>
              <a:t>Aelodau</a:t>
            </a:r>
            <a:r>
              <a:rPr lang="en-GB" dirty="0"/>
              <a:t> Senedd </a:t>
            </a:r>
            <a:r>
              <a:rPr lang="en-GB" dirty="0" err="1"/>
              <a:t>newydd</a:t>
            </a:r>
            <a:r>
              <a:rPr lang="en-GB" dirty="0"/>
              <a:t> </a:t>
            </a:r>
            <a:r>
              <a:rPr lang="en-GB" dirty="0" err="1"/>
              <a:t>yn</a:t>
            </a:r>
            <a:r>
              <a:rPr lang="en-GB" dirty="0"/>
              <a:t> </a:t>
            </a:r>
            <a:r>
              <a:rPr lang="en-GB" dirty="0" err="1"/>
              <a:t>cael</a:t>
            </a:r>
            <a:r>
              <a:rPr lang="en-GB" dirty="0"/>
              <a:t> </a:t>
            </a:r>
            <a:r>
              <a:rPr lang="en-GB" dirty="0" err="1"/>
              <a:t>eu</a:t>
            </a:r>
            <a:r>
              <a:rPr lang="en-GB" dirty="0"/>
              <a:t> </a:t>
            </a:r>
            <a:r>
              <a:rPr lang="en-GB" dirty="0" err="1"/>
              <a:t>cyhoeddi</a:t>
            </a:r>
            <a:r>
              <a:rPr lang="en-GB" dirty="0"/>
              <a:t>!</a:t>
            </a:r>
          </a:p>
          <a:p>
            <a:endParaRPr lang="en-GB" dirty="0"/>
          </a:p>
          <a:p>
            <a:endParaRPr lang="en-GB" dirty="0"/>
          </a:p>
        </p:txBody>
      </p:sp>
      <p:pic>
        <p:nvPicPr>
          <p:cNvPr id="9" name="Picture 8" descr="A close up of a logo&#10;&#10;AI-generated content may be incorrect.">
            <a:extLst>
              <a:ext uri="{FF2B5EF4-FFF2-40B4-BE49-F238E27FC236}">
                <a16:creationId xmlns:a16="http://schemas.microsoft.com/office/drawing/2014/main" id="{6D8B7F4B-85C5-22D2-FFD4-27F6B74E5C6D}"/>
              </a:ext>
            </a:extLst>
          </p:cNvPr>
          <p:cNvPicPr>
            <a:picLocks noChangeAspect="1"/>
          </p:cNvPicPr>
          <p:nvPr/>
        </p:nvPicPr>
        <p:blipFill>
          <a:blip r:embed="rId8"/>
          <a:stretch>
            <a:fillRect/>
          </a:stretch>
        </p:blipFill>
        <p:spPr>
          <a:xfrm>
            <a:off x="8688660" y="5464146"/>
            <a:ext cx="1158168" cy="747210"/>
          </a:xfrm>
          <a:prstGeom prst="rect">
            <a:avLst/>
          </a:prstGeom>
        </p:spPr>
      </p:pic>
    </p:spTree>
    <p:extLst>
      <p:ext uri="{BB962C8B-B14F-4D97-AF65-F5344CB8AC3E}">
        <p14:creationId xmlns:p14="http://schemas.microsoft.com/office/powerpoint/2010/main" val="3814530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0214C-B9D9-BD35-1EB8-5FCD6B3F8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30857-3439-4C6C-AE55-7D8D83DE2042}"/>
              </a:ext>
            </a:extLst>
          </p:cNvPr>
          <p:cNvSpPr>
            <a:spLocks noGrp="1"/>
          </p:cNvSpPr>
          <p:nvPr>
            <p:ph type="title"/>
          </p:nvPr>
        </p:nvSpPr>
        <p:spPr/>
        <p:txBody>
          <a:bodyPr/>
          <a:lstStyle/>
          <a:p>
            <a:r>
              <a:rPr lang="en-GB" dirty="0" err="1"/>
              <a:t>Etholiad</a:t>
            </a:r>
            <a:r>
              <a:rPr lang="en-GB" dirty="0"/>
              <a:t> Y Senedd 2026</a:t>
            </a:r>
          </a:p>
        </p:txBody>
      </p:sp>
      <p:sp>
        <p:nvSpPr>
          <p:cNvPr id="5" name="Text Placeholder 4">
            <a:extLst>
              <a:ext uri="{FF2B5EF4-FFF2-40B4-BE49-F238E27FC236}">
                <a16:creationId xmlns:a16="http://schemas.microsoft.com/office/drawing/2014/main" id="{CBE49818-441F-BEBB-05AF-21A95D45CDC8}"/>
              </a:ext>
            </a:extLst>
          </p:cNvPr>
          <p:cNvSpPr>
            <a:spLocks noGrp="1"/>
          </p:cNvSpPr>
          <p:nvPr>
            <p:ph type="body" sz="quarter" idx="11"/>
          </p:nvPr>
        </p:nvSpPr>
        <p:spPr>
          <a:xfrm>
            <a:off x="371475" y="1828288"/>
            <a:ext cx="5364485" cy="4074037"/>
          </a:xfrm>
        </p:spPr>
        <p:txBody>
          <a:bodyPr/>
          <a:lstStyle/>
          <a:p>
            <a:pPr marL="285750" indent="-285750">
              <a:buChar char="•"/>
            </a:pPr>
            <a:r>
              <a:rPr lang="en-GB" dirty="0" err="1">
                <a:latin typeface="Montserrat ExtraLight"/>
              </a:rPr>
              <a:t>Bydd</a:t>
            </a:r>
            <a:r>
              <a:rPr lang="en-GB" dirty="0">
                <a:latin typeface="Montserrat ExtraLight"/>
              </a:rPr>
              <a:t> </a:t>
            </a:r>
            <a:r>
              <a:rPr lang="en-GB" dirty="0" err="1">
                <a:latin typeface="Montserrat ExtraLight"/>
              </a:rPr>
              <a:t>etholiad</a:t>
            </a:r>
            <a:r>
              <a:rPr lang="en-GB" dirty="0">
                <a:latin typeface="Montserrat ExtraLight"/>
              </a:rPr>
              <a:t> Y Senedd </a:t>
            </a:r>
            <a:r>
              <a:rPr lang="en-GB" dirty="0" err="1">
                <a:latin typeface="Montserrat ExtraLight"/>
              </a:rPr>
              <a:t>yn</a:t>
            </a:r>
            <a:r>
              <a:rPr lang="en-GB" dirty="0">
                <a:latin typeface="Montserrat ExtraLight"/>
              </a:rPr>
              <a:t> </a:t>
            </a:r>
            <a:r>
              <a:rPr lang="en-GB" dirty="0" err="1">
                <a:latin typeface="Montserrat ExtraLight"/>
              </a:rPr>
              <a:t>cael</a:t>
            </a:r>
            <a:r>
              <a:rPr lang="en-GB" dirty="0">
                <a:latin typeface="Montserrat ExtraLight"/>
              </a:rPr>
              <a:t> </a:t>
            </a:r>
            <a:r>
              <a:rPr lang="en-GB" dirty="0" err="1">
                <a:latin typeface="Montserrat ExtraLight"/>
              </a:rPr>
              <a:t>ei</a:t>
            </a:r>
            <a:r>
              <a:rPr lang="en-GB" dirty="0">
                <a:latin typeface="Montserrat ExtraLight"/>
              </a:rPr>
              <a:t> </a:t>
            </a:r>
            <a:r>
              <a:rPr lang="en-GB" dirty="0" err="1">
                <a:latin typeface="Montserrat ExtraLight"/>
              </a:rPr>
              <a:t>gynnal</a:t>
            </a:r>
            <a:r>
              <a:rPr lang="en-GB" dirty="0">
                <a:latin typeface="Montserrat ExtraLight"/>
              </a:rPr>
              <a:t> </a:t>
            </a:r>
            <a:r>
              <a:rPr lang="en-GB" dirty="0" err="1">
                <a:latin typeface="Montserrat ExtraLight"/>
              </a:rPr>
              <a:t>ar</a:t>
            </a:r>
            <a:r>
              <a:rPr lang="en-GB" dirty="0">
                <a:latin typeface="Montserrat ExtraLight"/>
              </a:rPr>
              <a:t> </a:t>
            </a:r>
            <a:r>
              <a:rPr lang="en-GB" b="1" dirty="0" err="1">
                <a:latin typeface="Montserrat ExtraLight"/>
              </a:rPr>
              <a:t>ddydd</a:t>
            </a:r>
            <a:r>
              <a:rPr lang="en-GB" b="1" dirty="0">
                <a:latin typeface="Montserrat ExtraLight"/>
              </a:rPr>
              <a:t> </a:t>
            </a:r>
            <a:r>
              <a:rPr lang="en-GB" b="1" dirty="0" err="1">
                <a:latin typeface="Montserrat ExtraLight"/>
              </a:rPr>
              <a:t>Iau</a:t>
            </a:r>
            <a:r>
              <a:rPr lang="en-GB" b="1" dirty="0">
                <a:latin typeface="Montserrat ExtraLight"/>
              </a:rPr>
              <a:t> 7 Mai 2026</a:t>
            </a:r>
          </a:p>
          <a:p>
            <a:pPr marL="285750" indent="-285750">
              <a:buChar char="•"/>
            </a:pPr>
            <a:r>
              <a:rPr lang="en-GB" dirty="0" err="1">
                <a:latin typeface="Montserrat ExtraLight"/>
              </a:rPr>
              <a:t>Gallwch</a:t>
            </a:r>
            <a:r>
              <a:rPr lang="en-GB" dirty="0">
                <a:latin typeface="Montserrat ExtraLight"/>
              </a:rPr>
              <a:t> </a:t>
            </a:r>
            <a:r>
              <a:rPr lang="en-GB" dirty="0" err="1">
                <a:latin typeface="Montserrat ExtraLight"/>
              </a:rPr>
              <a:t>bleidleisio</a:t>
            </a:r>
            <a:r>
              <a:rPr lang="en-GB" dirty="0">
                <a:latin typeface="Montserrat ExtraLight"/>
              </a:rPr>
              <a:t> </a:t>
            </a:r>
            <a:r>
              <a:rPr lang="en-GB" dirty="0" err="1">
                <a:latin typeface="Montserrat ExtraLight"/>
              </a:rPr>
              <a:t>os</a:t>
            </a:r>
            <a:r>
              <a:rPr lang="en-GB" dirty="0">
                <a:latin typeface="Montserrat ExtraLight"/>
              </a:rPr>
              <a:t> i </a:t>
            </a:r>
            <a:r>
              <a:rPr lang="en-GB" dirty="0" err="1">
                <a:latin typeface="Montserrat ExtraLight"/>
              </a:rPr>
              <a:t>chi’n</a:t>
            </a:r>
            <a:r>
              <a:rPr lang="en-GB" dirty="0">
                <a:latin typeface="Montserrat ExtraLight"/>
              </a:rPr>
              <a:t> 16 a </a:t>
            </a:r>
            <a:r>
              <a:rPr lang="en-GB" dirty="0" err="1">
                <a:latin typeface="Montserrat ExtraLight"/>
              </a:rPr>
              <a:t>dros</a:t>
            </a:r>
            <a:r>
              <a:rPr lang="en-GB" dirty="0">
                <a:latin typeface="Montserrat ExtraLight"/>
              </a:rPr>
              <a:t> </a:t>
            </a:r>
            <a:r>
              <a:rPr lang="en-GB" dirty="0" err="1">
                <a:latin typeface="Montserrat ExtraLight"/>
              </a:rPr>
              <a:t>ar</a:t>
            </a:r>
            <a:r>
              <a:rPr lang="en-GB" dirty="0">
                <a:latin typeface="Montserrat ExtraLight"/>
              </a:rPr>
              <a:t> </a:t>
            </a:r>
            <a:r>
              <a:rPr lang="en-GB" dirty="0" err="1">
                <a:latin typeface="Montserrat ExtraLight"/>
              </a:rPr>
              <a:t>ddiwrnod</a:t>
            </a:r>
            <a:r>
              <a:rPr lang="en-GB" dirty="0">
                <a:latin typeface="Montserrat ExtraLight"/>
              </a:rPr>
              <a:t> </a:t>
            </a:r>
            <a:r>
              <a:rPr lang="en-GB" dirty="0" err="1">
                <a:latin typeface="Montserrat ExtraLight"/>
              </a:rPr>
              <a:t>pleidleisio</a:t>
            </a:r>
            <a:r>
              <a:rPr lang="en-GB" dirty="0">
                <a:latin typeface="Montserrat ExtraLight"/>
              </a:rPr>
              <a:t> ac </a:t>
            </a:r>
            <a:r>
              <a:rPr lang="en-GB" dirty="0" err="1">
                <a:latin typeface="Montserrat ExtraLight"/>
              </a:rPr>
              <a:t>yn</a:t>
            </a:r>
            <a:r>
              <a:rPr lang="en-GB" dirty="0">
                <a:latin typeface="Montserrat ExtraLight"/>
              </a:rPr>
              <a:t> </a:t>
            </a:r>
            <a:r>
              <a:rPr lang="en-GB" dirty="0" err="1">
                <a:latin typeface="Montserrat ExtraLight"/>
              </a:rPr>
              <a:t>byw</a:t>
            </a:r>
            <a:r>
              <a:rPr lang="en-GB" dirty="0">
                <a:latin typeface="Montserrat ExtraLight"/>
              </a:rPr>
              <a:t> </a:t>
            </a:r>
            <a:r>
              <a:rPr lang="en-GB" dirty="0" err="1">
                <a:latin typeface="Montserrat ExtraLight"/>
              </a:rPr>
              <a:t>yng</a:t>
            </a:r>
            <a:r>
              <a:rPr lang="en-GB" dirty="0">
                <a:latin typeface="Montserrat ExtraLight"/>
              </a:rPr>
              <a:t> </a:t>
            </a:r>
            <a:r>
              <a:rPr lang="en-GB" dirty="0" err="1">
                <a:latin typeface="Montserrat ExtraLight"/>
              </a:rPr>
              <a:t>Nghymru</a:t>
            </a:r>
            <a:endParaRPr lang="en-GB" dirty="0">
              <a:latin typeface="Montserrat ExtraLight"/>
            </a:endParaRPr>
          </a:p>
          <a:p>
            <a:pPr marL="285750" indent="-285750">
              <a:buChar char="•"/>
            </a:pPr>
            <a:r>
              <a:rPr lang="en-GB" dirty="0">
                <a:latin typeface="Montserrat ExtraLight"/>
              </a:rPr>
              <a:t>I </a:t>
            </a:r>
            <a:r>
              <a:rPr lang="en-GB" dirty="0" err="1">
                <a:latin typeface="Montserrat ExtraLight"/>
              </a:rPr>
              <a:t>fwrw</a:t>
            </a:r>
            <a:r>
              <a:rPr lang="en-GB" dirty="0">
                <a:latin typeface="Montserrat ExtraLight"/>
              </a:rPr>
              <a:t> </a:t>
            </a:r>
            <a:r>
              <a:rPr lang="en-GB" dirty="0" err="1">
                <a:latin typeface="Montserrat ExtraLight"/>
              </a:rPr>
              <a:t>pleidlais</a:t>
            </a:r>
            <a:r>
              <a:rPr lang="en-GB" dirty="0">
                <a:latin typeface="Montserrat ExtraLight"/>
              </a:rPr>
              <a:t>, </a:t>
            </a:r>
            <a:r>
              <a:rPr lang="en-GB" dirty="0" err="1">
                <a:latin typeface="Montserrat ExtraLight"/>
              </a:rPr>
              <a:t>mae</a:t>
            </a:r>
            <a:r>
              <a:rPr lang="en-GB" dirty="0">
                <a:latin typeface="Montserrat ExtraLight"/>
              </a:rPr>
              <a:t> </a:t>
            </a:r>
            <a:r>
              <a:rPr lang="en-GB" dirty="0" err="1">
                <a:latin typeface="Montserrat ExtraLight"/>
              </a:rPr>
              <a:t>angen</a:t>
            </a:r>
            <a:r>
              <a:rPr lang="en-GB" dirty="0">
                <a:latin typeface="Montserrat ExtraLight"/>
              </a:rPr>
              <a:t> </a:t>
            </a:r>
            <a:r>
              <a:rPr lang="en-GB" b="1" dirty="0" err="1">
                <a:latin typeface="Montserrat ExtraLight"/>
              </a:rPr>
              <a:t>cofrestru</a:t>
            </a:r>
            <a:r>
              <a:rPr lang="en-GB" b="1" dirty="0">
                <a:latin typeface="Montserrat ExtraLight"/>
              </a:rPr>
              <a:t> </a:t>
            </a:r>
            <a:r>
              <a:rPr lang="en-GB" dirty="0" err="1">
                <a:latin typeface="Montserrat ExtraLight"/>
              </a:rPr>
              <a:t>erbyn</a:t>
            </a:r>
            <a:r>
              <a:rPr lang="en-GB" dirty="0">
                <a:latin typeface="Montserrat ExtraLight"/>
              </a:rPr>
              <a:t> </a:t>
            </a:r>
            <a:r>
              <a:rPr lang="en-GB" dirty="0" err="1">
                <a:latin typeface="Montserrat ExtraLight"/>
              </a:rPr>
              <a:t>canol</a:t>
            </a:r>
            <a:r>
              <a:rPr lang="en-GB" dirty="0">
                <a:latin typeface="Montserrat ExtraLight"/>
              </a:rPr>
              <a:t> </a:t>
            </a:r>
            <a:r>
              <a:rPr lang="en-GB" dirty="0" err="1">
                <a:latin typeface="Montserrat ExtraLight"/>
              </a:rPr>
              <a:t>nos</a:t>
            </a:r>
            <a:r>
              <a:rPr lang="en-GB" dirty="0">
                <a:latin typeface="Montserrat ExtraLight"/>
              </a:rPr>
              <a:t> </a:t>
            </a:r>
            <a:r>
              <a:rPr lang="en-GB" dirty="0" err="1">
                <a:latin typeface="Montserrat ExtraLight"/>
              </a:rPr>
              <a:t>ar</a:t>
            </a:r>
            <a:r>
              <a:rPr lang="en-GB" dirty="0">
                <a:latin typeface="Montserrat ExtraLight"/>
              </a:rPr>
              <a:t> 20 Ebrill 2026.</a:t>
            </a:r>
          </a:p>
          <a:p>
            <a:pPr marL="285750" indent="-285750">
              <a:buChar char="•"/>
            </a:pPr>
            <a:r>
              <a:rPr lang="en-GB" dirty="0" err="1"/>
              <a:t>Mae’r</a:t>
            </a:r>
            <a:r>
              <a:rPr lang="en-GB" dirty="0"/>
              <a:t> Senedd </a:t>
            </a:r>
            <a:r>
              <a:rPr lang="en-GB" dirty="0" err="1"/>
              <a:t>yn</a:t>
            </a:r>
            <a:r>
              <a:rPr lang="en-GB" dirty="0"/>
              <a:t> </a:t>
            </a:r>
            <a:r>
              <a:rPr lang="en-GB" dirty="0" err="1"/>
              <a:t>gwneud</a:t>
            </a:r>
            <a:r>
              <a:rPr lang="en-GB" dirty="0"/>
              <a:t> </a:t>
            </a:r>
            <a:r>
              <a:rPr lang="en-GB" dirty="0" err="1"/>
              <a:t>penderfyniadau</a:t>
            </a:r>
            <a:r>
              <a:rPr lang="en-GB" dirty="0"/>
              <a:t> </a:t>
            </a:r>
            <a:r>
              <a:rPr lang="en-GB" dirty="0" err="1"/>
              <a:t>ar</a:t>
            </a:r>
            <a:r>
              <a:rPr lang="en-GB" dirty="0"/>
              <a:t> </a:t>
            </a:r>
            <a:r>
              <a:rPr lang="en-GB" dirty="0" err="1"/>
              <a:t>faterion</a:t>
            </a:r>
            <a:r>
              <a:rPr lang="en-GB" dirty="0"/>
              <a:t> </a:t>
            </a:r>
            <a:r>
              <a:rPr lang="en-GB" dirty="0" err="1"/>
              <a:t>sy’n</a:t>
            </a:r>
            <a:r>
              <a:rPr lang="en-GB" dirty="0"/>
              <a:t> </a:t>
            </a:r>
            <a:r>
              <a:rPr lang="en-GB" dirty="0" err="1"/>
              <a:t>effeithio</a:t>
            </a:r>
            <a:r>
              <a:rPr lang="en-GB" dirty="0"/>
              <a:t> </a:t>
            </a:r>
            <a:r>
              <a:rPr lang="en-GB" dirty="0" err="1"/>
              <a:t>arnoch</a:t>
            </a:r>
            <a:r>
              <a:rPr lang="en-GB" dirty="0"/>
              <a:t> chi </a:t>
            </a:r>
            <a:r>
              <a:rPr lang="en-GB" dirty="0" err="1"/>
              <a:t>a’ch</a:t>
            </a:r>
            <a:r>
              <a:rPr lang="en-GB" dirty="0"/>
              <a:t> </a:t>
            </a:r>
            <a:r>
              <a:rPr lang="en-GB" dirty="0" err="1"/>
              <a:t>cymuned</a:t>
            </a:r>
            <a:r>
              <a:rPr lang="en-GB" dirty="0"/>
              <a:t>.</a:t>
            </a:r>
          </a:p>
          <a:p>
            <a:endParaRPr lang="en-GB" dirty="0"/>
          </a:p>
          <a:p>
            <a:endParaRPr lang="en-GB" dirty="0"/>
          </a:p>
        </p:txBody>
      </p:sp>
      <p:pic>
        <p:nvPicPr>
          <p:cNvPr id="7" name="Picture Placeholder 6">
            <a:extLst>
              <a:ext uri="{FF2B5EF4-FFF2-40B4-BE49-F238E27FC236}">
                <a16:creationId xmlns:a16="http://schemas.microsoft.com/office/drawing/2014/main" id="{B41F3A38-C28B-CF82-8677-3A2BE7492CC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8" name="Picture Placeholder 43" descr="A logo for a children's commission&#10;&#10;AI-generated content may be incorrect.">
            <a:extLst>
              <a:ext uri="{FF2B5EF4-FFF2-40B4-BE49-F238E27FC236}">
                <a16:creationId xmlns:a16="http://schemas.microsoft.com/office/drawing/2014/main" id="{8BC3C732-2FB4-3C99-7059-1A282B46CA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E79113C8-9FED-31ED-218D-26B4E40674F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9E38CDAC-89F9-CD87-7C91-B29CC111DAD9}"/>
              </a:ext>
            </a:extLst>
          </p:cNvPr>
          <p:cNvSpPr txBox="1">
            <a:spLocks/>
          </p:cNvSpPr>
          <p:nvPr/>
        </p:nvSpPr>
        <p:spPr>
          <a:xfrm>
            <a:off x="371475" y="59098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pic>
        <p:nvPicPr>
          <p:cNvPr id="13" name="Picture 12" descr="A close up of a logo&#10;&#10;AI-generated content may be incorrect.">
            <a:extLst>
              <a:ext uri="{FF2B5EF4-FFF2-40B4-BE49-F238E27FC236}">
                <a16:creationId xmlns:a16="http://schemas.microsoft.com/office/drawing/2014/main" id="{32A5A2E0-5612-D197-03FF-BC779FDD0DF4}"/>
              </a:ext>
            </a:extLst>
          </p:cNvPr>
          <p:cNvPicPr>
            <a:picLocks noChangeAspect="1"/>
          </p:cNvPicPr>
          <p:nvPr/>
        </p:nvPicPr>
        <p:blipFill>
          <a:blip r:embed="rId8"/>
          <a:stretch>
            <a:fillRect/>
          </a:stretch>
        </p:blipFill>
        <p:spPr>
          <a:xfrm>
            <a:off x="8658225" y="5472113"/>
            <a:ext cx="1219200" cy="762000"/>
          </a:xfrm>
          <a:prstGeom prst="rect">
            <a:avLst/>
          </a:prstGeom>
        </p:spPr>
      </p:pic>
    </p:spTree>
    <p:extLst>
      <p:ext uri="{BB962C8B-B14F-4D97-AF65-F5344CB8AC3E}">
        <p14:creationId xmlns:p14="http://schemas.microsoft.com/office/powerpoint/2010/main" val="1865410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ACF24-D168-594B-972D-90F7F6376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3618A-0B83-5B95-06D6-FC174EF67864}"/>
              </a:ext>
            </a:extLst>
          </p:cNvPr>
          <p:cNvSpPr>
            <a:spLocks noGrp="1"/>
          </p:cNvSpPr>
          <p:nvPr>
            <p:ph type="title"/>
          </p:nvPr>
        </p:nvSpPr>
        <p:spPr/>
        <p:txBody>
          <a:bodyPr/>
          <a:lstStyle/>
          <a:p>
            <a:r>
              <a:rPr lang="en-GB" dirty="0" err="1"/>
              <a:t>Etholiad</a:t>
            </a:r>
            <a:r>
              <a:rPr lang="en-GB" dirty="0"/>
              <a:t> Y </a:t>
            </a:r>
            <a:r>
              <a:rPr lang="en-GB" dirty="0" err="1"/>
              <a:t>Sendd</a:t>
            </a:r>
            <a:r>
              <a:rPr lang="en-GB" dirty="0"/>
              <a:t> 2026</a:t>
            </a:r>
          </a:p>
        </p:txBody>
      </p:sp>
      <p:sp>
        <p:nvSpPr>
          <p:cNvPr id="5" name="Text Placeholder 4">
            <a:extLst>
              <a:ext uri="{FF2B5EF4-FFF2-40B4-BE49-F238E27FC236}">
                <a16:creationId xmlns:a16="http://schemas.microsoft.com/office/drawing/2014/main" id="{FAB27142-892C-6FC1-A1E2-0EB7965EF177}"/>
              </a:ext>
            </a:extLst>
          </p:cNvPr>
          <p:cNvSpPr>
            <a:spLocks noGrp="1"/>
          </p:cNvSpPr>
          <p:nvPr>
            <p:ph type="body" sz="quarter" idx="11"/>
          </p:nvPr>
        </p:nvSpPr>
        <p:spPr/>
        <p:txBody>
          <a:bodyPr/>
          <a:lstStyle/>
          <a:p>
            <a:pPr marL="342900" indent="-342900">
              <a:buAutoNum type="arabicPeriod"/>
            </a:pPr>
            <a:r>
              <a:rPr lang="en-GB" dirty="0"/>
              <a:t>Beth </a:t>
            </a:r>
            <a:r>
              <a:rPr lang="en-GB" dirty="0" err="1"/>
              <a:t>yw</a:t>
            </a:r>
            <a:r>
              <a:rPr lang="en-GB" dirty="0"/>
              <a:t> </a:t>
            </a:r>
            <a:r>
              <a:rPr lang="en-GB" dirty="0" err="1"/>
              <a:t>eich</a:t>
            </a:r>
            <a:r>
              <a:rPr lang="en-GB" dirty="0"/>
              <a:t> </a:t>
            </a:r>
            <a:r>
              <a:rPr lang="en-GB" dirty="0" err="1"/>
              <a:t>hawliau</a:t>
            </a:r>
            <a:r>
              <a:rPr lang="en-GB" dirty="0"/>
              <a:t> a </a:t>
            </a:r>
            <a:r>
              <a:rPr lang="en-GB" dirty="0" err="1"/>
              <a:t>sut</a:t>
            </a:r>
            <a:r>
              <a:rPr lang="en-GB" dirty="0"/>
              <a:t> </a:t>
            </a:r>
            <a:r>
              <a:rPr lang="en-GB" dirty="0" err="1"/>
              <a:t>maen</a:t>
            </a:r>
            <a:r>
              <a:rPr lang="en-GB" dirty="0"/>
              <a:t> </a:t>
            </a:r>
            <a:r>
              <a:rPr lang="en-GB" dirty="0" err="1"/>
              <a:t>nhw'n</a:t>
            </a:r>
            <a:r>
              <a:rPr lang="en-GB" dirty="0"/>
              <a:t> </a:t>
            </a:r>
            <a:r>
              <a:rPr lang="en-GB" dirty="0" err="1"/>
              <a:t>berthnasol</a:t>
            </a:r>
            <a:r>
              <a:rPr lang="en-GB" dirty="0"/>
              <a:t> </a:t>
            </a:r>
            <a:r>
              <a:rPr lang="en-GB" dirty="0" err="1"/>
              <a:t>i'r</a:t>
            </a:r>
            <a:r>
              <a:rPr lang="en-GB" dirty="0"/>
              <a:t> </a:t>
            </a:r>
            <a:r>
              <a:rPr lang="en-GB" dirty="0" err="1"/>
              <a:t>etholiad</a:t>
            </a:r>
            <a:r>
              <a:rPr lang="en-GB" dirty="0"/>
              <a:t>? </a:t>
            </a:r>
          </a:p>
          <a:p>
            <a:pPr marL="342900" indent="-342900">
              <a:buAutoNum type="arabicPeriod"/>
            </a:pPr>
            <a:r>
              <a:rPr lang="en-GB" dirty="0"/>
              <a:t>Beth </a:t>
            </a:r>
            <a:r>
              <a:rPr lang="en-GB" dirty="0" err="1"/>
              <a:t>mae'r</a:t>
            </a:r>
            <a:r>
              <a:rPr lang="en-GB" dirty="0"/>
              <a:t> Senedd </a:t>
            </a:r>
            <a:r>
              <a:rPr lang="en-GB" dirty="0" err="1"/>
              <a:t>yn</a:t>
            </a:r>
            <a:r>
              <a:rPr lang="en-GB" dirty="0"/>
              <a:t> </a:t>
            </a:r>
            <a:r>
              <a:rPr lang="en-GB" dirty="0" err="1"/>
              <a:t>ei</a:t>
            </a:r>
            <a:r>
              <a:rPr lang="en-GB" dirty="0"/>
              <a:t> </a:t>
            </a:r>
            <a:r>
              <a:rPr lang="en-GB" dirty="0" err="1"/>
              <a:t>wneud</a:t>
            </a:r>
            <a:r>
              <a:rPr lang="en-GB" dirty="0"/>
              <a:t>? </a:t>
            </a:r>
          </a:p>
          <a:p>
            <a:pPr marL="342900" indent="-342900">
              <a:buAutoNum type="arabicPeriod"/>
            </a:pPr>
            <a:r>
              <a:rPr lang="en-GB" dirty="0"/>
              <a:t>Sut </a:t>
            </a:r>
            <a:r>
              <a:rPr lang="en-GB" dirty="0" err="1"/>
              <a:t>allwch</a:t>
            </a:r>
            <a:r>
              <a:rPr lang="en-GB" dirty="0"/>
              <a:t> chi </a:t>
            </a:r>
            <a:r>
              <a:rPr lang="en-GB" dirty="0" err="1"/>
              <a:t>bleidleisio</a:t>
            </a:r>
            <a:r>
              <a:rPr lang="en-GB" dirty="0"/>
              <a:t> </a:t>
            </a:r>
            <a:r>
              <a:rPr lang="en-GB" dirty="0" err="1"/>
              <a:t>yn</a:t>
            </a:r>
            <a:r>
              <a:rPr lang="en-GB" dirty="0"/>
              <a:t> yr </a:t>
            </a:r>
            <a:r>
              <a:rPr lang="en-GB" dirty="0" err="1"/>
              <a:t>etholiad</a:t>
            </a:r>
            <a:r>
              <a:rPr lang="en-GB" dirty="0"/>
              <a:t> </a:t>
            </a:r>
            <a:r>
              <a:rPr lang="en-GB" dirty="0" err="1"/>
              <a:t>hwn</a:t>
            </a:r>
            <a:r>
              <a:rPr lang="en-GB" dirty="0"/>
              <a:t>?</a:t>
            </a:r>
          </a:p>
          <a:p>
            <a:endParaRPr lang="en-GB" dirty="0"/>
          </a:p>
          <a:p>
            <a:endParaRPr lang="en-GB" dirty="0"/>
          </a:p>
        </p:txBody>
      </p:sp>
      <p:pic>
        <p:nvPicPr>
          <p:cNvPr id="7" name="Picture Placeholder 6">
            <a:extLst>
              <a:ext uri="{FF2B5EF4-FFF2-40B4-BE49-F238E27FC236}">
                <a16:creationId xmlns:a16="http://schemas.microsoft.com/office/drawing/2014/main" id="{C0B3E3B5-086C-AAB4-3ABD-14FA23AE2AA5}"/>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8" name="Picture Placeholder 43" descr="A logo for a children's commission&#10;&#10;AI-generated content may be incorrect.">
            <a:extLst>
              <a:ext uri="{FF2B5EF4-FFF2-40B4-BE49-F238E27FC236}">
                <a16:creationId xmlns:a16="http://schemas.microsoft.com/office/drawing/2014/main" id="{E8C52F12-772A-F31D-FBAC-1A46700306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EF8376EA-6703-A8E5-60CA-D98CADA893F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3460B721-0FF5-A9C4-4EBB-0FDD70934CE9}"/>
              </a:ext>
            </a:extLst>
          </p:cNvPr>
          <p:cNvSpPr txBox="1">
            <a:spLocks/>
          </p:cNvSpPr>
          <p:nvPr/>
        </p:nvSpPr>
        <p:spPr>
          <a:xfrm>
            <a:off x="371475" y="59098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pic>
        <p:nvPicPr>
          <p:cNvPr id="13" name="Picture 12" descr="A close up of a logo&#10;&#10;AI-generated content may be incorrect.">
            <a:extLst>
              <a:ext uri="{FF2B5EF4-FFF2-40B4-BE49-F238E27FC236}">
                <a16:creationId xmlns:a16="http://schemas.microsoft.com/office/drawing/2014/main" id="{5CDE8D33-33F8-8808-3FE4-2761125F2F05}"/>
              </a:ext>
            </a:extLst>
          </p:cNvPr>
          <p:cNvPicPr>
            <a:picLocks noChangeAspect="1"/>
          </p:cNvPicPr>
          <p:nvPr/>
        </p:nvPicPr>
        <p:blipFill>
          <a:blip r:embed="rId8"/>
          <a:stretch>
            <a:fillRect/>
          </a:stretch>
        </p:blipFill>
        <p:spPr>
          <a:xfrm>
            <a:off x="8658225" y="5472113"/>
            <a:ext cx="1219200" cy="762000"/>
          </a:xfrm>
          <a:prstGeom prst="rect">
            <a:avLst/>
          </a:prstGeom>
        </p:spPr>
      </p:pic>
    </p:spTree>
    <p:extLst>
      <p:ext uri="{BB962C8B-B14F-4D97-AF65-F5344CB8AC3E}">
        <p14:creationId xmlns:p14="http://schemas.microsoft.com/office/powerpoint/2010/main" val="2405014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C2C1C-136F-EED1-7F20-4E2C323C3646}"/>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3B017BE4-6BB5-EB63-CB91-984A675D53F2}"/>
              </a:ext>
            </a:extLst>
          </p:cNvPr>
          <p:cNvGrpSpPr/>
          <p:nvPr/>
        </p:nvGrpSpPr>
        <p:grpSpPr>
          <a:xfrm>
            <a:off x="345742" y="1314165"/>
            <a:ext cx="11832468" cy="5608258"/>
            <a:chOff x="345742" y="1314165"/>
            <a:chExt cx="11832468" cy="5608258"/>
          </a:xfrm>
        </p:grpSpPr>
        <p:grpSp>
          <p:nvGrpSpPr>
            <p:cNvPr id="4" name="Group 3">
              <a:extLst>
                <a:ext uri="{FF2B5EF4-FFF2-40B4-BE49-F238E27FC236}">
                  <a16:creationId xmlns:a16="http://schemas.microsoft.com/office/drawing/2014/main" id="{18C54DE3-88A9-78D1-46B3-FBFE98E161B6}"/>
                </a:ext>
              </a:extLst>
            </p:cNvPr>
            <p:cNvGrpSpPr>
              <a:grpSpLocks noChangeAspect="1"/>
            </p:cNvGrpSpPr>
            <p:nvPr/>
          </p:nvGrpSpPr>
          <p:grpSpPr>
            <a:xfrm>
              <a:off x="346938" y="1314165"/>
              <a:ext cx="1845885" cy="1761828"/>
              <a:chOff x="-342874" y="-11125"/>
              <a:chExt cx="14570202" cy="13906705"/>
            </a:xfrm>
          </p:grpSpPr>
          <p:sp>
            <p:nvSpPr>
              <p:cNvPr id="42" name="Freeform 4">
                <a:extLst>
                  <a:ext uri="{FF2B5EF4-FFF2-40B4-BE49-F238E27FC236}">
                    <a16:creationId xmlns:a16="http://schemas.microsoft.com/office/drawing/2014/main" id="{F39D05CC-1C0E-D5B5-2A66-A6A865FDCDCC}"/>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Freeform 5">
                <a:extLst>
                  <a:ext uri="{FF2B5EF4-FFF2-40B4-BE49-F238E27FC236}">
                    <a16:creationId xmlns:a16="http://schemas.microsoft.com/office/drawing/2014/main" id="{5371997F-F703-909E-D2AF-8E157BFF4CFF}"/>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24665" r="-24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 name="Group 6">
              <a:extLst>
                <a:ext uri="{FF2B5EF4-FFF2-40B4-BE49-F238E27FC236}">
                  <a16:creationId xmlns:a16="http://schemas.microsoft.com/office/drawing/2014/main" id="{33FF533D-9351-99E1-38E8-0F49929AFDDB}"/>
                </a:ext>
              </a:extLst>
            </p:cNvPr>
            <p:cNvGrpSpPr>
              <a:grpSpLocks noChangeAspect="1"/>
            </p:cNvGrpSpPr>
            <p:nvPr/>
          </p:nvGrpSpPr>
          <p:grpSpPr>
            <a:xfrm>
              <a:off x="2795743" y="1314165"/>
              <a:ext cx="1845885" cy="1761828"/>
              <a:chOff x="-342874" y="-11125"/>
              <a:chExt cx="14570202" cy="13906705"/>
            </a:xfrm>
          </p:grpSpPr>
          <p:sp>
            <p:nvSpPr>
              <p:cNvPr id="40" name="Freeform 7">
                <a:extLst>
                  <a:ext uri="{FF2B5EF4-FFF2-40B4-BE49-F238E27FC236}">
                    <a16:creationId xmlns:a16="http://schemas.microsoft.com/office/drawing/2014/main" id="{19E8ACB9-574A-F5C8-CEC0-B1E53A1C9322}"/>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Freeform 8">
                <a:extLst>
                  <a:ext uri="{FF2B5EF4-FFF2-40B4-BE49-F238E27FC236}">
                    <a16:creationId xmlns:a16="http://schemas.microsoft.com/office/drawing/2014/main" id="{ECE58183-C02B-8661-6142-96BD1A3C1A81}"/>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922" r="-9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6" name="Group 9">
              <a:extLst>
                <a:ext uri="{FF2B5EF4-FFF2-40B4-BE49-F238E27FC236}">
                  <a16:creationId xmlns:a16="http://schemas.microsoft.com/office/drawing/2014/main" id="{0BE3EDF2-0C23-AF71-0C87-5995E5C92CE1}"/>
                </a:ext>
              </a:extLst>
            </p:cNvPr>
            <p:cNvGrpSpPr>
              <a:grpSpLocks noChangeAspect="1"/>
            </p:cNvGrpSpPr>
            <p:nvPr/>
          </p:nvGrpSpPr>
          <p:grpSpPr>
            <a:xfrm>
              <a:off x="5244548" y="1314165"/>
              <a:ext cx="1845885" cy="1761828"/>
              <a:chOff x="-342874" y="-11125"/>
              <a:chExt cx="14570202" cy="13906705"/>
            </a:xfrm>
          </p:grpSpPr>
          <p:sp>
            <p:nvSpPr>
              <p:cNvPr id="38" name="Freeform 10">
                <a:extLst>
                  <a:ext uri="{FF2B5EF4-FFF2-40B4-BE49-F238E27FC236}">
                    <a16:creationId xmlns:a16="http://schemas.microsoft.com/office/drawing/2014/main" id="{82C05DF6-5F3F-CA41-D5AD-057EDEDFE431}"/>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Freeform 11">
                <a:extLst>
                  <a:ext uri="{FF2B5EF4-FFF2-40B4-BE49-F238E27FC236}">
                    <a16:creationId xmlns:a16="http://schemas.microsoft.com/office/drawing/2014/main" id="{0259CB8B-C214-5CA9-7795-A83A2D0FA8D4}"/>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223" r="22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 name="Group 12">
              <a:extLst>
                <a:ext uri="{FF2B5EF4-FFF2-40B4-BE49-F238E27FC236}">
                  <a16:creationId xmlns:a16="http://schemas.microsoft.com/office/drawing/2014/main" id="{28E69D38-1A23-2F46-E8A0-747A98C82850}"/>
                </a:ext>
              </a:extLst>
            </p:cNvPr>
            <p:cNvGrpSpPr>
              <a:grpSpLocks noChangeAspect="1"/>
            </p:cNvGrpSpPr>
            <p:nvPr/>
          </p:nvGrpSpPr>
          <p:grpSpPr>
            <a:xfrm>
              <a:off x="7693352" y="1314165"/>
              <a:ext cx="1845885" cy="1761828"/>
              <a:chOff x="-342874" y="-11125"/>
              <a:chExt cx="14570202" cy="13906705"/>
            </a:xfrm>
          </p:grpSpPr>
          <p:sp>
            <p:nvSpPr>
              <p:cNvPr id="36" name="Freeform 13">
                <a:extLst>
                  <a:ext uri="{FF2B5EF4-FFF2-40B4-BE49-F238E27FC236}">
                    <a16:creationId xmlns:a16="http://schemas.microsoft.com/office/drawing/2014/main" id="{E1525723-85EE-1DCE-3EFC-AFDDF4772B08}"/>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Freeform 14">
                <a:extLst>
                  <a:ext uri="{FF2B5EF4-FFF2-40B4-BE49-F238E27FC236}">
                    <a16:creationId xmlns:a16="http://schemas.microsoft.com/office/drawing/2014/main" id="{491589B3-2E8C-6589-8D68-9AA43C3A6934}"/>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8" name="Group 15">
              <a:extLst>
                <a:ext uri="{FF2B5EF4-FFF2-40B4-BE49-F238E27FC236}">
                  <a16:creationId xmlns:a16="http://schemas.microsoft.com/office/drawing/2014/main" id="{43BCF59C-049B-2BFC-14D5-1FE89DEFA0A7}"/>
                </a:ext>
              </a:extLst>
            </p:cNvPr>
            <p:cNvGrpSpPr>
              <a:grpSpLocks noChangeAspect="1"/>
            </p:cNvGrpSpPr>
            <p:nvPr/>
          </p:nvGrpSpPr>
          <p:grpSpPr>
            <a:xfrm>
              <a:off x="10142157" y="1314165"/>
              <a:ext cx="1845885" cy="1761828"/>
              <a:chOff x="-342874" y="-11125"/>
              <a:chExt cx="14570202" cy="13906705"/>
            </a:xfrm>
          </p:grpSpPr>
          <p:sp>
            <p:nvSpPr>
              <p:cNvPr id="34" name="Freeform 16">
                <a:extLst>
                  <a:ext uri="{FF2B5EF4-FFF2-40B4-BE49-F238E27FC236}">
                    <a16:creationId xmlns:a16="http://schemas.microsoft.com/office/drawing/2014/main" id="{29BC5430-DD53-574C-81AE-25F6D2678A56}"/>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Freeform 17">
                <a:extLst>
                  <a:ext uri="{FF2B5EF4-FFF2-40B4-BE49-F238E27FC236}">
                    <a16:creationId xmlns:a16="http://schemas.microsoft.com/office/drawing/2014/main" id="{A95A4307-ABF6-F59E-6261-F7599AF50B9B}"/>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7"/>
                <a:stretch>
                  <a:fillRect l="-25134" r="-251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9" name="Group 18">
              <a:extLst>
                <a:ext uri="{FF2B5EF4-FFF2-40B4-BE49-F238E27FC236}">
                  <a16:creationId xmlns:a16="http://schemas.microsoft.com/office/drawing/2014/main" id="{515D2572-6C51-9B57-0A36-B4E8410EC634}"/>
                </a:ext>
              </a:extLst>
            </p:cNvPr>
            <p:cNvGrpSpPr>
              <a:grpSpLocks noChangeAspect="1"/>
            </p:cNvGrpSpPr>
            <p:nvPr/>
          </p:nvGrpSpPr>
          <p:grpSpPr>
            <a:xfrm>
              <a:off x="345742" y="4100645"/>
              <a:ext cx="1845885" cy="1761828"/>
              <a:chOff x="-342874" y="-11125"/>
              <a:chExt cx="14570202" cy="13906705"/>
            </a:xfrm>
          </p:grpSpPr>
          <p:sp>
            <p:nvSpPr>
              <p:cNvPr id="32" name="Freeform 19">
                <a:extLst>
                  <a:ext uri="{FF2B5EF4-FFF2-40B4-BE49-F238E27FC236}">
                    <a16:creationId xmlns:a16="http://schemas.microsoft.com/office/drawing/2014/main" id="{7779499D-B938-36BD-C2A0-3DD0CC61E24C}"/>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Freeform 20">
                <a:extLst>
                  <a:ext uri="{FF2B5EF4-FFF2-40B4-BE49-F238E27FC236}">
                    <a16:creationId xmlns:a16="http://schemas.microsoft.com/office/drawing/2014/main" id="{B18088B3-89CD-663D-D90F-AFD0718D6CA6}"/>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8"/>
                <a:stretch>
                  <a:fillRect l="-24572" r="-2457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0" name="Group 21">
              <a:extLst>
                <a:ext uri="{FF2B5EF4-FFF2-40B4-BE49-F238E27FC236}">
                  <a16:creationId xmlns:a16="http://schemas.microsoft.com/office/drawing/2014/main" id="{B0052ED6-FCDC-9AC6-54DC-F7C943414EA1}"/>
                </a:ext>
              </a:extLst>
            </p:cNvPr>
            <p:cNvGrpSpPr>
              <a:grpSpLocks noChangeAspect="1"/>
            </p:cNvGrpSpPr>
            <p:nvPr/>
          </p:nvGrpSpPr>
          <p:grpSpPr>
            <a:xfrm>
              <a:off x="2759400" y="4100645"/>
              <a:ext cx="1845885" cy="1761828"/>
              <a:chOff x="-342874" y="-11125"/>
              <a:chExt cx="14570202" cy="13906705"/>
            </a:xfrm>
          </p:grpSpPr>
          <p:sp>
            <p:nvSpPr>
              <p:cNvPr id="30" name="Freeform 22">
                <a:extLst>
                  <a:ext uri="{FF2B5EF4-FFF2-40B4-BE49-F238E27FC236}">
                    <a16:creationId xmlns:a16="http://schemas.microsoft.com/office/drawing/2014/main" id="{DEB9D66C-B94A-AA01-D211-8BA7A282C931}"/>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Freeform 23">
                <a:extLst>
                  <a:ext uri="{FF2B5EF4-FFF2-40B4-BE49-F238E27FC236}">
                    <a16:creationId xmlns:a16="http://schemas.microsoft.com/office/drawing/2014/main" id="{FF91E2DF-1871-9346-79F7-405ABD79FFC5}"/>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9"/>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 name="Group 24">
              <a:extLst>
                <a:ext uri="{FF2B5EF4-FFF2-40B4-BE49-F238E27FC236}">
                  <a16:creationId xmlns:a16="http://schemas.microsoft.com/office/drawing/2014/main" id="{3FE1BA02-5B7E-F59F-6E7B-F592D8CE357B}"/>
                </a:ext>
              </a:extLst>
            </p:cNvPr>
            <p:cNvGrpSpPr>
              <a:grpSpLocks noChangeAspect="1"/>
            </p:cNvGrpSpPr>
            <p:nvPr/>
          </p:nvGrpSpPr>
          <p:grpSpPr>
            <a:xfrm>
              <a:off x="5173058" y="4100645"/>
              <a:ext cx="1845885" cy="1761828"/>
              <a:chOff x="-342874" y="-11125"/>
              <a:chExt cx="14570202" cy="13906705"/>
            </a:xfrm>
          </p:grpSpPr>
          <p:sp>
            <p:nvSpPr>
              <p:cNvPr id="28" name="Freeform 25">
                <a:extLst>
                  <a:ext uri="{FF2B5EF4-FFF2-40B4-BE49-F238E27FC236}">
                    <a16:creationId xmlns:a16="http://schemas.microsoft.com/office/drawing/2014/main" id="{86A2D71F-679C-EEEF-2007-FD9A31212F37}"/>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Freeform 26">
                <a:extLst>
                  <a:ext uri="{FF2B5EF4-FFF2-40B4-BE49-F238E27FC236}">
                    <a16:creationId xmlns:a16="http://schemas.microsoft.com/office/drawing/2014/main" id="{D4968E85-456C-5529-D6C6-8741C8D7EA95}"/>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0"/>
                <a:stretch>
                  <a:fillRect l="-21109" r="-2110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2" name="Group 27">
              <a:extLst>
                <a:ext uri="{FF2B5EF4-FFF2-40B4-BE49-F238E27FC236}">
                  <a16:creationId xmlns:a16="http://schemas.microsoft.com/office/drawing/2014/main" id="{5CA6BB3A-397E-23C5-F691-D3F60F8277E1}"/>
                </a:ext>
              </a:extLst>
            </p:cNvPr>
            <p:cNvGrpSpPr>
              <a:grpSpLocks noChangeAspect="1"/>
            </p:cNvGrpSpPr>
            <p:nvPr/>
          </p:nvGrpSpPr>
          <p:grpSpPr>
            <a:xfrm>
              <a:off x="7586716" y="4100645"/>
              <a:ext cx="1845885" cy="1761828"/>
              <a:chOff x="-342874" y="-11125"/>
              <a:chExt cx="14570202" cy="13906705"/>
            </a:xfrm>
          </p:grpSpPr>
          <p:sp>
            <p:nvSpPr>
              <p:cNvPr id="26" name="Freeform 28">
                <a:extLst>
                  <a:ext uri="{FF2B5EF4-FFF2-40B4-BE49-F238E27FC236}">
                    <a16:creationId xmlns:a16="http://schemas.microsoft.com/office/drawing/2014/main" id="{AA65D5AD-C6E2-EAB7-99A0-E36F248DBC1C}"/>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Freeform 29">
                <a:extLst>
                  <a:ext uri="{FF2B5EF4-FFF2-40B4-BE49-F238E27FC236}">
                    <a16:creationId xmlns:a16="http://schemas.microsoft.com/office/drawing/2014/main" id="{6AB5072D-D463-AB73-B739-EE4B087ED77B}"/>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1"/>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3" name="Group 30">
              <a:extLst>
                <a:ext uri="{FF2B5EF4-FFF2-40B4-BE49-F238E27FC236}">
                  <a16:creationId xmlns:a16="http://schemas.microsoft.com/office/drawing/2014/main" id="{F5BF2A53-AAB2-849B-8682-940F423589E1}"/>
                </a:ext>
              </a:extLst>
            </p:cNvPr>
            <p:cNvGrpSpPr>
              <a:grpSpLocks noChangeAspect="1"/>
            </p:cNvGrpSpPr>
            <p:nvPr/>
          </p:nvGrpSpPr>
          <p:grpSpPr>
            <a:xfrm>
              <a:off x="10000374" y="4100645"/>
              <a:ext cx="1845885" cy="1761828"/>
              <a:chOff x="-342874" y="-11125"/>
              <a:chExt cx="14570202" cy="13906705"/>
            </a:xfrm>
          </p:grpSpPr>
          <p:sp>
            <p:nvSpPr>
              <p:cNvPr id="24" name="Freeform 31">
                <a:extLst>
                  <a:ext uri="{FF2B5EF4-FFF2-40B4-BE49-F238E27FC236}">
                    <a16:creationId xmlns:a16="http://schemas.microsoft.com/office/drawing/2014/main" id="{76E30F05-D2E2-5BBA-CE4B-FE2414F2F612}"/>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Freeform 32">
                <a:extLst>
                  <a:ext uri="{FF2B5EF4-FFF2-40B4-BE49-F238E27FC236}">
                    <a16:creationId xmlns:a16="http://schemas.microsoft.com/office/drawing/2014/main" id="{0C13FAF3-AEEC-4F78-C467-1807E2A5F43C}"/>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2"/>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TextBox 33">
              <a:extLst>
                <a:ext uri="{FF2B5EF4-FFF2-40B4-BE49-F238E27FC236}">
                  <a16:creationId xmlns:a16="http://schemas.microsoft.com/office/drawing/2014/main" id="{C01725E5-E20F-1776-66B8-355A4587C75A}"/>
                </a:ext>
              </a:extLst>
            </p:cNvPr>
            <p:cNvSpPr txBox="1"/>
            <p:nvPr/>
          </p:nvSpPr>
          <p:spPr>
            <a:xfrm>
              <a:off x="681786" y="3241675"/>
              <a:ext cx="1393356" cy="10492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00"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rPr>
                <a:t>Gofal</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rPr>
                <a:t> iechyd</a:t>
              </a:r>
            </a:p>
            <a:p>
              <a:pPr marL="0" marR="0" lvl="0" indent="0" algn="ctr" defTabSz="609539" rtl="0" eaLnBrk="1" fontAlgn="auto" latinLnBrk="0" hangingPunct="1">
                <a:lnSpc>
                  <a:spcPts val="2799"/>
                </a:lnSpc>
                <a:spcBef>
                  <a:spcPct val="0"/>
                </a:spcBef>
                <a:spcAft>
                  <a:spcPts val="0"/>
                </a:spcAft>
                <a:buClrTx/>
                <a:buSzTx/>
                <a:buFontTx/>
                <a:buNone/>
                <a:tabLst/>
                <a:defRPr/>
              </a:pP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15" name="TextBox 34">
              <a:extLst>
                <a:ext uri="{FF2B5EF4-FFF2-40B4-BE49-F238E27FC236}">
                  <a16:creationId xmlns:a16="http://schemas.microsoft.com/office/drawing/2014/main" id="{79872E18-D8B2-B43A-D043-EAB7CA8C063E}"/>
                </a:ext>
              </a:extLst>
            </p:cNvPr>
            <p:cNvSpPr txBox="1"/>
            <p:nvPr/>
          </p:nvSpPr>
          <p:spPr>
            <a:xfrm>
              <a:off x="2789019" y="3241675"/>
              <a:ext cx="1787843"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Esgidiau</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16" name="TextBox 35">
              <a:extLst>
                <a:ext uri="{FF2B5EF4-FFF2-40B4-BE49-F238E27FC236}">
                  <a16:creationId xmlns:a16="http://schemas.microsoft.com/office/drawing/2014/main" id="{5197D5DE-89CC-3F47-1910-104ED9C53ED8}"/>
                </a:ext>
              </a:extLst>
            </p:cNvPr>
            <p:cNvSpPr txBox="1"/>
            <p:nvPr/>
          </p:nvSpPr>
          <p:spPr>
            <a:xfrm>
              <a:off x="5701886" y="3241675"/>
              <a:ext cx="970118"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Dillad</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17" name="TextBox 36">
              <a:extLst>
                <a:ext uri="{FF2B5EF4-FFF2-40B4-BE49-F238E27FC236}">
                  <a16:creationId xmlns:a16="http://schemas.microsoft.com/office/drawing/2014/main" id="{80794719-4523-E36E-554F-04B50D657197}"/>
                </a:ext>
              </a:extLst>
            </p:cNvPr>
            <p:cNvSpPr txBox="1"/>
            <p:nvPr/>
          </p:nvSpPr>
          <p:spPr>
            <a:xfrm>
              <a:off x="7989792" y="3241675"/>
              <a:ext cx="1416815"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Addysg</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18" name="TextBox 37">
              <a:extLst>
                <a:ext uri="{FF2B5EF4-FFF2-40B4-BE49-F238E27FC236}">
                  <a16:creationId xmlns:a16="http://schemas.microsoft.com/office/drawing/2014/main" id="{B7488950-8CC1-3127-40D0-E43BA13AF8AC}"/>
                </a:ext>
              </a:extLst>
            </p:cNvPr>
            <p:cNvSpPr txBox="1"/>
            <p:nvPr/>
          </p:nvSpPr>
          <p:spPr>
            <a:xfrm>
              <a:off x="10362095" y="3241675"/>
              <a:ext cx="1238111"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Siocled</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endParaRPr>
            </a:p>
          </p:txBody>
        </p:sp>
        <p:sp>
          <p:nvSpPr>
            <p:cNvPr id="19" name="TextBox 38">
              <a:extLst>
                <a:ext uri="{FF2B5EF4-FFF2-40B4-BE49-F238E27FC236}">
                  <a16:creationId xmlns:a16="http://schemas.microsoft.com/office/drawing/2014/main" id="{78E03E33-56A8-979E-B50A-4E5DC137E11F}"/>
                </a:ext>
              </a:extLst>
            </p:cNvPr>
            <p:cNvSpPr txBox="1"/>
            <p:nvPr/>
          </p:nvSpPr>
          <p:spPr>
            <a:xfrm>
              <a:off x="351374" y="6026164"/>
              <a:ext cx="2307597" cy="690189"/>
            </a:xfrm>
            <a:prstGeom prst="rect">
              <a:avLst/>
            </a:prstGeom>
            <a:solidFill>
              <a:schemeClr val="bg1"/>
            </a:solid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Lle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diogel</a:t>
              </a: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i</a:t>
              </a: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fyw</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endParaRPr>
            </a:p>
            <a:p>
              <a:pPr marL="0" marR="0" lvl="0" indent="0" algn="ctr" defTabSz="609539" rtl="0" eaLnBrk="1" fontAlgn="auto" latinLnBrk="0" hangingPunct="1">
                <a:lnSpc>
                  <a:spcPts val="2799"/>
                </a:lnSpc>
                <a:spcBef>
                  <a:spcPct val="0"/>
                </a:spcBef>
                <a:spcAft>
                  <a:spcPts val="0"/>
                </a:spcAft>
                <a:buClrTx/>
                <a:buSzTx/>
                <a:buFontTx/>
                <a:buNone/>
                <a:tabLst/>
                <a:defRPr/>
              </a:pP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20" name="TextBox 39">
              <a:extLst>
                <a:ext uri="{FF2B5EF4-FFF2-40B4-BE49-F238E27FC236}">
                  <a16:creationId xmlns:a16="http://schemas.microsoft.com/office/drawing/2014/main" id="{0F474F58-44F3-369B-85D3-8306716F72C7}"/>
                </a:ext>
              </a:extLst>
            </p:cNvPr>
            <p:cNvSpPr txBox="1"/>
            <p:nvPr/>
          </p:nvSpPr>
          <p:spPr>
            <a:xfrm>
              <a:off x="2948992" y="6026594"/>
              <a:ext cx="1686260"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pP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Ymuno a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chlybiau</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21" name="TextBox 40">
              <a:extLst>
                <a:ext uri="{FF2B5EF4-FFF2-40B4-BE49-F238E27FC236}">
                  <a16:creationId xmlns:a16="http://schemas.microsoft.com/office/drawing/2014/main" id="{81D2B19C-EE17-1F5E-D122-AC1881BF925E}"/>
                </a:ext>
              </a:extLst>
            </p:cNvPr>
            <p:cNvSpPr txBox="1"/>
            <p:nvPr/>
          </p:nvSpPr>
          <p:spPr>
            <a:xfrm>
              <a:off x="5244548" y="6026164"/>
              <a:ext cx="1861265"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Gwefannau</a:t>
              </a: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Cymdeithasol</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22" name="TextBox 41">
              <a:extLst>
                <a:ext uri="{FF2B5EF4-FFF2-40B4-BE49-F238E27FC236}">
                  <a16:creationId xmlns:a16="http://schemas.microsoft.com/office/drawing/2014/main" id="{AFAF619C-7865-6549-6728-CCFFCD9FA406}"/>
                </a:ext>
              </a:extLst>
            </p:cNvPr>
            <p:cNvSpPr txBox="1"/>
            <p:nvPr/>
          </p:nvSpPr>
          <p:spPr>
            <a:xfrm>
              <a:off x="7580296" y="6026164"/>
              <a:ext cx="1861265"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Anrhegion</a:t>
              </a: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Penblwydd</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23" name="TextBox 42">
              <a:extLst>
                <a:ext uri="{FF2B5EF4-FFF2-40B4-BE49-F238E27FC236}">
                  <a16:creationId xmlns:a16="http://schemas.microsoft.com/office/drawing/2014/main" id="{12D12DFF-01B8-EEDB-FAD6-0EF1B2C52FD2}"/>
                </a:ext>
              </a:extLst>
            </p:cNvPr>
            <p:cNvSpPr txBox="1"/>
            <p:nvPr/>
          </p:nvSpPr>
          <p:spPr>
            <a:xfrm>
              <a:off x="9668421" y="5873161"/>
              <a:ext cx="2509789" cy="10492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00"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Gwrando</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ar</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beth</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sydd</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gennych</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chi </a:t>
              </a: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ddweud</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a:t>
              </a:r>
            </a:p>
          </p:txBody>
        </p:sp>
      </p:grpSp>
      <p:sp>
        <p:nvSpPr>
          <p:cNvPr id="46" name="Title 1">
            <a:extLst>
              <a:ext uri="{FF2B5EF4-FFF2-40B4-BE49-F238E27FC236}">
                <a16:creationId xmlns:a16="http://schemas.microsoft.com/office/drawing/2014/main" id="{BD3A364E-F6DB-15B2-8EE9-269FF47A4DD4}"/>
              </a:ext>
            </a:extLst>
          </p:cNvPr>
          <p:cNvSpPr txBox="1">
            <a:spLocks/>
          </p:cNvSpPr>
          <p:nvPr/>
        </p:nvSpPr>
        <p:spPr>
          <a:xfrm>
            <a:off x="371475" y="333375"/>
            <a:ext cx="1144905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Pa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hawliau</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sydd</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gennych</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 chi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fel</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pobl</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ifanc</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Calibri Light" panose="020F0302020204030204"/>
              <a:ea typeface="Calibri Light" panose="020F0302020204030204"/>
              <a:cs typeface="Calibri Light" panose="020F0302020204030204"/>
            </a:endParaRPr>
          </a:p>
        </p:txBody>
      </p:sp>
      <p:sp>
        <p:nvSpPr>
          <p:cNvPr id="48" name="Freeform 44" descr="A group of icons in a diamond shape&#10;&#10;AI-generated content may be incorrect.">
            <a:extLst>
              <a:ext uri="{FF2B5EF4-FFF2-40B4-BE49-F238E27FC236}">
                <a16:creationId xmlns:a16="http://schemas.microsoft.com/office/drawing/2014/main" id="{D94CD34B-97CE-ECCB-BA80-2D02AE903328}"/>
              </a:ext>
            </a:extLst>
          </p:cNvPr>
          <p:cNvSpPr/>
          <p:nvPr/>
        </p:nvSpPr>
        <p:spPr>
          <a:xfrm>
            <a:off x="11162584" y="108317"/>
            <a:ext cx="875245" cy="1004057"/>
          </a:xfrm>
          <a:custGeom>
            <a:avLst/>
            <a:gdLst/>
            <a:ahLst/>
            <a:cxnLst/>
            <a:rect l="l" t="t" r="r" b="b"/>
            <a:pathLst>
              <a:path w="1312867" h="1506085">
                <a:moveTo>
                  <a:pt x="0" y="0"/>
                </a:moveTo>
                <a:lnTo>
                  <a:pt x="1312866" y="0"/>
                </a:lnTo>
                <a:lnTo>
                  <a:pt x="1312866" y="1506085"/>
                </a:lnTo>
                <a:lnTo>
                  <a:pt x="0" y="1506085"/>
                </a:lnTo>
                <a:lnTo>
                  <a:pt x="0" y="0"/>
                </a:lnTo>
                <a:close/>
              </a:path>
            </a:pathLst>
          </a:custGeom>
          <a:blipFill>
            <a:blip r:embed="rId13"/>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80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93AC2-797A-AFE8-7EFC-8742033B27C8}"/>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4DD12CBD-A6A2-1513-41FE-581F2B19B11E}"/>
              </a:ext>
            </a:extLst>
          </p:cNvPr>
          <p:cNvGrpSpPr/>
          <p:nvPr/>
        </p:nvGrpSpPr>
        <p:grpSpPr>
          <a:xfrm>
            <a:off x="345742" y="1314165"/>
            <a:ext cx="11832468" cy="5608258"/>
            <a:chOff x="345742" y="1314165"/>
            <a:chExt cx="11832468" cy="5608258"/>
          </a:xfrm>
        </p:grpSpPr>
        <p:grpSp>
          <p:nvGrpSpPr>
            <p:cNvPr id="4" name="Group 3">
              <a:extLst>
                <a:ext uri="{FF2B5EF4-FFF2-40B4-BE49-F238E27FC236}">
                  <a16:creationId xmlns:a16="http://schemas.microsoft.com/office/drawing/2014/main" id="{0991CF2C-07E7-D8F0-2225-33C5EF2501C5}"/>
                </a:ext>
              </a:extLst>
            </p:cNvPr>
            <p:cNvGrpSpPr>
              <a:grpSpLocks noChangeAspect="1"/>
            </p:cNvGrpSpPr>
            <p:nvPr/>
          </p:nvGrpSpPr>
          <p:grpSpPr>
            <a:xfrm>
              <a:off x="346938" y="1314165"/>
              <a:ext cx="1845885" cy="1761828"/>
              <a:chOff x="-342874" y="-11125"/>
              <a:chExt cx="14570202" cy="13906705"/>
            </a:xfrm>
          </p:grpSpPr>
          <p:sp>
            <p:nvSpPr>
              <p:cNvPr id="42" name="Freeform 4">
                <a:extLst>
                  <a:ext uri="{FF2B5EF4-FFF2-40B4-BE49-F238E27FC236}">
                    <a16:creationId xmlns:a16="http://schemas.microsoft.com/office/drawing/2014/main" id="{C3BD2921-EE0C-A3B6-62B6-934B4C4B1253}"/>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Freeform 5">
                <a:extLst>
                  <a:ext uri="{FF2B5EF4-FFF2-40B4-BE49-F238E27FC236}">
                    <a16:creationId xmlns:a16="http://schemas.microsoft.com/office/drawing/2014/main" id="{CF8A1BB3-C530-D4A7-0041-669912105F7D}"/>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24665" r="-24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 name="Group 6">
              <a:extLst>
                <a:ext uri="{FF2B5EF4-FFF2-40B4-BE49-F238E27FC236}">
                  <a16:creationId xmlns:a16="http://schemas.microsoft.com/office/drawing/2014/main" id="{2646EF9E-16C8-E6B6-04E8-6D4F6E77161C}"/>
                </a:ext>
              </a:extLst>
            </p:cNvPr>
            <p:cNvGrpSpPr>
              <a:grpSpLocks noChangeAspect="1"/>
            </p:cNvGrpSpPr>
            <p:nvPr/>
          </p:nvGrpSpPr>
          <p:grpSpPr>
            <a:xfrm>
              <a:off x="2795743" y="1314165"/>
              <a:ext cx="1845885" cy="1761828"/>
              <a:chOff x="-342874" y="-11125"/>
              <a:chExt cx="14570202" cy="13906705"/>
            </a:xfrm>
          </p:grpSpPr>
          <p:sp>
            <p:nvSpPr>
              <p:cNvPr id="40" name="Freeform 7">
                <a:extLst>
                  <a:ext uri="{FF2B5EF4-FFF2-40B4-BE49-F238E27FC236}">
                    <a16:creationId xmlns:a16="http://schemas.microsoft.com/office/drawing/2014/main" id="{847E0234-6BAB-379F-0690-E3C1A1504B39}"/>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Freeform 8">
                <a:extLst>
                  <a:ext uri="{FF2B5EF4-FFF2-40B4-BE49-F238E27FC236}">
                    <a16:creationId xmlns:a16="http://schemas.microsoft.com/office/drawing/2014/main" id="{218F407A-D571-80DF-4A52-CE6DB2C20ADB}"/>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922" r="-9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6" name="Group 9">
              <a:extLst>
                <a:ext uri="{FF2B5EF4-FFF2-40B4-BE49-F238E27FC236}">
                  <a16:creationId xmlns:a16="http://schemas.microsoft.com/office/drawing/2014/main" id="{41619F5D-C4C5-3907-AC6F-E12817D8DDCB}"/>
                </a:ext>
              </a:extLst>
            </p:cNvPr>
            <p:cNvGrpSpPr>
              <a:grpSpLocks noChangeAspect="1"/>
            </p:cNvGrpSpPr>
            <p:nvPr/>
          </p:nvGrpSpPr>
          <p:grpSpPr>
            <a:xfrm>
              <a:off x="5244548" y="1314165"/>
              <a:ext cx="1845885" cy="1761828"/>
              <a:chOff x="-342874" y="-11125"/>
              <a:chExt cx="14570202" cy="13906705"/>
            </a:xfrm>
          </p:grpSpPr>
          <p:sp>
            <p:nvSpPr>
              <p:cNvPr id="38" name="Freeform 10">
                <a:extLst>
                  <a:ext uri="{FF2B5EF4-FFF2-40B4-BE49-F238E27FC236}">
                    <a16:creationId xmlns:a16="http://schemas.microsoft.com/office/drawing/2014/main" id="{52639A44-BC7A-B3C4-8D3C-EB618ADCF3FD}"/>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Freeform 11">
                <a:extLst>
                  <a:ext uri="{FF2B5EF4-FFF2-40B4-BE49-F238E27FC236}">
                    <a16:creationId xmlns:a16="http://schemas.microsoft.com/office/drawing/2014/main" id="{C1DC74D6-4778-DB3E-7384-17F145B2DD43}"/>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223" r="22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 name="Group 12">
              <a:extLst>
                <a:ext uri="{FF2B5EF4-FFF2-40B4-BE49-F238E27FC236}">
                  <a16:creationId xmlns:a16="http://schemas.microsoft.com/office/drawing/2014/main" id="{60FF6079-7AB8-EEDC-21FE-07B9FF3E9D90}"/>
                </a:ext>
              </a:extLst>
            </p:cNvPr>
            <p:cNvGrpSpPr>
              <a:grpSpLocks noChangeAspect="1"/>
            </p:cNvGrpSpPr>
            <p:nvPr/>
          </p:nvGrpSpPr>
          <p:grpSpPr>
            <a:xfrm>
              <a:off x="7693352" y="1314165"/>
              <a:ext cx="1845885" cy="1761828"/>
              <a:chOff x="-342874" y="-11125"/>
              <a:chExt cx="14570202" cy="13906705"/>
            </a:xfrm>
          </p:grpSpPr>
          <p:sp>
            <p:nvSpPr>
              <p:cNvPr id="36" name="Freeform 13">
                <a:extLst>
                  <a:ext uri="{FF2B5EF4-FFF2-40B4-BE49-F238E27FC236}">
                    <a16:creationId xmlns:a16="http://schemas.microsoft.com/office/drawing/2014/main" id="{4949A7B3-D781-911B-5914-ABD6CECDF2B2}"/>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Freeform 14">
                <a:extLst>
                  <a:ext uri="{FF2B5EF4-FFF2-40B4-BE49-F238E27FC236}">
                    <a16:creationId xmlns:a16="http://schemas.microsoft.com/office/drawing/2014/main" id="{7E070BC9-40D9-C9BC-2D01-BB36C2524F86}"/>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8" name="Group 15">
              <a:extLst>
                <a:ext uri="{FF2B5EF4-FFF2-40B4-BE49-F238E27FC236}">
                  <a16:creationId xmlns:a16="http://schemas.microsoft.com/office/drawing/2014/main" id="{2EBD59FE-C3B5-72E7-1E62-7BAD2F871236}"/>
                </a:ext>
              </a:extLst>
            </p:cNvPr>
            <p:cNvGrpSpPr>
              <a:grpSpLocks noChangeAspect="1"/>
            </p:cNvGrpSpPr>
            <p:nvPr/>
          </p:nvGrpSpPr>
          <p:grpSpPr>
            <a:xfrm>
              <a:off x="10142157" y="1314165"/>
              <a:ext cx="1845885" cy="1761828"/>
              <a:chOff x="-342874" y="-11125"/>
              <a:chExt cx="14570202" cy="13906705"/>
            </a:xfrm>
          </p:grpSpPr>
          <p:sp>
            <p:nvSpPr>
              <p:cNvPr id="34" name="Freeform 16">
                <a:extLst>
                  <a:ext uri="{FF2B5EF4-FFF2-40B4-BE49-F238E27FC236}">
                    <a16:creationId xmlns:a16="http://schemas.microsoft.com/office/drawing/2014/main" id="{335D88DF-EDB3-BEFA-59C3-E9248642F47C}"/>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Freeform 17">
                <a:extLst>
                  <a:ext uri="{FF2B5EF4-FFF2-40B4-BE49-F238E27FC236}">
                    <a16:creationId xmlns:a16="http://schemas.microsoft.com/office/drawing/2014/main" id="{24A1A0E0-DBBC-CEE8-1DB3-59DFC2EFEA8E}"/>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7"/>
                <a:stretch>
                  <a:fillRect l="-25134" r="-251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9" name="Group 18">
              <a:extLst>
                <a:ext uri="{FF2B5EF4-FFF2-40B4-BE49-F238E27FC236}">
                  <a16:creationId xmlns:a16="http://schemas.microsoft.com/office/drawing/2014/main" id="{A7B4B3C9-94AA-6B33-0950-E59F2723863A}"/>
                </a:ext>
              </a:extLst>
            </p:cNvPr>
            <p:cNvGrpSpPr>
              <a:grpSpLocks noChangeAspect="1"/>
            </p:cNvGrpSpPr>
            <p:nvPr/>
          </p:nvGrpSpPr>
          <p:grpSpPr>
            <a:xfrm>
              <a:off x="345742" y="4100645"/>
              <a:ext cx="1845885" cy="1761828"/>
              <a:chOff x="-342874" y="-11125"/>
              <a:chExt cx="14570202" cy="13906705"/>
            </a:xfrm>
          </p:grpSpPr>
          <p:sp>
            <p:nvSpPr>
              <p:cNvPr id="32" name="Freeform 19">
                <a:extLst>
                  <a:ext uri="{FF2B5EF4-FFF2-40B4-BE49-F238E27FC236}">
                    <a16:creationId xmlns:a16="http://schemas.microsoft.com/office/drawing/2014/main" id="{9E09770A-22A3-F1A8-F5AE-FD30AF72BA8D}"/>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Freeform 20">
                <a:extLst>
                  <a:ext uri="{FF2B5EF4-FFF2-40B4-BE49-F238E27FC236}">
                    <a16:creationId xmlns:a16="http://schemas.microsoft.com/office/drawing/2014/main" id="{739C0C03-05E2-0F90-328B-4568AD7DEBA8}"/>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8"/>
                <a:stretch>
                  <a:fillRect l="-24572" r="-2457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0" name="Group 21">
              <a:extLst>
                <a:ext uri="{FF2B5EF4-FFF2-40B4-BE49-F238E27FC236}">
                  <a16:creationId xmlns:a16="http://schemas.microsoft.com/office/drawing/2014/main" id="{F1FDDEBE-7BDE-EBAC-8AC5-08727C5BF81D}"/>
                </a:ext>
              </a:extLst>
            </p:cNvPr>
            <p:cNvGrpSpPr>
              <a:grpSpLocks noChangeAspect="1"/>
            </p:cNvGrpSpPr>
            <p:nvPr/>
          </p:nvGrpSpPr>
          <p:grpSpPr>
            <a:xfrm>
              <a:off x="2759400" y="4100645"/>
              <a:ext cx="1845885" cy="1761828"/>
              <a:chOff x="-342874" y="-11125"/>
              <a:chExt cx="14570202" cy="13906705"/>
            </a:xfrm>
          </p:grpSpPr>
          <p:sp>
            <p:nvSpPr>
              <p:cNvPr id="30" name="Freeform 22">
                <a:extLst>
                  <a:ext uri="{FF2B5EF4-FFF2-40B4-BE49-F238E27FC236}">
                    <a16:creationId xmlns:a16="http://schemas.microsoft.com/office/drawing/2014/main" id="{7F85B29D-99CC-23EC-9BC7-DF0FDA37987B}"/>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Freeform 23">
                <a:extLst>
                  <a:ext uri="{FF2B5EF4-FFF2-40B4-BE49-F238E27FC236}">
                    <a16:creationId xmlns:a16="http://schemas.microsoft.com/office/drawing/2014/main" id="{4E7033DF-9355-3A08-C93B-4464C0851C7E}"/>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9"/>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 name="Group 24">
              <a:extLst>
                <a:ext uri="{FF2B5EF4-FFF2-40B4-BE49-F238E27FC236}">
                  <a16:creationId xmlns:a16="http://schemas.microsoft.com/office/drawing/2014/main" id="{B9AD6327-BB23-CF6B-80E1-C5792961D5CC}"/>
                </a:ext>
              </a:extLst>
            </p:cNvPr>
            <p:cNvGrpSpPr>
              <a:grpSpLocks noChangeAspect="1"/>
            </p:cNvGrpSpPr>
            <p:nvPr/>
          </p:nvGrpSpPr>
          <p:grpSpPr>
            <a:xfrm>
              <a:off x="5173058" y="4100645"/>
              <a:ext cx="1845885" cy="1761828"/>
              <a:chOff x="-342874" y="-11125"/>
              <a:chExt cx="14570202" cy="13906705"/>
            </a:xfrm>
          </p:grpSpPr>
          <p:sp>
            <p:nvSpPr>
              <p:cNvPr id="28" name="Freeform 25">
                <a:extLst>
                  <a:ext uri="{FF2B5EF4-FFF2-40B4-BE49-F238E27FC236}">
                    <a16:creationId xmlns:a16="http://schemas.microsoft.com/office/drawing/2014/main" id="{5D074D3E-1653-E9C5-8557-ED41704C2BE8}"/>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Freeform 26">
                <a:extLst>
                  <a:ext uri="{FF2B5EF4-FFF2-40B4-BE49-F238E27FC236}">
                    <a16:creationId xmlns:a16="http://schemas.microsoft.com/office/drawing/2014/main" id="{E92E9398-DE60-A1EF-A5AF-625C488AB3C6}"/>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0"/>
                <a:stretch>
                  <a:fillRect l="-21109" r="-2110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2" name="Group 27">
              <a:extLst>
                <a:ext uri="{FF2B5EF4-FFF2-40B4-BE49-F238E27FC236}">
                  <a16:creationId xmlns:a16="http://schemas.microsoft.com/office/drawing/2014/main" id="{F4648299-A2A9-C20F-68AC-5B2E728F2930}"/>
                </a:ext>
              </a:extLst>
            </p:cNvPr>
            <p:cNvGrpSpPr>
              <a:grpSpLocks noChangeAspect="1"/>
            </p:cNvGrpSpPr>
            <p:nvPr/>
          </p:nvGrpSpPr>
          <p:grpSpPr>
            <a:xfrm>
              <a:off x="7586716" y="4100645"/>
              <a:ext cx="1845885" cy="1761828"/>
              <a:chOff x="-342874" y="-11125"/>
              <a:chExt cx="14570202" cy="13906705"/>
            </a:xfrm>
          </p:grpSpPr>
          <p:sp>
            <p:nvSpPr>
              <p:cNvPr id="26" name="Freeform 28">
                <a:extLst>
                  <a:ext uri="{FF2B5EF4-FFF2-40B4-BE49-F238E27FC236}">
                    <a16:creationId xmlns:a16="http://schemas.microsoft.com/office/drawing/2014/main" id="{2BE7158C-65EA-2C1E-C551-D4B1F45FED0C}"/>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Freeform 29">
                <a:extLst>
                  <a:ext uri="{FF2B5EF4-FFF2-40B4-BE49-F238E27FC236}">
                    <a16:creationId xmlns:a16="http://schemas.microsoft.com/office/drawing/2014/main" id="{9ADC80B7-B13E-3A83-2AE7-D9069E67572E}"/>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1"/>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3" name="Group 30">
              <a:extLst>
                <a:ext uri="{FF2B5EF4-FFF2-40B4-BE49-F238E27FC236}">
                  <a16:creationId xmlns:a16="http://schemas.microsoft.com/office/drawing/2014/main" id="{8D1FA603-1499-9A20-5A41-B6A5F1D9957E}"/>
                </a:ext>
              </a:extLst>
            </p:cNvPr>
            <p:cNvGrpSpPr>
              <a:grpSpLocks noChangeAspect="1"/>
            </p:cNvGrpSpPr>
            <p:nvPr/>
          </p:nvGrpSpPr>
          <p:grpSpPr>
            <a:xfrm>
              <a:off x="10000374" y="4100645"/>
              <a:ext cx="1845885" cy="1761828"/>
              <a:chOff x="-342874" y="-11125"/>
              <a:chExt cx="14570202" cy="13906705"/>
            </a:xfrm>
          </p:grpSpPr>
          <p:sp>
            <p:nvSpPr>
              <p:cNvPr id="24" name="Freeform 31">
                <a:extLst>
                  <a:ext uri="{FF2B5EF4-FFF2-40B4-BE49-F238E27FC236}">
                    <a16:creationId xmlns:a16="http://schemas.microsoft.com/office/drawing/2014/main" id="{1F3D3156-7E32-A56F-F313-7F320EC5005F}"/>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Freeform 32">
                <a:extLst>
                  <a:ext uri="{FF2B5EF4-FFF2-40B4-BE49-F238E27FC236}">
                    <a16:creationId xmlns:a16="http://schemas.microsoft.com/office/drawing/2014/main" id="{50387DD7-0E8E-C1AF-3D1F-EF13591C5C43}"/>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2"/>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TextBox 33">
              <a:extLst>
                <a:ext uri="{FF2B5EF4-FFF2-40B4-BE49-F238E27FC236}">
                  <a16:creationId xmlns:a16="http://schemas.microsoft.com/office/drawing/2014/main" id="{9ACE708F-10E1-AFF9-97F9-4AA7A9745C19}"/>
                </a:ext>
              </a:extLst>
            </p:cNvPr>
            <p:cNvSpPr txBox="1"/>
            <p:nvPr/>
          </p:nvSpPr>
          <p:spPr>
            <a:xfrm>
              <a:off x="681786" y="3241675"/>
              <a:ext cx="1393356" cy="10492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00"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rPr>
                <a:t>Gofal</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rPr>
                <a:t> iechyd</a:t>
              </a:r>
            </a:p>
            <a:p>
              <a:pPr marL="0" marR="0" lvl="0" indent="0" algn="ctr" defTabSz="609539" rtl="0" eaLnBrk="1" fontAlgn="auto" latinLnBrk="0" hangingPunct="1">
                <a:lnSpc>
                  <a:spcPts val="2799"/>
                </a:lnSpc>
                <a:spcBef>
                  <a:spcPct val="0"/>
                </a:spcBef>
                <a:spcAft>
                  <a:spcPts val="0"/>
                </a:spcAft>
                <a:buClrTx/>
                <a:buSzTx/>
                <a:buFontTx/>
                <a:buNone/>
                <a:tabLst/>
                <a:defRPr/>
              </a:pP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15" name="TextBox 34">
              <a:extLst>
                <a:ext uri="{FF2B5EF4-FFF2-40B4-BE49-F238E27FC236}">
                  <a16:creationId xmlns:a16="http://schemas.microsoft.com/office/drawing/2014/main" id="{C5DBDD3D-691F-B289-2271-214F4CADF8D1}"/>
                </a:ext>
              </a:extLst>
            </p:cNvPr>
            <p:cNvSpPr txBox="1"/>
            <p:nvPr/>
          </p:nvSpPr>
          <p:spPr>
            <a:xfrm>
              <a:off x="2789019" y="3241675"/>
              <a:ext cx="1787843"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Esgidiau</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16" name="TextBox 35">
              <a:extLst>
                <a:ext uri="{FF2B5EF4-FFF2-40B4-BE49-F238E27FC236}">
                  <a16:creationId xmlns:a16="http://schemas.microsoft.com/office/drawing/2014/main" id="{DDBBD5D5-A082-CB43-2F7E-7EC9C18B60A4}"/>
                </a:ext>
              </a:extLst>
            </p:cNvPr>
            <p:cNvSpPr txBox="1"/>
            <p:nvPr/>
          </p:nvSpPr>
          <p:spPr>
            <a:xfrm>
              <a:off x="5701886" y="3241675"/>
              <a:ext cx="970118"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Dillad</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17" name="TextBox 36">
              <a:extLst>
                <a:ext uri="{FF2B5EF4-FFF2-40B4-BE49-F238E27FC236}">
                  <a16:creationId xmlns:a16="http://schemas.microsoft.com/office/drawing/2014/main" id="{57B2B86F-8697-8182-68E3-96E730686AE3}"/>
                </a:ext>
              </a:extLst>
            </p:cNvPr>
            <p:cNvSpPr txBox="1"/>
            <p:nvPr/>
          </p:nvSpPr>
          <p:spPr>
            <a:xfrm>
              <a:off x="7989792" y="3241675"/>
              <a:ext cx="1416815"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Addysg</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18" name="TextBox 37">
              <a:extLst>
                <a:ext uri="{FF2B5EF4-FFF2-40B4-BE49-F238E27FC236}">
                  <a16:creationId xmlns:a16="http://schemas.microsoft.com/office/drawing/2014/main" id="{AE19B72D-BA85-F9CC-64D2-012DFDC68122}"/>
                </a:ext>
              </a:extLst>
            </p:cNvPr>
            <p:cNvSpPr txBox="1"/>
            <p:nvPr/>
          </p:nvSpPr>
          <p:spPr>
            <a:xfrm>
              <a:off x="10362095" y="3241675"/>
              <a:ext cx="1238111"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Siocled</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endParaRPr>
            </a:p>
          </p:txBody>
        </p:sp>
        <p:sp>
          <p:nvSpPr>
            <p:cNvPr id="19" name="TextBox 38">
              <a:extLst>
                <a:ext uri="{FF2B5EF4-FFF2-40B4-BE49-F238E27FC236}">
                  <a16:creationId xmlns:a16="http://schemas.microsoft.com/office/drawing/2014/main" id="{DC4F3101-0BBE-23E7-FC43-B1D362DB4678}"/>
                </a:ext>
              </a:extLst>
            </p:cNvPr>
            <p:cNvSpPr txBox="1"/>
            <p:nvPr/>
          </p:nvSpPr>
          <p:spPr>
            <a:xfrm>
              <a:off x="351374" y="6026164"/>
              <a:ext cx="2307597" cy="690189"/>
            </a:xfrm>
            <a:prstGeom prst="rect">
              <a:avLst/>
            </a:prstGeom>
            <a:solidFill>
              <a:schemeClr val="bg1"/>
            </a:solid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Lle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diogel</a:t>
              </a: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i</a:t>
              </a: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fyw</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endParaRPr>
            </a:p>
            <a:p>
              <a:pPr marL="0" marR="0" lvl="0" indent="0" algn="ctr" defTabSz="609539" rtl="0" eaLnBrk="1" fontAlgn="auto" latinLnBrk="0" hangingPunct="1">
                <a:lnSpc>
                  <a:spcPts val="2799"/>
                </a:lnSpc>
                <a:spcBef>
                  <a:spcPct val="0"/>
                </a:spcBef>
                <a:spcAft>
                  <a:spcPts val="0"/>
                </a:spcAft>
                <a:buClrTx/>
                <a:buSzTx/>
                <a:buFontTx/>
                <a:buNone/>
                <a:tabLst/>
                <a:defRPr/>
              </a:pP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20" name="TextBox 39">
              <a:extLst>
                <a:ext uri="{FF2B5EF4-FFF2-40B4-BE49-F238E27FC236}">
                  <a16:creationId xmlns:a16="http://schemas.microsoft.com/office/drawing/2014/main" id="{23F27238-E610-9274-96BD-7051CA9D8AA9}"/>
                </a:ext>
              </a:extLst>
            </p:cNvPr>
            <p:cNvSpPr txBox="1"/>
            <p:nvPr/>
          </p:nvSpPr>
          <p:spPr>
            <a:xfrm>
              <a:off x="2948992" y="6026594"/>
              <a:ext cx="1686260"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pP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Ymuno a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chlybiau</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21" name="TextBox 40">
              <a:extLst>
                <a:ext uri="{FF2B5EF4-FFF2-40B4-BE49-F238E27FC236}">
                  <a16:creationId xmlns:a16="http://schemas.microsoft.com/office/drawing/2014/main" id="{C11546E7-AFB7-72C0-1CF6-092D3EF37AC4}"/>
                </a:ext>
              </a:extLst>
            </p:cNvPr>
            <p:cNvSpPr txBox="1"/>
            <p:nvPr/>
          </p:nvSpPr>
          <p:spPr>
            <a:xfrm>
              <a:off x="5244548" y="6026164"/>
              <a:ext cx="1861265"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Gwefannau</a:t>
              </a: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Cymdeithasol</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22" name="TextBox 41">
              <a:extLst>
                <a:ext uri="{FF2B5EF4-FFF2-40B4-BE49-F238E27FC236}">
                  <a16:creationId xmlns:a16="http://schemas.microsoft.com/office/drawing/2014/main" id="{27502CC8-5398-9997-2F60-7EF1AC91AE9C}"/>
                </a:ext>
              </a:extLst>
            </p:cNvPr>
            <p:cNvSpPr txBox="1"/>
            <p:nvPr/>
          </p:nvSpPr>
          <p:spPr>
            <a:xfrm>
              <a:off x="7580296" y="6026164"/>
              <a:ext cx="1861265"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Anrhegion</a:t>
              </a:r>
              <a:r>
                <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a:ea typeface="VAG Rounded Next"/>
                  <a:cs typeface="VAG Rounded Next"/>
                  <a:sym typeface="VAG Rounded Next"/>
                </a:rPr>
                <a:t>Penblwydd</a:t>
              </a:r>
              <a:endParaRPr kumimoji="0" lang="en-US" sz="1950" b="0" i="0" u="none" strike="noStrike" kern="1200" cap="none" spc="0" normalizeH="0" baseline="0" noProof="0" dirty="0">
                <a:ln>
                  <a:noFill/>
                </a:ln>
                <a:solidFill>
                  <a:srgbClr val="000000"/>
                </a:solidFill>
                <a:effectLst/>
                <a:uLnTx/>
                <a:uFillTx/>
                <a:latin typeface="Montserrat ExtraLight"/>
                <a:ea typeface="VAG Rounded Next"/>
                <a:cs typeface="VAG Rounded Next"/>
              </a:endParaRPr>
            </a:p>
          </p:txBody>
        </p:sp>
        <p:sp>
          <p:nvSpPr>
            <p:cNvPr id="23" name="TextBox 42">
              <a:extLst>
                <a:ext uri="{FF2B5EF4-FFF2-40B4-BE49-F238E27FC236}">
                  <a16:creationId xmlns:a16="http://schemas.microsoft.com/office/drawing/2014/main" id="{B9B7E72F-C493-4FA4-99E4-DDD02B65DFE4}"/>
                </a:ext>
              </a:extLst>
            </p:cNvPr>
            <p:cNvSpPr txBox="1"/>
            <p:nvPr/>
          </p:nvSpPr>
          <p:spPr>
            <a:xfrm>
              <a:off x="9668421" y="5873161"/>
              <a:ext cx="2509789" cy="10492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00" rtl="0" eaLnBrk="1" fontAlgn="auto" latinLnBrk="0" hangingPunct="1">
                <a:lnSpc>
                  <a:spcPts val="2799"/>
                </a:lnSpc>
                <a:spcBef>
                  <a:spcPct val="0"/>
                </a:spcBef>
                <a:spcAft>
                  <a:spcPts val="0"/>
                </a:spcAft>
                <a:buClrTx/>
                <a:buSzTx/>
                <a:buFontTx/>
                <a:buNone/>
                <a:tabLst/>
                <a:defRPr/>
              </a:pP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Gwrando</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ar</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beth</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sydd</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a:t>
              </a: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gennych</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chi </a:t>
              </a:r>
              <a:r>
                <a:rPr kumimoji="0" lang="en-US" sz="1950" b="0" i="0" u="none" strike="noStrike" kern="1200" cap="none" spc="0" normalizeH="0" baseline="0" noProof="0" dirty="0" err="1">
                  <a:ln>
                    <a:noFill/>
                  </a:ln>
                  <a:solidFill>
                    <a:srgbClr val="000000"/>
                  </a:solidFill>
                  <a:effectLst/>
                  <a:uLnTx/>
                  <a:uFillTx/>
                  <a:latin typeface="Montserrat ExtraLight" panose="00000300000000000000" pitchFamily="2" charset="0"/>
                  <a:ea typeface="VAG Rounded Next"/>
                  <a:cs typeface="VAG Rounded Next"/>
                  <a:sym typeface="VAG Rounded Next"/>
                </a:rPr>
                <a:t>ddweud</a:t>
              </a:r>
              <a:r>
                <a:rPr kumimoji="0" lang="en-US" sz="1950" b="0" i="0" u="none" strike="noStrike" kern="1200" cap="none" spc="0" normalizeH="0" baseline="0" noProof="0" dirty="0">
                  <a:ln>
                    <a:noFill/>
                  </a:ln>
                  <a:solidFill>
                    <a:srgbClr val="000000"/>
                  </a:solidFill>
                  <a:effectLst/>
                  <a:uLnTx/>
                  <a:uFillTx/>
                  <a:latin typeface="Montserrat ExtraLight" panose="00000300000000000000" pitchFamily="2" charset="0"/>
                  <a:ea typeface="VAG Rounded Next"/>
                  <a:cs typeface="VAG Rounded Next"/>
                  <a:sym typeface="VAG Rounded Next"/>
                </a:rPr>
                <a:t> </a:t>
              </a:r>
            </a:p>
          </p:txBody>
        </p:sp>
      </p:grpSp>
      <p:sp>
        <p:nvSpPr>
          <p:cNvPr id="46" name="Title 1">
            <a:extLst>
              <a:ext uri="{FF2B5EF4-FFF2-40B4-BE49-F238E27FC236}">
                <a16:creationId xmlns:a16="http://schemas.microsoft.com/office/drawing/2014/main" id="{3761996A-E67F-4CC8-432B-64631B3B1B3D}"/>
              </a:ext>
            </a:extLst>
          </p:cNvPr>
          <p:cNvSpPr txBox="1">
            <a:spLocks/>
          </p:cNvSpPr>
          <p:nvPr/>
        </p:nvSpPr>
        <p:spPr>
          <a:xfrm>
            <a:off x="371475" y="333375"/>
            <a:ext cx="1144905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Pa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hawliau</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sydd</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gennych</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 chi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fel</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pobl</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 </a:t>
            </a:r>
            <a:r>
              <a:rPr kumimoji="0" lang="en-US" sz="3200" b="0" i="0" u="none" strike="noStrike" kern="1200" cap="none" spc="0" normalizeH="0" baseline="0" noProof="0" dirty="0" err="1">
                <a:ln>
                  <a:noFill/>
                </a:ln>
                <a:solidFill>
                  <a:srgbClr val="E37608"/>
                </a:solidFill>
                <a:effectLst/>
                <a:uLnTx/>
                <a:uFillTx/>
                <a:latin typeface="Montserrat Alternates Black"/>
                <a:ea typeface="Calibri Light" panose="020F0302020204030204"/>
                <a:cs typeface="Calibri Light" panose="020F0302020204030204"/>
              </a:rPr>
              <a:t>ifanc</a:t>
            </a:r>
            <a:r>
              <a:rPr kumimoji="0" lang="en-US" sz="3200" b="0" i="0" u="none" strike="noStrike" kern="1200" cap="none" spc="0" normalizeH="0" baseline="0" noProof="0" dirty="0">
                <a:ln>
                  <a:noFill/>
                </a:ln>
                <a:solidFill>
                  <a:srgbClr val="E37608"/>
                </a:solidFill>
                <a:effectLst/>
                <a:uLnTx/>
                <a:uFillTx/>
                <a:latin typeface="Montserrat Alternates Black"/>
                <a:ea typeface="Calibri Light" panose="020F0302020204030204"/>
                <a:cs typeface="Calibri Light" panose="020F0302020204030204"/>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Calibri Light" panose="020F0302020204030204"/>
              <a:ea typeface="Calibri Light" panose="020F0302020204030204"/>
              <a:cs typeface="Calibri Light" panose="020F0302020204030204"/>
            </a:endParaRPr>
          </a:p>
        </p:txBody>
      </p:sp>
      <p:sp>
        <p:nvSpPr>
          <p:cNvPr id="48" name="Freeform 44" descr="A group of icons in a diamond shape&#10;&#10;AI-generated content may be incorrect.">
            <a:extLst>
              <a:ext uri="{FF2B5EF4-FFF2-40B4-BE49-F238E27FC236}">
                <a16:creationId xmlns:a16="http://schemas.microsoft.com/office/drawing/2014/main" id="{B942E404-D2A9-B580-4E92-E8766AD0EF38}"/>
              </a:ext>
            </a:extLst>
          </p:cNvPr>
          <p:cNvSpPr/>
          <p:nvPr/>
        </p:nvSpPr>
        <p:spPr>
          <a:xfrm>
            <a:off x="11162584" y="108317"/>
            <a:ext cx="875245" cy="1004057"/>
          </a:xfrm>
          <a:custGeom>
            <a:avLst/>
            <a:gdLst/>
            <a:ahLst/>
            <a:cxnLst/>
            <a:rect l="l" t="t" r="r" b="b"/>
            <a:pathLst>
              <a:path w="1312867" h="1506085">
                <a:moveTo>
                  <a:pt x="0" y="0"/>
                </a:moveTo>
                <a:lnTo>
                  <a:pt x="1312866" y="0"/>
                </a:lnTo>
                <a:lnTo>
                  <a:pt x="1312866" y="1506085"/>
                </a:lnTo>
                <a:lnTo>
                  <a:pt x="0" y="1506085"/>
                </a:lnTo>
                <a:lnTo>
                  <a:pt x="0" y="0"/>
                </a:lnTo>
                <a:close/>
              </a:path>
            </a:pathLst>
          </a:custGeom>
          <a:blipFill>
            <a:blip r:embed="rId13"/>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Freeform 45">
            <a:extLst>
              <a:ext uri="{FF2B5EF4-FFF2-40B4-BE49-F238E27FC236}">
                <a16:creationId xmlns:a16="http://schemas.microsoft.com/office/drawing/2014/main" id="{A546A4E7-AB10-004C-157B-FA7E7C96E2BE}"/>
              </a:ext>
            </a:extLst>
          </p:cNvPr>
          <p:cNvSpPr/>
          <p:nvPr/>
        </p:nvSpPr>
        <p:spPr>
          <a:xfrm>
            <a:off x="144629" y="1127213"/>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sp>
        <p:nvSpPr>
          <p:cNvPr id="3" name="Freeform 45">
            <a:extLst>
              <a:ext uri="{FF2B5EF4-FFF2-40B4-BE49-F238E27FC236}">
                <a16:creationId xmlns:a16="http://schemas.microsoft.com/office/drawing/2014/main" id="{CAFFD258-880C-1471-B11E-36335BA7F037}"/>
              </a:ext>
            </a:extLst>
          </p:cNvPr>
          <p:cNvSpPr/>
          <p:nvPr/>
        </p:nvSpPr>
        <p:spPr>
          <a:xfrm>
            <a:off x="4942557" y="1127212"/>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sp>
        <p:nvSpPr>
          <p:cNvPr id="45" name="Freeform 45">
            <a:extLst>
              <a:ext uri="{FF2B5EF4-FFF2-40B4-BE49-F238E27FC236}">
                <a16:creationId xmlns:a16="http://schemas.microsoft.com/office/drawing/2014/main" id="{736F014E-D7AA-656C-3C75-6B313ACB7B0A}"/>
              </a:ext>
            </a:extLst>
          </p:cNvPr>
          <p:cNvSpPr/>
          <p:nvPr/>
        </p:nvSpPr>
        <p:spPr>
          <a:xfrm>
            <a:off x="7516548" y="1127211"/>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sp>
        <p:nvSpPr>
          <p:cNvPr id="47" name="Freeform 45">
            <a:extLst>
              <a:ext uri="{FF2B5EF4-FFF2-40B4-BE49-F238E27FC236}">
                <a16:creationId xmlns:a16="http://schemas.microsoft.com/office/drawing/2014/main" id="{D4D69D7B-398A-F828-55B8-7FAF46765236}"/>
              </a:ext>
            </a:extLst>
          </p:cNvPr>
          <p:cNvSpPr/>
          <p:nvPr/>
        </p:nvSpPr>
        <p:spPr>
          <a:xfrm>
            <a:off x="144628" y="3913693"/>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sp>
        <p:nvSpPr>
          <p:cNvPr id="49" name="Freeform 45">
            <a:extLst>
              <a:ext uri="{FF2B5EF4-FFF2-40B4-BE49-F238E27FC236}">
                <a16:creationId xmlns:a16="http://schemas.microsoft.com/office/drawing/2014/main" id="{2AC27F6A-95CC-AE6A-3B1C-5ADC8722F346}"/>
              </a:ext>
            </a:extLst>
          </p:cNvPr>
          <p:cNvSpPr/>
          <p:nvPr/>
        </p:nvSpPr>
        <p:spPr>
          <a:xfrm>
            <a:off x="2539563" y="3922599"/>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sp>
        <p:nvSpPr>
          <p:cNvPr id="50" name="Freeform 45">
            <a:extLst>
              <a:ext uri="{FF2B5EF4-FFF2-40B4-BE49-F238E27FC236}">
                <a16:creationId xmlns:a16="http://schemas.microsoft.com/office/drawing/2014/main" id="{4EB37029-E1A7-AE0D-E353-A8FF2FC4C344}"/>
              </a:ext>
            </a:extLst>
          </p:cNvPr>
          <p:cNvSpPr/>
          <p:nvPr/>
        </p:nvSpPr>
        <p:spPr>
          <a:xfrm>
            <a:off x="9717271" y="3890433"/>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spTree>
    <p:extLst>
      <p:ext uri="{BB962C8B-B14F-4D97-AF65-F5344CB8AC3E}">
        <p14:creationId xmlns:p14="http://schemas.microsoft.com/office/powerpoint/2010/main" val="28373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6361300">
            <a:off x="10456548" y="17292"/>
            <a:ext cx="850966" cy="1727850"/>
          </a:xfrm>
          <a:custGeom>
            <a:avLst/>
            <a:gdLst/>
            <a:ahLst/>
            <a:cxnLst/>
            <a:rect l="l" t="t" r="r" b="b"/>
            <a:pathLst>
              <a:path w="1276449" h="2591775">
                <a:moveTo>
                  <a:pt x="0" y="0"/>
                </a:moveTo>
                <a:lnTo>
                  <a:pt x="1276449" y="0"/>
                </a:lnTo>
                <a:lnTo>
                  <a:pt x="1276449" y="2591775"/>
                </a:lnTo>
                <a:lnTo>
                  <a:pt x="0" y="2591775"/>
                </a:lnTo>
                <a:lnTo>
                  <a:pt x="0" y="0"/>
                </a:lnTo>
                <a:close/>
              </a:path>
            </a:pathLst>
          </a:custGeom>
          <a:blipFill>
            <a:blip r:embed="rId5">
              <a:alphaModFix amt="55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rot="7828678">
            <a:off x="-11632" y="2896739"/>
            <a:ext cx="1648766" cy="4875384"/>
          </a:xfrm>
          <a:custGeom>
            <a:avLst/>
            <a:gdLst/>
            <a:ahLst/>
            <a:cxnLst/>
            <a:rect l="l" t="t" r="r" b="b"/>
            <a:pathLst>
              <a:path w="2473149" h="7313076">
                <a:moveTo>
                  <a:pt x="0" y="0"/>
                </a:moveTo>
                <a:lnTo>
                  <a:pt x="2473149" y="0"/>
                </a:lnTo>
                <a:lnTo>
                  <a:pt x="2473149" y="7313076"/>
                </a:lnTo>
                <a:lnTo>
                  <a:pt x="0" y="7313076"/>
                </a:lnTo>
                <a:lnTo>
                  <a:pt x="0" y="0"/>
                </a:lnTo>
                <a:close/>
              </a:path>
            </a:pathLst>
          </a:custGeom>
          <a:blipFill>
            <a:blip r:embed="rId7">
              <a:alphaModFix amt="71000"/>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3" name="Online Media 2" title="Dweud eich dweud etholiad Senedd">
            <a:hlinkClick r:id="" action="ppaction://media"/>
            <a:extLst>
              <a:ext uri="{FF2B5EF4-FFF2-40B4-BE49-F238E27FC236}">
                <a16:creationId xmlns:a16="http://schemas.microsoft.com/office/drawing/2014/main" id="{B3DA9F2C-F7B8-12DD-1552-1FBEF2B32A8F}"/>
              </a:ext>
            </a:extLst>
          </p:cNvPr>
          <p:cNvPicPr>
            <a:picLocks noRot="1" noChangeAspect="1"/>
          </p:cNvPicPr>
          <p:nvPr>
            <a:videoFile r:link="rId1"/>
          </p:nvPr>
        </p:nvPicPr>
        <p:blipFill>
          <a:blip r:embed="rId9"/>
          <a:stretch>
            <a:fillRect/>
          </a:stretch>
        </p:blipFill>
        <p:spPr>
          <a:xfrm>
            <a:off x="2286000" y="1276350"/>
            <a:ext cx="7620000" cy="4305300"/>
          </a:xfrm>
          <a:prstGeom prst="rect">
            <a:avLst/>
          </a:prstGeom>
        </p:spPr>
      </p:pic>
    </p:spTree>
    <p:extLst>
      <p:ext uri="{BB962C8B-B14F-4D97-AF65-F5344CB8AC3E}">
        <p14:creationId xmlns:p14="http://schemas.microsoft.com/office/powerpoint/2010/main" val="410910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uilding with a roof&#10;&#10;AI-generated content may be incorrect.">
            <a:extLst>
              <a:ext uri="{FF2B5EF4-FFF2-40B4-BE49-F238E27FC236}">
                <a16:creationId xmlns:a16="http://schemas.microsoft.com/office/drawing/2014/main" id="{CE88ACE8-68C3-4D53-5DA4-313398E7A0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091" r="27091"/>
          <a:stretch/>
        </p:blipFill>
        <p:spPr/>
      </p:pic>
      <p:sp>
        <p:nvSpPr>
          <p:cNvPr id="2" name="Title 1">
            <a:extLst>
              <a:ext uri="{FF2B5EF4-FFF2-40B4-BE49-F238E27FC236}">
                <a16:creationId xmlns:a16="http://schemas.microsoft.com/office/drawing/2014/main" id="{02040007-1488-8960-4E74-D6DA022C86A8}"/>
              </a:ext>
            </a:extLst>
          </p:cNvPr>
          <p:cNvSpPr>
            <a:spLocks noGrp="1"/>
          </p:cNvSpPr>
          <p:nvPr>
            <p:ph type="title"/>
          </p:nvPr>
        </p:nvSpPr>
        <p:spPr/>
        <p:txBody>
          <a:bodyPr/>
          <a:lstStyle/>
          <a:p>
            <a:r>
              <a:rPr lang="en-GB" b="1" dirty="0">
                <a:latin typeface="Montserrat Alternates Black"/>
                <a:ea typeface="Roboto"/>
                <a:cs typeface="Roboto"/>
              </a:rPr>
              <a:t>Yr </a:t>
            </a:r>
            <a:r>
              <a:rPr lang="en-GB" b="1" dirty="0" err="1">
                <a:latin typeface="Montserrat Alternates Black"/>
                <a:ea typeface="Roboto"/>
                <a:cs typeface="Roboto"/>
              </a:rPr>
              <a:t>hyn</a:t>
            </a:r>
            <a:r>
              <a:rPr lang="en-GB" b="1" dirty="0">
                <a:latin typeface="Montserrat Alternates Black"/>
                <a:ea typeface="Roboto"/>
                <a:cs typeface="Roboto"/>
              </a:rPr>
              <a:t> </a:t>
            </a:r>
            <a:r>
              <a:rPr lang="en-GB" b="1" dirty="0" err="1">
                <a:latin typeface="Montserrat Alternates Black"/>
                <a:ea typeface="Roboto"/>
                <a:cs typeface="Roboto"/>
              </a:rPr>
              <a:t>mae'r</a:t>
            </a:r>
            <a:r>
              <a:rPr lang="en-GB" b="1" dirty="0">
                <a:latin typeface="Montserrat Alternates Black"/>
                <a:ea typeface="Roboto"/>
                <a:cs typeface="Roboto"/>
              </a:rPr>
              <a:t> Senedd </a:t>
            </a:r>
            <a:r>
              <a:rPr lang="en-GB" b="1" dirty="0" err="1">
                <a:latin typeface="Montserrat Alternates Black"/>
                <a:ea typeface="Roboto"/>
                <a:cs typeface="Roboto"/>
              </a:rPr>
              <a:t>yn</a:t>
            </a:r>
            <a:r>
              <a:rPr lang="en-GB" b="1" dirty="0">
                <a:latin typeface="Montserrat Alternates Black"/>
                <a:ea typeface="Roboto"/>
                <a:cs typeface="Roboto"/>
              </a:rPr>
              <a:t> </a:t>
            </a:r>
            <a:r>
              <a:rPr lang="en-GB" b="1" dirty="0" err="1">
                <a:latin typeface="Montserrat Alternates Black"/>
                <a:ea typeface="Roboto"/>
                <a:cs typeface="Roboto"/>
              </a:rPr>
              <a:t>ei</a:t>
            </a:r>
            <a:r>
              <a:rPr lang="en-GB" b="1" dirty="0">
                <a:latin typeface="Montserrat Alternates Black"/>
                <a:ea typeface="Roboto"/>
                <a:cs typeface="Roboto"/>
              </a:rPr>
              <a:t> </a:t>
            </a:r>
            <a:r>
              <a:rPr lang="en-GB" b="1" dirty="0" err="1">
                <a:latin typeface="Montserrat Alternates Black"/>
                <a:ea typeface="Roboto"/>
                <a:cs typeface="Roboto"/>
              </a:rPr>
              <a:t>wneud</a:t>
            </a:r>
            <a:endParaRPr lang="en-GB" b="1" dirty="0" err="1">
              <a:ea typeface="Roboto"/>
              <a:cs typeface="Roboto"/>
            </a:endParaRPr>
          </a:p>
        </p:txBody>
      </p:sp>
      <p:sp>
        <p:nvSpPr>
          <p:cNvPr id="5" name="Text Placeholder 4">
            <a:extLst>
              <a:ext uri="{FF2B5EF4-FFF2-40B4-BE49-F238E27FC236}">
                <a16:creationId xmlns:a16="http://schemas.microsoft.com/office/drawing/2014/main" id="{5531CDF4-77FB-A913-EBD5-C4B4CDE59077}"/>
              </a:ext>
            </a:extLst>
          </p:cNvPr>
          <p:cNvSpPr>
            <a:spLocks noGrp="1"/>
          </p:cNvSpPr>
          <p:nvPr>
            <p:ph type="body" sz="quarter" idx="11"/>
          </p:nvPr>
        </p:nvSpPr>
        <p:spPr/>
        <p:txBody>
          <a:bodyPr/>
          <a:lstStyle/>
          <a:p>
            <a:pPr marL="285750" indent="-285750">
              <a:buFont typeface="Arial" panose="020B0604020202020204" pitchFamily="34" charset="0"/>
              <a:buChar char="•"/>
              <a:defRPr/>
            </a:pPr>
            <a:r>
              <a:rPr lang="en-GB" dirty="0" err="1">
                <a:latin typeface="Montserrat ExtraLight"/>
                <a:ea typeface="Roboto"/>
                <a:cs typeface="Roboto"/>
              </a:rPr>
              <a:t>Cynrychioli</a:t>
            </a:r>
            <a:r>
              <a:rPr lang="en-GB" dirty="0">
                <a:latin typeface="Montserrat ExtraLight"/>
                <a:ea typeface="Roboto"/>
                <a:cs typeface="Roboto"/>
              </a:rPr>
              <a:t> </a:t>
            </a:r>
            <a:r>
              <a:rPr lang="en-GB" dirty="0" err="1">
                <a:latin typeface="Montserrat ExtraLight"/>
                <a:ea typeface="Roboto"/>
                <a:cs typeface="Roboto"/>
              </a:rPr>
              <a:t>pobl</a:t>
            </a:r>
            <a:r>
              <a:rPr lang="en-GB" dirty="0">
                <a:latin typeface="Montserrat ExtraLight"/>
                <a:ea typeface="Roboto"/>
                <a:cs typeface="Roboto"/>
              </a:rPr>
              <a:t> a </a:t>
            </a:r>
            <a:r>
              <a:rPr lang="en-GB" dirty="0" err="1">
                <a:latin typeface="Montserrat ExtraLight"/>
                <a:ea typeface="Roboto"/>
                <a:cs typeface="Roboto"/>
              </a:rPr>
              <a:t>buddiannau</a:t>
            </a:r>
            <a:r>
              <a:rPr lang="en-GB" dirty="0">
                <a:latin typeface="Montserrat ExtraLight"/>
                <a:ea typeface="Roboto"/>
                <a:cs typeface="Roboto"/>
              </a:rPr>
              <a:t> Cymru</a:t>
            </a:r>
            <a:endParaRPr lang="en-US" dirty="0">
              <a:latin typeface="Montserrat ExtraLight"/>
              <a:ea typeface="Roboto"/>
              <a:cs typeface="Roboto"/>
            </a:endParaRPr>
          </a:p>
          <a:p>
            <a:pPr marL="285750" indent="-285750">
              <a:buFont typeface="Arial" panose="020B0604020202020204" pitchFamily="34" charset="0"/>
              <a:buChar char="•"/>
              <a:defRPr/>
            </a:pPr>
            <a:r>
              <a:rPr lang="en-GB" dirty="0" err="1">
                <a:latin typeface="Montserrat ExtraLight"/>
                <a:ea typeface="Roboto"/>
                <a:cs typeface="Roboto"/>
              </a:rPr>
              <a:t>Sicrhau</a:t>
            </a:r>
            <a:r>
              <a:rPr lang="en-GB" dirty="0">
                <a:latin typeface="Montserrat ExtraLight"/>
                <a:ea typeface="Roboto"/>
                <a:cs typeface="Roboto"/>
              </a:rPr>
              <a:t> bod y Llywodraeth </a:t>
            </a:r>
            <a:r>
              <a:rPr lang="en-GB" dirty="0" err="1">
                <a:latin typeface="Montserrat ExtraLight"/>
                <a:ea typeface="Roboto"/>
                <a:cs typeface="Roboto"/>
              </a:rPr>
              <a:t>yn</a:t>
            </a:r>
            <a:r>
              <a:rPr lang="en-GB" dirty="0">
                <a:latin typeface="Montserrat ExtraLight"/>
                <a:ea typeface="Roboto"/>
                <a:cs typeface="Roboto"/>
              </a:rPr>
              <a:t> </a:t>
            </a:r>
            <a:r>
              <a:rPr lang="en-GB" dirty="0" err="1">
                <a:latin typeface="Montserrat ExtraLight"/>
                <a:ea typeface="Roboto"/>
                <a:cs typeface="Roboto"/>
              </a:rPr>
              <a:t>gwneud</a:t>
            </a:r>
            <a:r>
              <a:rPr lang="en-GB" dirty="0">
                <a:latin typeface="Montserrat ExtraLight"/>
                <a:ea typeface="Roboto"/>
                <a:cs typeface="Roboto"/>
              </a:rPr>
              <a:t> </a:t>
            </a:r>
            <a:r>
              <a:rPr lang="en-GB" dirty="0" err="1">
                <a:latin typeface="Montserrat ExtraLight"/>
                <a:ea typeface="Roboto"/>
                <a:cs typeface="Roboto"/>
              </a:rPr>
              <a:t>ei</a:t>
            </a:r>
            <a:r>
              <a:rPr lang="en-GB" dirty="0">
                <a:latin typeface="Montserrat ExtraLight"/>
                <a:ea typeface="Roboto"/>
                <a:cs typeface="Roboto"/>
              </a:rPr>
              <a:t> </a:t>
            </a:r>
            <a:r>
              <a:rPr lang="en-GB" dirty="0" err="1">
                <a:latin typeface="Montserrat ExtraLight"/>
                <a:ea typeface="Roboto"/>
                <a:cs typeface="Roboto"/>
              </a:rPr>
              <a:t>gwaith</a:t>
            </a:r>
            <a:r>
              <a:rPr lang="en-GB" dirty="0">
                <a:latin typeface="Montserrat ExtraLight"/>
                <a:ea typeface="Roboto"/>
                <a:cs typeface="Roboto"/>
              </a:rPr>
              <a:t> </a:t>
            </a:r>
            <a:r>
              <a:rPr lang="en-GB" dirty="0" err="1">
                <a:latin typeface="Montserrat ExtraLight"/>
                <a:ea typeface="Roboto"/>
                <a:cs typeface="Roboto"/>
              </a:rPr>
              <a:t>yn</a:t>
            </a:r>
            <a:r>
              <a:rPr lang="en-GB" dirty="0">
                <a:latin typeface="Montserrat ExtraLight"/>
                <a:ea typeface="Roboto"/>
                <a:cs typeface="Roboto"/>
              </a:rPr>
              <a:t> </a:t>
            </a:r>
            <a:r>
              <a:rPr lang="en-GB" dirty="0" err="1">
                <a:latin typeface="Montserrat ExtraLight"/>
                <a:ea typeface="Roboto"/>
                <a:cs typeface="Roboto"/>
              </a:rPr>
              <a:t>iawn</a:t>
            </a:r>
            <a:r>
              <a:rPr lang="en-GB" dirty="0">
                <a:latin typeface="Montserrat ExtraLight"/>
                <a:ea typeface="Roboto"/>
                <a:cs typeface="Roboto"/>
              </a:rPr>
              <a:t>.</a:t>
            </a:r>
            <a:endParaRPr lang="en-US" dirty="0">
              <a:latin typeface="Montserrat ExtraLight"/>
              <a:ea typeface="Roboto"/>
              <a:cs typeface="Roboto"/>
            </a:endParaRPr>
          </a:p>
          <a:p>
            <a:pPr marL="285750" indent="-285750">
              <a:buFont typeface="Arial" panose="020B0604020202020204" pitchFamily="34" charset="0"/>
              <a:buChar char="•"/>
              <a:defRPr/>
            </a:pPr>
            <a:r>
              <a:rPr lang="en-GB" dirty="0">
                <a:latin typeface="Montserrat ExtraLight"/>
                <a:ea typeface="Roboto"/>
                <a:cs typeface="Roboto"/>
              </a:rPr>
              <a:t>Creu </a:t>
            </a:r>
            <a:r>
              <a:rPr lang="en-GB" dirty="0" err="1">
                <a:latin typeface="Montserrat ExtraLight"/>
                <a:ea typeface="Roboto"/>
                <a:cs typeface="Roboto"/>
              </a:rPr>
              <a:t>rheolau</a:t>
            </a:r>
            <a:r>
              <a:rPr lang="en-GB" dirty="0">
                <a:latin typeface="Montserrat ExtraLight"/>
                <a:ea typeface="Roboto"/>
                <a:cs typeface="Roboto"/>
              </a:rPr>
              <a:t> </a:t>
            </a:r>
            <a:r>
              <a:rPr lang="en-GB" dirty="0" err="1">
                <a:latin typeface="Montserrat ExtraLight"/>
                <a:ea typeface="Roboto"/>
                <a:cs typeface="Roboto"/>
              </a:rPr>
              <a:t>ar</a:t>
            </a:r>
            <a:r>
              <a:rPr lang="en-GB" dirty="0">
                <a:latin typeface="Montserrat ExtraLight"/>
                <a:ea typeface="Roboto"/>
                <a:cs typeface="Roboto"/>
              </a:rPr>
              <a:t> </a:t>
            </a:r>
            <a:r>
              <a:rPr lang="en-GB" dirty="0" err="1">
                <a:latin typeface="Montserrat ExtraLight"/>
                <a:ea typeface="Roboto"/>
                <a:cs typeface="Roboto"/>
              </a:rPr>
              <a:t>gyfer</a:t>
            </a:r>
            <a:r>
              <a:rPr lang="en-GB" dirty="0">
                <a:latin typeface="Montserrat ExtraLight"/>
                <a:ea typeface="Roboto"/>
                <a:cs typeface="Roboto"/>
              </a:rPr>
              <a:t> Cymru (</a:t>
            </a:r>
            <a:r>
              <a:rPr lang="en-GB" dirty="0" err="1">
                <a:latin typeface="Montserrat ExtraLight"/>
                <a:ea typeface="Roboto"/>
                <a:cs typeface="Roboto"/>
              </a:rPr>
              <a:t>cyfreithiau</a:t>
            </a:r>
            <a:r>
              <a:rPr lang="en-GB" dirty="0">
                <a:latin typeface="Montserrat ExtraLight"/>
                <a:ea typeface="Roboto"/>
                <a:cs typeface="Roboto"/>
              </a:rPr>
              <a:t>)</a:t>
            </a:r>
            <a:endParaRPr lang="en-US" dirty="0">
              <a:latin typeface="Montserrat ExtraLight"/>
              <a:ea typeface="Roboto"/>
              <a:cs typeface="Roboto"/>
            </a:endParaRPr>
          </a:p>
          <a:p>
            <a:pPr marL="285750" indent="-285750">
              <a:buFont typeface="Arial" panose="020B0604020202020204" pitchFamily="34" charset="0"/>
              <a:buChar char="•"/>
              <a:defRPr/>
            </a:pPr>
            <a:r>
              <a:rPr lang="en-GB" dirty="0">
                <a:latin typeface="Montserrat ExtraLight"/>
                <a:ea typeface="Roboto"/>
                <a:cs typeface="Roboto"/>
              </a:rPr>
              <a:t>Pasio </a:t>
            </a:r>
            <a:r>
              <a:rPr lang="en-GB" dirty="0" err="1">
                <a:latin typeface="Montserrat ExtraLight"/>
                <a:ea typeface="Roboto"/>
                <a:cs typeface="Roboto"/>
              </a:rPr>
              <a:t>trethi</a:t>
            </a:r>
            <a:endParaRPr lang="en-US" dirty="0" err="1">
              <a:latin typeface="Montserrat ExtraLight"/>
            </a:endParaRPr>
          </a:p>
          <a:p>
            <a:endParaRPr lang="en-GB" dirty="0"/>
          </a:p>
        </p:txBody>
      </p:sp>
    </p:spTree>
    <p:extLst>
      <p:ext uri="{BB962C8B-B14F-4D97-AF65-F5344CB8AC3E}">
        <p14:creationId xmlns:p14="http://schemas.microsoft.com/office/powerpoint/2010/main" val="128566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757B23F-E706-0050-8565-10A5768B23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26" r="16726"/>
          <a:stretch>
            <a:fillRect/>
          </a:stretch>
        </p:blipFill>
        <p:spPr>
          <a:xfrm>
            <a:off x="8329876" y="2796435"/>
            <a:ext cx="2700000" cy="2700000"/>
          </a:xfrm>
        </p:spPr>
      </p:pic>
      <p:sp>
        <p:nvSpPr>
          <p:cNvPr id="10" name="Title 9">
            <a:extLst>
              <a:ext uri="{FF2B5EF4-FFF2-40B4-BE49-F238E27FC236}">
                <a16:creationId xmlns:a16="http://schemas.microsoft.com/office/drawing/2014/main" id="{704A1074-2B95-33E6-C364-44B9F3E63654}"/>
              </a:ext>
            </a:extLst>
          </p:cNvPr>
          <p:cNvSpPr>
            <a:spLocks noGrp="1"/>
          </p:cNvSpPr>
          <p:nvPr>
            <p:ph type="title"/>
          </p:nvPr>
        </p:nvSpPr>
        <p:spPr/>
        <p:txBody>
          <a:bodyPr/>
          <a:lstStyle/>
          <a:p>
            <a:r>
              <a:rPr lang="en-GB" b="1" kern="0" dirty="0">
                <a:solidFill>
                  <a:srgbClr val="E6791E"/>
                </a:solidFill>
                <a:latin typeface="Montserrat Alternates Black"/>
                <a:ea typeface="Roboto"/>
                <a:cs typeface="Roboto"/>
              </a:rPr>
              <a:t>Beth </a:t>
            </a:r>
            <a:r>
              <a:rPr lang="en-GB" b="1" kern="0" dirty="0" err="1">
                <a:solidFill>
                  <a:srgbClr val="E6791E"/>
                </a:solidFill>
                <a:latin typeface="Montserrat Alternates Black"/>
                <a:ea typeface="Roboto"/>
                <a:cs typeface="Roboto"/>
              </a:rPr>
              <a:t>yw</a:t>
            </a:r>
            <a:r>
              <a:rPr lang="en-GB" b="1" kern="0" dirty="0">
                <a:solidFill>
                  <a:srgbClr val="E6791E"/>
                </a:solidFill>
                <a:latin typeface="Montserrat Alternates Black"/>
                <a:ea typeface="Roboto"/>
                <a:cs typeface="Roboto"/>
              </a:rPr>
              <a:t> </a:t>
            </a:r>
            <a:r>
              <a:rPr lang="en-GB" b="1" kern="0" dirty="0" err="1">
                <a:solidFill>
                  <a:srgbClr val="E6791E"/>
                </a:solidFill>
                <a:latin typeface="Montserrat Alternates Black"/>
                <a:ea typeface="Roboto"/>
                <a:cs typeface="Roboto"/>
              </a:rPr>
              <a:t>cyfrifoldeb</a:t>
            </a:r>
            <a:r>
              <a:rPr lang="en-GB" b="1" kern="0" dirty="0">
                <a:solidFill>
                  <a:srgbClr val="E6791E"/>
                </a:solidFill>
                <a:latin typeface="Montserrat Alternates Black"/>
                <a:ea typeface="Roboto"/>
                <a:cs typeface="Roboto"/>
              </a:rPr>
              <a:t> y Senedd, ac am </a:t>
            </a:r>
            <a:r>
              <a:rPr lang="en-GB" b="1" kern="0" dirty="0" err="1">
                <a:solidFill>
                  <a:srgbClr val="E6791E"/>
                </a:solidFill>
                <a:latin typeface="Montserrat Alternates Black"/>
                <a:ea typeface="Roboto"/>
                <a:cs typeface="Roboto"/>
              </a:rPr>
              <a:t>beth</a:t>
            </a:r>
            <a:r>
              <a:rPr lang="en-GB" b="1" kern="0" dirty="0">
                <a:solidFill>
                  <a:srgbClr val="E6791E"/>
                </a:solidFill>
                <a:latin typeface="Montserrat Alternates Black"/>
                <a:ea typeface="Roboto"/>
                <a:cs typeface="Roboto"/>
              </a:rPr>
              <a:t> </a:t>
            </a:r>
            <a:r>
              <a:rPr lang="en-GB" b="1" kern="0" dirty="0" err="1">
                <a:solidFill>
                  <a:srgbClr val="E6791E"/>
                </a:solidFill>
                <a:latin typeface="Montserrat Alternates Black"/>
                <a:ea typeface="Roboto"/>
                <a:cs typeface="Roboto"/>
              </a:rPr>
              <a:t>ydych</a:t>
            </a:r>
            <a:r>
              <a:rPr lang="en-GB" b="1" kern="0" dirty="0">
                <a:solidFill>
                  <a:srgbClr val="E6791E"/>
                </a:solidFill>
                <a:latin typeface="Montserrat Alternates Black"/>
                <a:ea typeface="Roboto"/>
                <a:cs typeface="Roboto"/>
              </a:rPr>
              <a:t> </a:t>
            </a:r>
            <a:r>
              <a:rPr lang="en-GB" b="1" kern="0" dirty="0" err="1">
                <a:solidFill>
                  <a:srgbClr val="E6791E"/>
                </a:solidFill>
                <a:latin typeface="Montserrat Alternates Black"/>
                <a:ea typeface="Roboto"/>
                <a:cs typeface="Roboto"/>
              </a:rPr>
              <a:t>chi'n</a:t>
            </a:r>
            <a:r>
              <a:rPr lang="en-GB" b="1" kern="0" dirty="0">
                <a:solidFill>
                  <a:srgbClr val="E6791E"/>
                </a:solidFill>
                <a:latin typeface="Montserrat Alternates Black"/>
                <a:ea typeface="Roboto"/>
                <a:cs typeface="Roboto"/>
              </a:rPr>
              <a:t> </a:t>
            </a:r>
            <a:r>
              <a:rPr lang="en-GB" b="1" kern="0" dirty="0" err="1">
                <a:solidFill>
                  <a:srgbClr val="E6791E"/>
                </a:solidFill>
                <a:latin typeface="Montserrat Alternates Black"/>
                <a:ea typeface="Roboto"/>
                <a:cs typeface="Roboto"/>
              </a:rPr>
              <a:t>pleidleisio</a:t>
            </a:r>
            <a:r>
              <a:rPr lang="en-GB" b="1" kern="0" dirty="0">
                <a:solidFill>
                  <a:srgbClr val="E6791E"/>
                </a:solidFill>
                <a:latin typeface="Montserrat Alternates Black"/>
                <a:ea typeface="Roboto"/>
                <a:cs typeface="Roboto"/>
              </a:rPr>
              <a:t>?</a:t>
            </a:r>
            <a:endParaRPr lang="en-US" dirty="0"/>
          </a:p>
        </p:txBody>
      </p:sp>
      <p:sp>
        <p:nvSpPr>
          <p:cNvPr id="7" name="Text Placeholder 6">
            <a:extLst>
              <a:ext uri="{FF2B5EF4-FFF2-40B4-BE49-F238E27FC236}">
                <a16:creationId xmlns:a16="http://schemas.microsoft.com/office/drawing/2014/main" id="{823A4E1A-B0ED-37FE-286A-46A89702C8BF}"/>
              </a:ext>
            </a:extLst>
          </p:cNvPr>
          <p:cNvSpPr>
            <a:spLocks noGrp="1"/>
          </p:cNvSpPr>
          <p:nvPr>
            <p:ph type="body" sz="quarter" idx="11"/>
          </p:nvPr>
        </p:nvSpPr>
        <p:spPr/>
        <p:txBody>
          <a:bodyPr/>
          <a:lstStyle/>
          <a:p>
            <a:r>
              <a:rPr lang="en-GB" dirty="0"/>
              <a:t>Senedd y </a:t>
            </a:r>
            <a:r>
              <a:rPr lang="en-GB" dirty="0" err="1"/>
              <a:t>Deyrnas</a:t>
            </a:r>
            <a:r>
              <a:rPr lang="en-GB" dirty="0"/>
              <a:t> </a:t>
            </a:r>
            <a:r>
              <a:rPr lang="en-GB" dirty="0" err="1"/>
              <a:t>Unedig</a:t>
            </a:r>
            <a:endParaRPr lang="en-GB" dirty="0"/>
          </a:p>
        </p:txBody>
      </p:sp>
      <p:sp>
        <p:nvSpPr>
          <p:cNvPr id="8" name="Text Placeholder 7">
            <a:extLst>
              <a:ext uri="{FF2B5EF4-FFF2-40B4-BE49-F238E27FC236}">
                <a16:creationId xmlns:a16="http://schemas.microsoft.com/office/drawing/2014/main" id="{62F46AB6-7425-FE78-F81F-9330F6306AAC}"/>
              </a:ext>
            </a:extLst>
          </p:cNvPr>
          <p:cNvSpPr>
            <a:spLocks noGrp="1"/>
          </p:cNvSpPr>
          <p:nvPr>
            <p:ph type="body" sz="quarter" idx="12"/>
          </p:nvPr>
        </p:nvSpPr>
        <p:spPr/>
        <p:txBody>
          <a:bodyPr/>
          <a:lstStyle/>
          <a:p>
            <a:r>
              <a:rPr lang="en-GB" dirty="0"/>
              <a:t>Senedd Cymru</a:t>
            </a:r>
          </a:p>
        </p:txBody>
      </p:sp>
      <p:pic>
        <p:nvPicPr>
          <p:cNvPr id="3" name="Picture 4" descr="Download Map Of Wales - Wales Map Clipart - Png Download (#5515620 ...">
            <a:extLst>
              <a:ext uri="{FF2B5EF4-FFF2-40B4-BE49-F238E27FC236}">
                <a16:creationId xmlns:a16="http://schemas.microsoft.com/office/drawing/2014/main" id="{02AB8C02-BA94-A317-BDE4-643F8F8BB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614" y="2916008"/>
            <a:ext cx="2084192" cy="25804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Placeholder 16">
            <a:extLst>
              <a:ext uri="{FF2B5EF4-FFF2-40B4-BE49-F238E27FC236}">
                <a16:creationId xmlns:a16="http://schemas.microsoft.com/office/drawing/2014/main" id="{F6B3AE19-B7C1-B264-9A4A-C49D082890A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6696" r="16696"/>
          <a:stretch>
            <a:fillRect/>
          </a:stretch>
        </p:blipFill>
        <p:spPr>
          <a:xfrm>
            <a:off x="2531338" y="2796435"/>
            <a:ext cx="2700000" cy="2700000"/>
          </a:xfrm>
        </p:spPr>
      </p:pic>
      <p:pic>
        <p:nvPicPr>
          <p:cNvPr id="2" name="Picture 4" descr="UK Map PNG Transparent Images - PNG All">
            <a:extLst>
              <a:ext uri="{FF2B5EF4-FFF2-40B4-BE49-F238E27FC236}">
                <a16:creationId xmlns:a16="http://schemas.microsoft.com/office/drawing/2014/main" id="{4DF51B09-F37E-6888-1DD0-9C195BD7F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062" y="2856222"/>
            <a:ext cx="2131657" cy="258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2609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141863A9-6F81-9D79-EE1E-EDD0695E543C}"/>
              </a:ext>
            </a:extLst>
          </p:cNvPr>
          <p:cNvSpPr>
            <a:spLocks noGrp="1"/>
          </p:cNvSpPr>
          <p:nvPr>
            <p:ph type="body" sz="quarter" idx="19"/>
          </p:nvPr>
        </p:nvSpPr>
        <p:spPr/>
        <p:txBody>
          <a:bodyPr/>
          <a:lstStyle/>
          <a:p>
            <a:r>
              <a:rPr lang="en-GB" dirty="0"/>
              <a:t>Yr Iaith </a:t>
            </a:r>
            <a:r>
              <a:rPr lang="en-GB" dirty="0" err="1"/>
              <a:t>Gymraeg</a:t>
            </a:r>
            <a:endParaRPr lang="en-US" dirty="0" err="1"/>
          </a:p>
        </p:txBody>
      </p:sp>
      <p:pic>
        <p:nvPicPr>
          <p:cNvPr id="27" name="Picture Placeholder 26">
            <a:extLst>
              <a:ext uri="{FF2B5EF4-FFF2-40B4-BE49-F238E27FC236}">
                <a16:creationId xmlns:a16="http://schemas.microsoft.com/office/drawing/2014/main" id="{1C3C8D20-0365-8EC6-D540-B1BF7C5FAE2C}"/>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5D89E1AC-22DB-0970-1ABF-9A675D4235F4}"/>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A977BD2C-EA00-4065-B4E5-79F2BB06F45F}"/>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BF4659A8-4300-E4BD-F3B8-EE579CB5E0B0}"/>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1F3D6776-99CE-0770-BFB2-DCCE2C230C69}"/>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09EE1183-1FEE-9874-EDB2-2707132282D5}"/>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t="49" b="49"/>
          <a:stretch/>
        </p:blipFill>
        <p:spPr/>
      </p:pic>
      <p:sp>
        <p:nvSpPr>
          <p:cNvPr id="35" name="Text Placeholder 34">
            <a:extLst>
              <a:ext uri="{FF2B5EF4-FFF2-40B4-BE49-F238E27FC236}">
                <a16:creationId xmlns:a16="http://schemas.microsoft.com/office/drawing/2014/main" id="{A0581DFC-E090-9F27-1B0F-ACF319786DFE}"/>
              </a:ext>
            </a:extLst>
          </p:cNvPr>
          <p:cNvSpPr>
            <a:spLocks noGrp="1"/>
          </p:cNvSpPr>
          <p:nvPr>
            <p:ph type="body" sz="quarter" idx="30"/>
          </p:nvPr>
        </p:nvSpPr>
        <p:spPr/>
        <p:txBody>
          <a:bodyPr/>
          <a:lstStyle/>
          <a:p>
            <a:r>
              <a:rPr lang="en-GB" dirty="0"/>
              <a:t>Budd-</a:t>
            </a:r>
            <a:r>
              <a:rPr lang="en-GB" dirty="0" err="1"/>
              <a:t>daliadau</a:t>
            </a:r>
          </a:p>
        </p:txBody>
      </p:sp>
      <p:sp>
        <p:nvSpPr>
          <p:cNvPr id="36" name="Text Placeholder 35">
            <a:extLst>
              <a:ext uri="{FF2B5EF4-FFF2-40B4-BE49-F238E27FC236}">
                <a16:creationId xmlns:a16="http://schemas.microsoft.com/office/drawing/2014/main" id="{086749BB-C9CF-0BC9-66CA-C293124F86F8}"/>
              </a:ext>
            </a:extLst>
          </p:cNvPr>
          <p:cNvSpPr>
            <a:spLocks noGrp="1"/>
          </p:cNvSpPr>
          <p:nvPr>
            <p:ph type="body" sz="quarter" idx="31"/>
          </p:nvPr>
        </p:nvSpPr>
        <p:spPr/>
        <p:txBody>
          <a:bodyPr/>
          <a:lstStyle/>
          <a:p>
            <a:r>
              <a:rPr lang="en-GB" dirty="0" err="1"/>
              <a:t>Chwaraeon</a:t>
            </a:r>
          </a:p>
        </p:txBody>
      </p:sp>
      <p:sp>
        <p:nvSpPr>
          <p:cNvPr id="37" name="Text Placeholder 36">
            <a:extLst>
              <a:ext uri="{FF2B5EF4-FFF2-40B4-BE49-F238E27FC236}">
                <a16:creationId xmlns:a16="http://schemas.microsoft.com/office/drawing/2014/main" id="{E5F62CD5-DA52-20EF-2A37-EF04880B3880}"/>
              </a:ext>
            </a:extLst>
          </p:cNvPr>
          <p:cNvSpPr>
            <a:spLocks noGrp="1"/>
          </p:cNvSpPr>
          <p:nvPr>
            <p:ph type="body" sz="quarter" idx="32"/>
          </p:nvPr>
        </p:nvSpPr>
        <p:spPr/>
        <p:txBody>
          <a:bodyPr/>
          <a:lstStyle/>
          <a:p>
            <a:r>
              <a:rPr lang="en-GB" dirty="0" err="1">
                <a:ea typeface="+mj-lt"/>
                <a:cs typeface="+mj-lt"/>
              </a:rPr>
              <a:t>Twristiaeth</a:t>
            </a:r>
            <a:endParaRPr lang="en-US" dirty="0" err="1"/>
          </a:p>
        </p:txBody>
      </p:sp>
      <p:sp>
        <p:nvSpPr>
          <p:cNvPr id="38" name="Text Placeholder 37">
            <a:extLst>
              <a:ext uri="{FF2B5EF4-FFF2-40B4-BE49-F238E27FC236}">
                <a16:creationId xmlns:a16="http://schemas.microsoft.com/office/drawing/2014/main" id="{E567F8E6-9DC2-7ED6-6ED6-69C219A05D7A}"/>
              </a:ext>
            </a:extLst>
          </p:cNvPr>
          <p:cNvSpPr>
            <a:spLocks noGrp="1"/>
          </p:cNvSpPr>
          <p:nvPr>
            <p:ph type="body" sz="quarter" idx="33"/>
          </p:nvPr>
        </p:nvSpPr>
        <p:spPr/>
        <p:txBody>
          <a:bodyPr/>
          <a:lstStyle/>
          <a:p>
            <a:r>
              <a:rPr lang="en-GB" dirty="0" err="1"/>
              <a:t>Gofal</a:t>
            </a:r>
            <a:r>
              <a:rPr lang="en-GB" dirty="0"/>
              <a:t> Iechyd</a:t>
            </a:r>
          </a:p>
        </p:txBody>
      </p:sp>
      <p:sp>
        <p:nvSpPr>
          <p:cNvPr id="39" name="Text Placeholder 38">
            <a:extLst>
              <a:ext uri="{FF2B5EF4-FFF2-40B4-BE49-F238E27FC236}">
                <a16:creationId xmlns:a16="http://schemas.microsoft.com/office/drawing/2014/main" id="{C61C18AC-B7C0-77A5-87C3-4994E1EA5999}"/>
              </a:ext>
            </a:extLst>
          </p:cNvPr>
          <p:cNvSpPr>
            <a:spLocks noGrp="1"/>
          </p:cNvSpPr>
          <p:nvPr>
            <p:ph type="body" sz="quarter" idx="35"/>
          </p:nvPr>
        </p:nvSpPr>
        <p:spPr/>
        <p:txBody>
          <a:bodyPr/>
          <a:lstStyle/>
          <a:p>
            <a:r>
              <a:rPr lang="en-GB" dirty="0" err="1"/>
              <a:t>Bwyd</a:t>
            </a:r>
          </a:p>
        </p:txBody>
      </p:sp>
      <p:sp>
        <p:nvSpPr>
          <p:cNvPr id="40" name="Text Placeholder 39">
            <a:extLst>
              <a:ext uri="{FF2B5EF4-FFF2-40B4-BE49-F238E27FC236}">
                <a16:creationId xmlns:a16="http://schemas.microsoft.com/office/drawing/2014/main" id="{772A191A-2542-C8A8-8469-8AA1EACDF03F}"/>
              </a:ext>
            </a:extLst>
          </p:cNvPr>
          <p:cNvSpPr>
            <a:spLocks noGrp="1"/>
          </p:cNvSpPr>
          <p:nvPr>
            <p:ph type="body" sz="quarter" idx="36"/>
          </p:nvPr>
        </p:nvSpPr>
        <p:spPr/>
        <p:txBody>
          <a:bodyPr/>
          <a:lstStyle/>
          <a:p>
            <a:r>
              <a:rPr lang="en-GB" dirty="0" err="1"/>
              <a:t>Mewnfudo</a:t>
            </a:r>
          </a:p>
        </p:txBody>
      </p:sp>
      <p:pic>
        <p:nvPicPr>
          <p:cNvPr id="71" name="Picture Placeholder 70">
            <a:extLst>
              <a:ext uri="{FF2B5EF4-FFF2-40B4-BE49-F238E27FC236}">
                <a16:creationId xmlns:a16="http://schemas.microsoft.com/office/drawing/2014/main" id="{23AF5845-22E3-5B8D-71A9-8A2864831FBE}"/>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40E8BAEE-4501-6F81-E235-577619A0BD71}"/>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ACC27B92-CBF2-EF54-EC4E-25DDC9D1CC9A}"/>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8201D987-B63E-FE5A-2C52-CB0396067A7C}"/>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7388E849-4331-2067-DB4D-69126D0787A0}"/>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7370FD91-4CBF-76F2-5650-F794DB77D22E}"/>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BF801AC4-CBB5-766C-B0F7-95E36F9AA5D3}"/>
              </a:ext>
            </a:extLst>
          </p:cNvPr>
          <p:cNvSpPr>
            <a:spLocks noGrp="1"/>
          </p:cNvSpPr>
          <p:nvPr>
            <p:ph type="body" sz="quarter" idx="43"/>
          </p:nvPr>
        </p:nvSpPr>
        <p:spPr/>
        <p:txBody>
          <a:bodyPr/>
          <a:lstStyle/>
          <a:p>
            <a:r>
              <a:rPr lang="en-GB" dirty="0"/>
              <a:t>Yr Amgylchedd</a:t>
            </a:r>
          </a:p>
        </p:txBody>
      </p:sp>
      <p:sp>
        <p:nvSpPr>
          <p:cNvPr id="48" name="Text Placeholder 47">
            <a:extLst>
              <a:ext uri="{FF2B5EF4-FFF2-40B4-BE49-F238E27FC236}">
                <a16:creationId xmlns:a16="http://schemas.microsoft.com/office/drawing/2014/main" id="{327A4E69-D43E-6C49-B907-7B37CA2FCD7D}"/>
              </a:ext>
            </a:extLst>
          </p:cNvPr>
          <p:cNvSpPr>
            <a:spLocks noGrp="1"/>
          </p:cNvSpPr>
          <p:nvPr>
            <p:ph type="body" sz="quarter" idx="44"/>
          </p:nvPr>
        </p:nvSpPr>
        <p:spPr/>
        <p:txBody>
          <a:bodyPr/>
          <a:lstStyle/>
          <a:p>
            <a:r>
              <a:rPr lang="en-GB" dirty="0" err="1"/>
              <a:t>Addysg</a:t>
            </a:r>
          </a:p>
        </p:txBody>
      </p:sp>
      <p:sp>
        <p:nvSpPr>
          <p:cNvPr id="49" name="Text Placeholder 48">
            <a:extLst>
              <a:ext uri="{FF2B5EF4-FFF2-40B4-BE49-F238E27FC236}">
                <a16:creationId xmlns:a16="http://schemas.microsoft.com/office/drawing/2014/main" id="{B87DBF48-5C14-DA1F-978C-159F5C9F3974}"/>
              </a:ext>
            </a:extLst>
          </p:cNvPr>
          <p:cNvSpPr>
            <a:spLocks noGrp="1"/>
          </p:cNvSpPr>
          <p:nvPr>
            <p:ph type="body" sz="quarter" idx="45"/>
          </p:nvPr>
        </p:nvSpPr>
        <p:spPr/>
        <p:txBody>
          <a:bodyPr/>
          <a:lstStyle/>
          <a:p>
            <a:r>
              <a:rPr lang="en-GB" dirty="0" err="1"/>
              <a:t>Cyfryngau</a:t>
            </a:r>
          </a:p>
        </p:txBody>
      </p:sp>
      <p:sp>
        <p:nvSpPr>
          <p:cNvPr id="50" name="Text Placeholder 49">
            <a:extLst>
              <a:ext uri="{FF2B5EF4-FFF2-40B4-BE49-F238E27FC236}">
                <a16:creationId xmlns:a16="http://schemas.microsoft.com/office/drawing/2014/main" id="{E9127875-AB75-4131-8918-C03515FA2B1B}"/>
              </a:ext>
            </a:extLst>
          </p:cNvPr>
          <p:cNvSpPr>
            <a:spLocks noGrp="1"/>
          </p:cNvSpPr>
          <p:nvPr>
            <p:ph type="body" sz="quarter" idx="46"/>
          </p:nvPr>
        </p:nvSpPr>
        <p:spPr/>
        <p:txBody>
          <a:bodyPr/>
          <a:lstStyle/>
          <a:p>
            <a:r>
              <a:rPr lang="en-GB" dirty="0" err="1"/>
              <a:t>Cynlluniau</a:t>
            </a:r>
            <a:r>
              <a:rPr lang="en-GB" dirty="0"/>
              <a:t> Tai</a:t>
            </a:r>
          </a:p>
        </p:txBody>
      </p:sp>
      <p:sp>
        <p:nvSpPr>
          <p:cNvPr id="51" name="Text Placeholder 50">
            <a:extLst>
              <a:ext uri="{FF2B5EF4-FFF2-40B4-BE49-F238E27FC236}">
                <a16:creationId xmlns:a16="http://schemas.microsoft.com/office/drawing/2014/main" id="{B0A42BBE-0F73-E24A-CABA-D9F15BBD9D96}"/>
              </a:ext>
            </a:extLst>
          </p:cNvPr>
          <p:cNvSpPr>
            <a:spLocks noGrp="1"/>
          </p:cNvSpPr>
          <p:nvPr>
            <p:ph type="body" sz="quarter" idx="47"/>
          </p:nvPr>
        </p:nvSpPr>
        <p:spPr/>
        <p:txBody>
          <a:bodyPr/>
          <a:lstStyle/>
          <a:p>
            <a:r>
              <a:rPr lang="en-GB" dirty="0" err="1"/>
              <a:t>Troseddu</a:t>
            </a:r>
            <a:r>
              <a:rPr lang="en-GB" dirty="0"/>
              <a:t> a </a:t>
            </a:r>
            <a:r>
              <a:rPr lang="en-GB" dirty="0" err="1"/>
              <a:t>Heddlu</a:t>
            </a:r>
          </a:p>
        </p:txBody>
      </p:sp>
    </p:spTree>
    <p:extLst>
      <p:ext uri="{BB962C8B-B14F-4D97-AF65-F5344CB8AC3E}">
        <p14:creationId xmlns:p14="http://schemas.microsoft.com/office/powerpoint/2010/main" val="1690786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600"/>
</p:tagLst>
</file>

<file path=ppt/tags/tag2.xml><?xml version="1.0" encoding="utf-8"?>
<p:tagLst xmlns:a="http://schemas.openxmlformats.org/drawingml/2006/main" xmlns:r="http://schemas.openxmlformats.org/officeDocument/2006/relationships" xmlns:p="http://schemas.openxmlformats.org/presentationml/2006/main">
  <p:tag name="AS_UNIQUEID" val="601"/>
</p:tagLst>
</file>

<file path=ppt/tags/tag3.xml><?xml version="1.0" encoding="utf-8"?>
<p:tagLst xmlns:a="http://schemas.openxmlformats.org/drawingml/2006/main" xmlns:r="http://schemas.openxmlformats.org/officeDocument/2006/relationships" xmlns:p="http://schemas.openxmlformats.org/presentationml/2006/main">
  <p:tag name="AS_UNIQUEID" val="602"/>
</p:tagLst>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pumpkin">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pumpkin-whit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ictur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olid-pumpkin-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C90774"/>
      </a:hlink>
      <a:folHlink>
        <a:srgbClr val="C90774"/>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olid-pumpkin-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C90774"/>
      </a:hlink>
      <a:folHlink>
        <a:srgbClr val="C90774"/>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38D2AC86A4C4FBC3DEA60853DAB7C" ma:contentTypeVersion="22" ma:contentTypeDescription="Create a new document." ma:contentTypeScope="" ma:versionID="83de3a5a30d6dca9a2ec8db8ecb5066a">
  <xsd:schema xmlns:xsd="http://www.w3.org/2001/XMLSchema" xmlns:xs="http://www.w3.org/2001/XMLSchema" xmlns:p="http://schemas.microsoft.com/office/2006/metadata/properties" xmlns:ns2="8e9a2c76-77bf-443e-b601-56a0286b3d6b" xmlns:ns3="fc39eb25-3250-4c66-9fa1-7554f5d86945" targetNamespace="http://schemas.microsoft.com/office/2006/metadata/properties" ma:root="true" ma:fieldsID="78e38309e0eb3e64caf9b2fb6e1b4595" ns2:_="" ns3:_="">
    <xsd:import namespace="8e9a2c76-77bf-443e-b601-56a0286b3d6b"/>
    <xsd:import namespace="fc39eb25-3250-4c66-9fa1-7554f5d869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a2c76-77bf-443e-b601-56a0286b3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Thumbnail" ma:internalName="Thumbnail">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9ea267-a9ad-47e9-8981-8b6467ce46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9eb25-3250-4c66-9fa1-7554f5d8694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9e2a6f-036f-490a-b496-09be9062b99e}" ma:internalName="TaxCatchAll" ma:showField="CatchAllData" ma:web="fc39eb25-3250-4c66-9fa1-7554f5d86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c39eb25-3250-4c66-9fa1-7554f5d86945" xsi:nil="true"/>
    <Thumbnail xmlns="8e9a2c76-77bf-443e-b601-56a0286b3d6b" xsi:nil="true"/>
    <lcf76f155ced4ddcb4097134ff3c332f xmlns="8e9a2c76-77bf-443e-b601-56a0286b3d6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C3BC58-6B40-40D2-803C-C6898EDC15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a2c76-77bf-443e-b601-56a0286b3d6b"/>
    <ds:schemaRef ds:uri="fc39eb25-3250-4c66-9fa1-7554f5d869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C4F63D-165B-4BD7-A9C0-D305B5F414F6}">
  <ds:schemaRefs>
    <ds:schemaRef ds:uri="http://schemas.microsoft.com/sharepoint/v3/contenttype/forms"/>
  </ds:schemaRefs>
</ds:datastoreItem>
</file>

<file path=customXml/itemProps3.xml><?xml version="1.0" encoding="utf-8"?>
<ds:datastoreItem xmlns:ds="http://schemas.openxmlformats.org/officeDocument/2006/customXml" ds:itemID="{B49913AA-6154-415A-B91F-3C879A79ED9D}">
  <ds:schemaRefs>
    <ds:schemaRef ds:uri="http://purl.org/dc/dcmitype/"/>
    <ds:schemaRef ds:uri="http://schemas.openxmlformats.org/package/2006/metadata/core-properties"/>
    <ds:schemaRef ds:uri="http://www.w3.org/XML/1998/namespace"/>
    <ds:schemaRef ds:uri="8e9a2c76-77bf-443e-b601-56a0286b3d6b"/>
    <ds:schemaRef ds:uri="http://schemas.microsoft.com/office/2006/documentManagement/types"/>
    <ds:schemaRef ds:uri="http://purl.org/dc/elements/1.1/"/>
    <ds:schemaRef ds:uri="http://purl.org/dc/terms/"/>
    <ds:schemaRef ds:uri="http://schemas.microsoft.com/office/infopath/2007/PartnerControls"/>
    <ds:schemaRef ds:uri="fc39eb25-3250-4c66-9fa1-7554f5d8694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125</TotalTime>
  <Words>1346</Words>
  <Application>Microsoft Office PowerPoint</Application>
  <PresentationFormat>Widescreen</PresentationFormat>
  <Paragraphs>153</Paragraphs>
  <Slides>17</Slides>
  <Notes>17</Notes>
  <HiddenSlides>0</HiddenSlides>
  <MMClips>1</MMClips>
  <ScaleCrop>false</ScaleCrop>
  <HeadingPairs>
    <vt:vector size="4" baseType="variant">
      <vt:variant>
        <vt:lpstr>Theme</vt:lpstr>
      </vt:variant>
      <vt:variant>
        <vt:i4>6</vt:i4>
      </vt:variant>
      <vt:variant>
        <vt:lpstr>Slide Titles</vt:lpstr>
      </vt:variant>
      <vt:variant>
        <vt:i4>17</vt:i4>
      </vt:variant>
    </vt:vector>
  </HeadingPairs>
  <TitlesOfParts>
    <vt:vector size="23" baseType="lpstr">
      <vt:lpstr>Office Theme</vt:lpstr>
      <vt:lpstr>Slice-pumpkin</vt:lpstr>
      <vt:lpstr>Slice-pumpkin-white</vt:lpstr>
      <vt:lpstr>Pictures</vt:lpstr>
      <vt:lpstr>Solid-pumpkin-white</vt:lpstr>
      <vt:lpstr>1_Solid-pumpkin-white</vt:lpstr>
      <vt:lpstr>Etholiad y Senedd 2026</vt:lpstr>
      <vt:lpstr>Etholiad Y Senedd 2026</vt:lpstr>
      <vt:lpstr>Etholiad Y Sendd 2026</vt:lpstr>
      <vt:lpstr>PowerPoint Presentation</vt:lpstr>
      <vt:lpstr>PowerPoint Presentation</vt:lpstr>
      <vt:lpstr>PowerPoint Presentation</vt:lpstr>
      <vt:lpstr>Yr hyn mae'r Senedd yn ei wneud</vt:lpstr>
      <vt:lpstr>Beth yw cyfrifoldeb y Senedd, ac am beth ydych chi'n pleidleisio?</vt:lpstr>
      <vt:lpstr>PowerPoint Presentation</vt:lpstr>
      <vt:lpstr>PowerPoint Presentation</vt:lpstr>
      <vt:lpstr>Aelodau o'r Senedd</vt:lpstr>
      <vt:lpstr>Dros bwy ydw i’n pleidleisio?</vt:lpstr>
      <vt:lpstr>Faint o bobl 16-17 oed sydd wedi cofrestru i bleidleisio yng Nghymru?</vt:lpstr>
      <vt:lpstr>Sut i baratoi</vt:lpstr>
      <vt:lpstr>Sut i bleidleisio</vt:lpstr>
      <vt:lpstr> Unrhyw gwestiynau?</vt:lpstr>
      <vt:lpstr>Etholiad Y Senedd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Rebecca Davies</cp:lastModifiedBy>
  <cp:revision>845</cp:revision>
  <dcterms:created xsi:type="dcterms:W3CDTF">2021-02-10T12:48:52Z</dcterms:created>
  <dcterms:modified xsi:type="dcterms:W3CDTF">2025-10-08T14:11:18Z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0x010100F1E38D2AC86A4C4FBC3DEA60853DAB7C</vt:lpwstr>
  </property>
  <property fmtid="{D5CDD505-2E9C-101B-9397-08002B2CF9AE}" pid="3" name="_dlc_DocIdItemGuid">
    <vt:lpwstr>658abd2c-06a8-4796-917d-0ba0d6047232</vt:lpwstr>
  </property>
  <property fmtid="{D5CDD505-2E9C-101B-9397-08002B2CF9AE}" pid="4" name="MediaServiceImageTags">
    <vt:lpwstr/>
  </property>
</Properties>
</file>