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</p:sldIdLst>
  <p:sldSz cx="12192000" cy="6858000"/>
  <p:notesSz cx="6858000" cy="9144000"/>
  <p:embeddedFontLst>
    <p:embeddedFont>
      <p:font typeface="VAG Rounded" charset="0"/>
      <p:regular r:id="rId17"/>
      <p:bold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B00"/>
    <a:srgbClr val="0072BC"/>
    <a:srgbClr val="39B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EB2EC-F096-35A3-C5F0-F64240ACDCE2}" v="286" dt="2025-04-01T08:26:08.261"/>
    <p1510:client id="{85B7B0D4-672E-57E1-D9BC-687E89FE4201}" v="2024" dt="2025-04-01T14:21:22.134"/>
    <p1510:client id="{8A4A50D1-66CD-D625-CECF-26EBF357EA2B}" v="36" dt="2025-04-02T12:59:37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 OKane" userId="S::kath.okane@childcomwales.org.uk::322fc2b1-458b-406d-99c7-17164917c19e" providerId="AD" clId="Web-{273870C1-843A-C8C6-6F0B-8EC63958AEBF}"/>
    <pc:docChg chg="addSld modSld">
      <pc:chgData name="Kath OKane" userId="S::kath.okane@childcomwales.org.uk::322fc2b1-458b-406d-99c7-17164917c19e" providerId="AD" clId="Web-{273870C1-843A-C8C6-6F0B-8EC63958AEBF}" dt="2025-02-11T12:58:59.437" v="255"/>
      <pc:docMkLst>
        <pc:docMk/>
      </pc:docMkLst>
      <pc:sldChg chg="addSp delSp modSp add replId">
        <pc:chgData name="Kath OKane" userId="S::kath.okane@childcomwales.org.uk::322fc2b1-458b-406d-99c7-17164917c19e" providerId="AD" clId="Web-{273870C1-843A-C8C6-6F0B-8EC63958AEBF}" dt="2025-02-11T12:58:59.437" v="255"/>
        <pc:sldMkLst>
          <pc:docMk/>
          <pc:sldMk cId="3975161176" sldId="266"/>
        </pc:sldMkLst>
        <pc:graphicFrameChg chg="mod modGraphic">
          <ac:chgData name="Kath OKane" userId="S::kath.okane@childcomwales.org.uk::322fc2b1-458b-406d-99c7-17164917c19e" providerId="AD" clId="Web-{273870C1-843A-C8C6-6F0B-8EC63958AEBF}" dt="2025-02-11T12:58:59.437" v="255"/>
          <ac:graphicFrameMkLst>
            <pc:docMk/>
            <pc:sldMk cId="3975161176" sldId="266"/>
            <ac:graphicFrameMk id="7" creationId="{02717D09-436E-3F67-CD3F-B6D6A01694F0}"/>
          </ac:graphicFrameMkLst>
        </pc:graphicFrameChg>
        <pc:picChg chg="add mod">
          <ac:chgData name="Kath OKane" userId="S::kath.okane@childcomwales.org.uk::322fc2b1-458b-406d-99c7-17164917c19e" providerId="AD" clId="Web-{273870C1-843A-C8C6-6F0B-8EC63958AEBF}" dt="2025-02-11T12:53:15.752" v="55" actId="1076"/>
          <ac:picMkLst>
            <pc:docMk/>
            <pc:sldMk cId="3975161176" sldId="266"/>
            <ac:picMk id="3" creationId="{730C94A7-BB22-342D-BCE0-4728E05F9F49}"/>
          </ac:picMkLst>
        </pc:picChg>
        <pc:picChg chg="del">
          <ac:chgData name="Kath OKane" userId="S::kath.okane@childcomwales.org.uk::322fc2b1-458b-406d-99c7-17164917c19e" providerId="AD" clId="Web-{273870C1-843A-C8C6-6F0B-8EC63958AEBF}" dt="2025-02-11T12:52:46.235" v="53"/>
          <ac:picMkLst>
            <pc:docMk/>
            <pc:sldMk cId="3975161176" sldId="266"/>
            <ac:picMk id="6" creationId="{DB781EC0-B124-AC6D-5CC2-BC502C411993}"/>
          </ac:picMkLst>
        </pc:picChg>
      </pc:sldChg>
    </pc:docChg>
  </pc:docChgLst>
  <pc:docChgLst>
    <pc:chgData name="Kath OKane" userId="S::kath.okane@childcomwales.org.uk::322fc2b1-458b-406d-99c7-17164917c19e" providerId="AD" clId="Web-{51D5FFAC-98C8-D10A-5AEB-5939F3B3C630}"/>
    <pc:docChg chg="modSld">
      <pc:chgData name="Kath OKane" userId="S::kath.okane@childcomwales.org.uk::322fc2b1-458b-406d-99c7-17164917c19e" providerId="AD" clId="Web-{51D5FFAC-98C8-D10A-5AEB-5939F3B3C630}" dt="2025-03-25T10:15:59.742" v="47"/>
      <pc:docMkLst>
        <pc:docMk/>
      </pc:docMkLst>
      <pc:sldChg chg="modSp">
        <pc:chgData name="Kath OKane" userId="S::kath.okane@childcomwales.org.uk::322fc2b1-458b-406d-99c7-17164917c19e" providerId="AD" clId="Web-{51D5FFAC-98C8-D10A-5AEB-5939F3B3C630}" dt="2025-03-25T10:15:59.742" v="47"/>
        <pc:sldMkLst>
          <pc:docMk/>
          <pc:sldMk cId="2570887924" sldId="263"/>
        </pc:sldMkLst>
        <pc:graphicFrameChg chg="mod modGraphic">
          <ac:chgData name="Kath OKane" userId="S::kath.okane@childcomwales.org.uk::322fc2b1-458b-406d-99c7-17164917c19e" providerId="AD" clId="Web-{51D5FFAC-98C8-D10A-5AEB-5939F3B3C630}" dt="2025-03-25T10:15:59.742" v="47"/>
          <ac:graphicFrameMkLst>
            <pc:docMk/>
            <pc:sldMk cId="2570887924" sldId="263"/>
            <ac:graphicFrameMk id="7" creationId="{95E57E89-148A-2E75-E515-524829352210}"/>
          </ac:graphicFrameMkLst>
        </pc:graphicFrameChg>
      </pc:sldChg>
    </pc:docChg>
  </pc:docChgLst>
  <pc:docChgLst>
    <pc:chgData name="Sophie Williams" userId="S::sophie.williams@childcomwales.org.uk::b2a9301d-445a-4704-aa05-7d1118b38518" providerId="AD" clId="Web-{85B7B0D4-672E-57E1-D9BC-687E89FE4201}"/>
    <pc:docChg chg="modSld">
      <pc:chgData name="Sophie Williams" userId="S::sophie.williams@childcomwales.org.uk::b2a9301d-445a-4704-aa05-7d1118b38518" providerId="AD" clId="Web-{85B7B0D4-672E-57E1-D9BC-687E89FE4201}" dt="2025-04-01T14:21:22.134" v="1141" actId="1076"/>
      <pc:docMkLst>
        <pc:docMk/>
      </pc:docMkLst>
      <pc:sldChg chg="modSp">
        <pc:chgData name="Sophie Williams" userId="S::sophie.williams@childcomwales.org.uk::b2a9301d-445a-4704-aa05-7d1118b38518" providerId="AD" clId="Web-{85B7B0D4-672E-57E1-D9BC-687E89FE4201}" dt="2025-04-01T14:21:22.134" v="1141" actId="1076"/>
        <pc:sldMkLst>
          <pc:docMk/>
          <pc:sldMk cId="3480699405" sldId="256"/>
        </pc:sldMkLst>
        <pc:spChg chg="mod">
          <ac:chgData name="Sophie Williams" userId="S::sophie.williams@childcomwales.org.uk::b2a9301d-445a-4704-aa05-7d1118b38518" providerId="AD" clId="Web-{85B7B0D4-672E-57E1-D9BC-687E89FE4201}" dt="2025-04-01T14:21:22.134" v="1141" actId="1076"/>
          <ac:spMkLst>
            <pc:docMk/>
            <pc:sldMk cId="3480699405" sldId="256"/>
            <ac:spMk id="3" creationId="{00000000-0000-0000-0000-000000000000}"/>
          </ac:spMkLst>
        </pc:sp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04:50.186" v="523" actId="20577"/>
        <pc:sldMkLst>
          <pc:docMk/>
          <pc:sldMk cId="2371732142" sldId="257"/>
        </pc:sldMkLst>
        <pc:spChg chg="add del mod">
          <ac:chgData name="Sophie Williams" userId="S::sophie.williams@childcomwales.org.uk::b2a9301d-445a-4704-aa05-7d1118b38518" providerId="AD" clId="Web-{85B7B0D4-672E-57E1-D9BC-687E89FE4201}" dt="2025-04-01T13:48:17.941" v="17"/>
          <ac:spMkLst>
            <pc:docMk/>
            <pc:sldMk cId="2371732142" sldId="257"/>
            <ac:spMk id="3" creationId="{2A3FE665-F18E-38A6-8F16-C8AE2866A252}"/>
          </ac:spMkLst>
        </pc:spChg>
        <pc:spChg chg="add mod">
          <ac:chgData name="Sophie Williams" userId="S::sophie.williams@childcomwales.org.uk::b2a9301d-445a-4704-aa05-7d1118b38518" providerId="AD" clId="Web-{85B7B0D4-672E-57E1-D9BC-687E89FE4201}" dt="2025-04-01T14:04:50.186" v="523" actId="20577"/>
          <ac:spMkLst>
            <pc:docMk/>
            <pc:sldMk cId="2371732142" sldId="257"/>
            <ac:spMk id="4" creationId="{0726F4EC-69F7-E491-E620-8FFDE701C353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48:22.675" v="20"/>
          <ac:graphicFrameMkLst>
            <pc:docMk/>
            <pc:sldMk cId="2371732142" sldId="257"/>
            <ac:graphicFrameMk id="7" creationId="{ED3FA6AE-29DF-C4F4-B962-CBEE1501E0C1}"/>
          </ac:graphicFrameMkLst>
        </pc:graphicFrameChg>
        <pc:picChg chg="mod modCrop">
          <ac:chgData name="Sophie Williams" userId="S::sophie.williams@childcomwales.org.uk::b2a9301d-445a-4704-aa05-7d1118b38518" providerId="AD" clId="Web-{85B7B0D4-672E-57E1-D9BC-687E89FE4201}" dt="2025-04-01T14:02:59.027" v="401" actId="14100"/>
          <ac:picMkLst>
            <pc:docMk/>
            <pc:sldMk cId="2371732142" sldId="257"/>
            <ac:picMk id="9" creationId="{836C9019-3BCD-72BB-AB05-5C3E79707519}"/>
          </ac:picMkLst>
        </pc:picChg>
        <pc:picChg chg="mod modCrop">
          <ac:chgData name="Sophie Williams" userId="S::sophie.williams@childcomwales.org.uk::b2a9301d-445a-4704-aa05-7d1118b38518" providerId="AD" clId="Web-{85B7B0D4-672E-57E1-D9BC-687E89FE4201}" dt="2025-04-01T14:02:59.058" v="402" actId="14100"/>
          <ac:picMkLst>
            <pc:docMk/>
            <pc:sldMk cId="2371732142" sldId="257"/>
            <ac:picMk id="11" creationId="{C430DD4B-FE9E-FC20-A4B1-CC65AAD87033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06:49.439" v="653" actId="1076"/>
        <pc:sldMkLst>
          <pc:docMk/>
          <pc:sldMk cId="1972235714" sldId="258"/>
        </pc:sldMkLst>
        <pc:spChg chg="add mod">
          <ac:chgData name="Sophie Williams" userId="S::sophie.williams@childcomwales.org.uk::b2a9301d-445a-4704-aa05-7d1118b38518" providerId="AD" clId="Web-{85B7B0D4-672E-57E1-D9BC-687E89FE4201}" dt="2025-04-01T14:06:49.439" v="653" actId="1076"/>
          <ac:spMkLst>
            <pc:docMk/>
            <pc:sldMk cId="1972235714" sldId="258"/>
            <ac:spMk id="5" creationId="{C5E0A126-DA02-AE17-D0BB-78C5EB47051F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49:09.083" v="39"/>
          <ac:graphicFrameMkLst>
            <pc:docMk/>
            <pc:sldMk cId="1972235714" sldId="258"/>
            <ac:graphicFrameMk id="7" creationId="{ED6BE56A-985E-1EFE-59E3-F4D6244FFD12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3:50:05.319" v="59" actId="1076"/>
          <ac:picMkLst>
            <pc:docMk/>
            <pc:sldMk cId="1972235714" sldId="258"/>
            <ac:picMk id="4" creationId="{A6CFA16F-45D2-55FA-DDA5-220EDCC66F21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3:49:58.959" v="57" actId="14100"/>
          <ac:picMkLst>
            <pc:docMk/>
            <pc:sldMk cId="1972235714" sldId="258"/>
            <ac:picMk id="6" creationId="{573258EC-9726-8807-16C3-7E73D0825358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0:17.569" v="882" actId="14100"/>
        <pc:sldMkLst>
          <pc:docMk/>
          <pc:sldMk cId="1091753922" sldId="259"/>
        </pc:sldMkLst>
        <pc:spChg chg="add del mod">
          <ac:chgData name="Sophie Williams" userId="S::sophie.williams@childcomwales.org.uk::b2a9301d-445a-4704-aa05-7d1118b38518" providerId="AD" clId="Web-{85B7B0D4-672E-57E1-D9BC-687E89FE4201}" dt="2025-04-01T13:50:16.913" v="64"/>
          <ac:spMkLst>
            <pc:docMk/>
            <pc:sldMk cId="1091753922" sldId="259"/>
            <ac:spMk id="3" creationId="{95EBE1EB-C308-9028-B469-BA9E76E45FBA}"/>
          </ac:spMkLst>
        </pc:spChg>
        <pc:spChg chg="add mod">
          <ac:chgData name="Sophie Williams" userId="S::sophie.williams@childcomwales.org.uk::b2a9301d-445a-4704-aa05-7d1118b38518" providerId="AD" clId="Web-{85B7B0D4-672E-57E1-D9BC-687E89FE4201}" dt="2025-04-01T14:10:17.569" v="882" actId="14100"/>
          <ac:spMkLst>
            <pc:docMk/>
            <pc:sldMk cId="1091753922" sldId="259"/>
            <ac:spMk id="4" creationId="{D09B640E-9312-618A-CDB9-81DB2520F8AE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0:23.507" v="67"/>
          <ac:graphicFrameMkLst>
            <pc:docMk/>
            <pc:sldMk cId="1091753922" sldId="259"/>
            <ac:graphicFrameMk id="7" creationId="{FE39BA7F-5C8B-E390-1C10-BFDEB04DE2B6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4:09:27.177" v="859" actId="1076"/>
          <ac:picMkLst>
            <pc:docMk/>
            <pc:sldMk cId="1091753922" sldId="259"/>
            <ac:picMk id="5" creationId="{0C23269E-D13B-DF03-53CD-C8167097BA31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4:09:25.724" v="858" actId="1076"/>
          <ac:picMkLst>
            <pc:docMk/>
            <pc:sldMk cId="1091753922" sldId="259"/>
            <ac:picMk id="6" creationId="{A93AE30A-026B-EF09-5F27-2606953E93FA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1:29.712" v="977" actId="1076"/>
        <pc:sldMkLst>
          <pc:docMk/>
          <pc:sldMk cId="3612857812" sldId="260"/>
        </pc:sldMkLst>
        <pc:spChg chg="add mod">
          <ac:chgData name="Sophie Williams" userId="S::sophie.williams@childcomwales.org.uk::b2a9301d-445a-4704-aa05-7d1118b38518" providerId="AD" clId="Web-{85B7B0D4-672E-57E1-D9BC-687E89FE4201}" dt="2025-04-01T14:11:25.759" v="976" actId="20577"/>
          <ac:spMkLst>
            <pc:docMk/>
            <pc:sldMk cId="3612857812" sldId="260"/>
            <ac:spMk id="3" creationId="{62E5D851-5B07-02C2-27A6-049073475ABB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2:48.245" v="146"/>
          <ac:graphicFrameMkLst>
            <pc:docMk/>
            <pc:sldMk cId="3612857812" sldId="260"/>
            <ac:graphicFrameMk id="7" creationId="{506343C1-AFA0-87CA-8FC7-FCEDDF1B48F3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4:11:29.712" v="977" actId="1076"/>
          <ac:picMkLst>
            <pc:docMk/>
            <pc:sldMk cId="3612857812" sldId="260"/>
            <ac:picMk id="5" creationId="{C14E1304-E2CC-FBFF-3768-DC69918B739D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3:53:33.668" v="162" actId="1076"/>
          <ac:picMkLst>
            <pc:docMk/>
            <pc:sldMk cId="3612857812" sldId="260"/>
            <ac:picMk id="6" creationId="{38C4E21D-E149-6906-33C5-3655C29C080C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1:45.212" v="978" actId="20577"/>
        <pc:sldMkLst>
          <pc:docMk/>
          <pc:sldMk cId="3168785496" sldId="261"/>
        </pc:sldMkLst>
        <pc:spChg chg="add mod">
          <ac:chgData name="Sophie Williams" userId="S::sophie.williams@childcomwales.org.uk::b2a9301d-445a-4704-aa05-7d1118b38518" providerId="AD" clId="Web-{85B7B0D4-672E-57E1-D9BC-687E89FE4201}" dt="2025-04-01T14:11:45.212" v="978" actId="20577"/>
          <ac:spMkLst>
            <pc:docMk/>
            <pc:sldMk cId="3168785496" sldId="261"/>
            <ac:spMk id="3" creationId="{B499608B-71F5-F710-815C-B6E7BB32DF15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4:34.685" v="197"/>
          <ac:graphicFrameMkLst>
            <pc:docMk/>
            <pc:sldMk cId="3168785496" sldId="261"/>
            <ac:graphicFrameMk id="7" creationId="{065B3F74-C078-3E17-CA5A-119A8E789EC6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3:55:12.670" v="216" actId="1076"/>
          <ac:picMkLst>
            <pc:docMk/>
            <pc:sldMk cId="3168785496" sldId="261"/>
            <ac:picMk id="5" creationId="{C13234F1-A4E3-1205-17F2-9FD779F1A5C7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3:55:14.249" v="217" actId="1076"/>
          <ac:picMkLst>
            <pc:docMk/>
            <pc:sldMk cId="3168785496" sldId="261"/>
            <ac:picMk id="6" creationId="{C8056428-D3F7-664C-04DB-1DA09C0927FB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2:33.448" v="982" actId="20577"/>
        <pc:sldMkLst>
          <pc:docMk/>
          <pc:sldMk cId="3133667349" sldId="262"/>
        </pc:sldMkLst>
        <pc:spChg chg="add mod">
          <ac:chgData name="Sophie Williams" userId="S::sophie.williams@childcomwales.org.uk::b2a9301d-445a-4704-aa05-7d1118b38518" providerId="AD" clId="Web-{85B7B0D4-672E-57E1-D9BC-687E89FE4201}" dt="2025-04-01T14:12:33.448" v="982" actId="20577"/>
          <ac:spMkLst>
            <pc:docMk/>
            <pc:sldMk cId="3133667349" sldId="262"/>
            <ac:spMk id="3" creationId="{59F07C6C-FAA3-A91F-5F81-ECF348F053C8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5:25.780" v="220"/>
          <ac:graphicFrameMkLst>
            <pc:docMk/>
            <pc:sldMk cId="3133667349" sldId="262"/>
            <ac:graphicFrameMk id="7" creationId="{A8C06CA5-0417-2491-C5E3-207A7A3DF355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3:56:06.031" v="237" actId="1076"/>
          <ac:picMkLst>
            <pc:docMk/>
            <pc:sldMk cId="3133667349" sldId="262"/>
            <ac:picMk id="5" creationId="{0E5C8321-12B4-9A75-421E-3ABFA30E4918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3:56:03.312" v="236" actId="1076"/>
          <ac:picMkLst>
            <pc:docMk/>
            <pc:sldMk cId="3133667349" sldId="262"/>
            <ac:picMk id="6" creationId="{CB6C2FED-089B-CDE2-53E5-6BA6D7E86F11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4:15.888" v="1092" actId="20577"/>
        <pc:sldMkLst>
          <pc:docMk/>
          <pc:sldMk cId="2570887924" sldId="263"/>
        </pc:sldMkLst>
        <pc:spChg chg="add mod">
          <ac:chgData name="Sophie Williams" userId="S::sophie.williams@childcomwales.org.uk::b2a9301d-445a-4704-aa05-7d1118b38518" providerId="AD" clId="Web-{85B7B0D4-672E-57E1-D9BC-687E89FE4201}" dt="2025-04-01T14:14:15.888" v="1092" actId="20577"/>
          <ac:spMkLst>
            <pc:docMk/>
            <pc:sldMk cId="2570887924" sldId="263"/>
            <ac:spMk id="3" creationId="{43E338E0-F88C-4F62-3FB5-379B6ABC2A77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6:14.610" v="241"/>
          <ac:graphicFrameMkLst>
            <pc:docMk/>
            <pc:sldMk cId="2570887924" sldId="263"/>
            <ac:graphicFrameMk id="7" creationId="{95E57E89-148A-2E75-E515-524829352210}"/>
          </ac:graphicFrameMkLst>
        </pc:graphicFrameChg>
        <pc:picChg chg="mod modCrop">
          <ac:chgData name="Sophie Williams" userId="S::sophie.williams@childcomwales.org.uk::b2a9301d-445a-4704-aa05-7d1118b38518" providerId="AD" clId="Web-{85B7B0D4-672E-57E1-D9BC-687E89FE4201}" dt="2025-04-01T13:57:13.892" v="263"/>
          <ac:picMkLst>
            <pc:docMk/>
            <pc:sldMk cId="2570887924" sldId="263"/>
            <ac:picMk id="5" creationId="{7E11A6B1-B317-E103-D57F-0575C9A18086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3:56:50.798" v="258" actId="1076"/>
          <ac:picMkLst>
            <pc:docMk/>
            <pc:sldMk cId="2570887924" sldId="263"/>
            <ac:picMk id="6" creationId="{00C33E14-524D-5C9F-5FB0-600ECFA0C8C7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5:21.906" v="1123" actId="14100"/>
        <pc:sldMkLst>
          <pc:docMk/>
          <pc:sldMk cId="2623249903" sldId="264"/>
        </pc:sldMkLst>
        <pc:spChg chg="del">
          <ac:chgData name="Sophie Williams" userId="S::sophie.williams@childcomwales.org.uk::b2a9301d-445a-4704-aa05-7d1118b38518" providerId="AD" clId="Web-{85B7B0D4-672E-57E1-D9BC-687E89FE4201}" dt="2025-04-01T14:00:11.944" v="353"/>
          <ac:spMkLst>
            <pc:docMk/>
            <pc:sldMk cId="2623249903" sldId="264"/>
            <ac:spMk id="2" creationId="{315DE879-0590-03F9-CB9A-91AC9C8600BA}"/>
          </ac:spMkLst>
        </pc:spChg>
        <pc:spChg chg="add mod">
          <ac:chgData name="Sophie Williams" userId="S::sophie.williams@childcomwales.org.uk::b2a9301d-445a-4704-aa05-7d1118b38518" providerId="AD" clId="Web-{85B7B0D4-672E-57E1-D9BC-687E89FE4201}" dt="2025-04-01T14:15:21.906" v="1123" actId="14100"/>
          <ac:spMkLst>
            <pc:docMk/>
            <pc:sldMk cId="2623249903" sldId="264"/>
            <ac:spMk id="3" creationId="{6E9AEA18-9AE5-2F90-CDAB-DBFB5146314D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9:31.755" v="324"/>
          <ac:graphicFrameMkLst>
            <pc:docMk/>
            <pc:sldMk cId="2623249903" sldId="264"/>
            <ac:graphicFrameMk id="7" creationId="{F5700424-2CD1-0645-E103-563CE7D815E4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4:14:47.577" v="1099" actId="14100"/>
          <ac:picMkLst>
            <pc:docMk/>
            <pc:sldMk cId="2623249903" sldId="264"/>
            <ac:picMk id="5" creationId="{8453E0D1-6405-937A-CA0A-3375C167E41E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4:14:50.373" v="1100" actId="1076"/>
          <ac:picMkLst>
            <pc:docMk/>
            <pc:sldMk cId="2623249903" sldId="264"/>
            <ac:picMk id="6" creationId="{06FD15BD-C857-1470-E8B8-EB93C557A048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14:41.373" v="1097" actId="14100"/>
        <pc:sldMkLst>
          <pc:docMk/>
          <pc:sldMk cId="2458322462" sldId="265"/>
        </pc:sldMkLst>
        <pc:spChg chg="del mod">
          <ac:chgData name="Sophie Williams" userId="S::sophie.williams@childcomwales.org.uk::b2a9301d-445a-4704-aa05-7d1118b38518" providerId="AD" clId="Web-{85B7B0D4-672E-57E1-D9BC-687E89FE4201}" dt="2025-04-01T13:58:23.472" v="307"/>
          <ac:spMkLst>
            <pc:docMk/>
            <pc:sldMk cId="2458322462" sldId="265"/>
            <ac:spMk id="2" creationId="{6462302A-ADEA-5A24-8AAC-9039294C00C1}"/>
          </ac:spMkLst>
        </pc:spChg>
        <pc:spChg chg="add mod">
          <ac:chgData name="Sophie Williams" userId="S::sophie.williams@childcomwales.org.uk::b2a9301d-445a-4704-aa05-7d1118b38518" providerId="AD" clId="Web-{85B7B0D4-672E-57E1-D9BC-687E89FE4201}" dt="2025-04-01T14:14:32.561" v="1093" actId="1076"/>
          <ac:spMkLst>
            <pc:docMk/>
            <pc:sldMk cId="2458322462" sldId="265"/>
            <ac:spMk id="3" creationId="{37FFED32-EB3A-357A-4444-6DE5747C8293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3:57:24.143" v="266"/>
          <ac:graphicFrameMkLst>
            <pc:docMk/>
            <pc:sldMk cId="2458322462" sldId="265"/>
            <ac:graphicFrameMk id="7" creationId="{8566096B-AE15-DF31-D00F-EEB71B8C476C}"/>
          </ac:graphicFrameMkLst>
        </pc:graphicFrameChg>
        <pc:picChg chg="mod modCrop">
          <ac:chgData name="Sophie Williams" userId="S::sophie.williams@childcomwales.org.uk::b2a9301d-445a-4704-aa05-7d1118b38518" providerId="AD" clId="Web-{85B7B0D4-672E-57E1-D9BC-687E89FE4201}" dt="2025-04-01T14:14:41.373" v="1097" actId="14100"/>
          <ac:picMkLst>
            <pc:docMk/>
            <pc:sldMk cId="2458322462" sldId="265"/>
            <ac:picMk id="5" creationId="{6714A07D-7AA1-4890-386C-8815BFA84D05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4:14:41.342" v="1096" actId="14100"/>
          <ac:picMkLst>
            <pc:docMk/>
            <pc:sldMk cId="2458322462" sldId="265"/>
            <ac:picMk id="6" creationId="{CD357F53-B819-390E-2C47-6105DC223400}"/>
          </ac:picMkLst>
        </pc:picChg>
      </pc:sldChg>
      <pc:sldChg chg="addSp delSp modSp">
        <pc:chgData name="Sophie Williams" userId="S::sophie.williams@childcomwales.org.uk::b2a9301d-445a-4704-aa05-7d1118b38518" providerId="AD" clId="Web-{85B7B0D4-672E-57E1-D9BC-687E89FE4201}" dt="2025-04-01T14:21:04.008" v="1139" actId="20577"/>
        <pc:sldMkLst>
          <pc:docMk/>
          <pc:sldMk cId="3975161176" sldId="266"/>
        </pc:sldMkLst>
        <pc:spChg chg="del">
          <ac:chgData name="Sophie Williams" userId="S::sophie.williams@childcomwales.org.uk::b2a9301d-445a-4704-aa05-7d1118b38518" providerId="AD" clId="Web-{85B7B0D4-672E-57E1-D9BC-687E89FE4201}" dt="2025-04-01T14:01:48.681" v="389"/>
          <ac:spMkLst>
            <pc:docMk/>
            <pc:sldMk cId="3975161176" sldId="266"/>
            <ac:spMk id="2" creationId="{FEAFBD32-6138-1B55-5C73-B9B14E3B8BDA}"/>
          </ac:spMkLst>
        </pc:spChg>
        <pc:spChg chg="add mod">
          <ac:chgData name="Sophie Williams" userId="S::sophie.williams@childcomwales.org.uk::b2a9301d-445a-4704-aa05-7d1118b38518" providerId="AD" clId="Web-{85B7B0D4-672E-57E1-D9BC-687E89FE4201}" dt="2025-04-01T14:21:04.008" v="1139" actId="20577"/>
          <ac:spMkLst>
            <pc:docMk/>
            <pc:sldMk cId="3975161176" sldId="266"/>
            <ac:spMk id="4" creationId="{0E69079B-F870-031B-C406-29D5596E4F54}"/>
          </ac:spMkLst>
        </pc:spChg>
        <pc:graphicFrameChg chg="del mod modGraphic">
          <ac:chgData name="Sophie Williams" userId="S::sophie.williams@childcomwales.org.uk::b2a9301d-445a-4704-aa05-7d1118b38518" providerId="AD" clId="Web-{85B7B0D4-672E-57E1-D9BC-687E89FE4201}" dt="2025-04-01T14:00:46.820" v="369"/>
          <ac:graphicFrameMkLst>
            <pc:docMk/>
            <pc:sldMk cId="3975161176" sldId="266"/>
            <ac:graphicFrameMk id="7" creationId="{02717D09-436E-3F67-CD3F-B6D6A01694F0}"/>
          </ac:graphicFrameMkLst>
        </pc:graphicFrameChg>
        <pc:picChg chg="mod">
          <ac:chgData name="Sophie Williams" userId="S::sophie.williams@childcomwales.org.uk::b2a9301d-445a-4704-aa05-7d1118b38518" providerId="AD" clId="Web-{85B7B0D4-672E-57E1-D9BC-687E89FE4201}" dt="2025-04-01T14:02:29.932" v="392" actId="1076"/>
          <ac:picMkLst>
            <pc:docMk/>
            <pc:sldMk cId="3975161176" sldId="266"/>
            <ac:picMk id="3" creationId="{730C94A7-BB22-342D-BCE0-4728E05F9F49}"/>
          </ac:picMkLst>
        </pc:picChg>
        <pc:picChg chg="mod">
          <ac:chgData name="Sophie Williams" userId="S::sophie.williams@childcomwales.org.uk::b2a9301d-445a-4704-aa05-7d1118b38518" providerId="AD" clId="Web-{85B7B0D4-672E-57E1-D9BC-687E89FE4201}" dt="2025-04-01T14:02:31.151" v="393" actId="1076"/>
          <ac:picMkLst>
            <pc:docMk/>
            <pc:sldMk cId="3975161176" sldId="266"/>
            <ac:picMk id="5" creationId="{9A668BEC-6CCB-F7D4-F71C-FC48582EFE8C}"/>
          </ac:picMkLst>
        </pc:picChg>
      </pc:sldChg>
    </pc:docChg>
  </pc:docChgLst>
  <pc:docChgLst>
    <pc:chgData name="Kath OKane" userId="S::kath.okane@childcomwales.org.uk::322fc2b1-458b-406d-99c7-17164917c19e" providerId="AD" clId="Web-{594EB2EC-F096-35A3-C5F0-F64240ACDCE2}"/>
    <pc:docChg chg="modSld">
      <pc:chgData name="Kath OKane" userId="S::kath.okane@childcomwales.org.uk::322fc2b1-458b-406d-99c7-17164917c19e" providerId="AD" clId="Web-{594EB2EC-F096-35A3-C5F0-F64240ACDCE2}" dt="2025-04-01T08:26:06.511" v="275"/>
      <pc:docMkLst>
        <pc:docMk/>
      </pc:docMkLst>
      <pc:sldChg chg="modSp">
        <pc:chgData name="Kath OKane" userId="S::kath.okane@childcomwales.org.uk::322fc2b1-458b-406d-99c7-17164917c19e" providerId="AD" clId="Web-{594EB2EC-F096-35A3-C5F0-F64240ACDCE2}" dt="2025-04-01T08:24:01.440" v="109"/>
        <pc:sldMkLst>
          <pc:docMk/>
          <pc:sldMk cId="1972235714" sldId="258"/>
        </pc:sldMkLst>
        <pc:graphicFrameChg chg="mod modGraphic">
          <ac:chgData name="Kath OKane" userId="S::kath.okane@childcomwales.org.uk::322fc2b1-458b-406d-99c7-17164917c19e" providerId="AD" clId="Web-{594EB2EC-F096-35A3-C5F0-F64240ACDCE2}" dt="2025-04-01T08:24:01.440" v="109"/>
          <ac:graphicFrameMkLst>
            <pc:docMk/>
            <pc:sldMk cId="1972235714" sldId="258"/>
            <ac:graphicFrameMk id="7" creationId="{ED6BE56A-985E-1EFE-59E3-F4D6244FFD12}"/>
          </ac:graphicFrameMkLst>
        </pc:graphicFrameChg>
      </pc:sldChg>
      <pc:sldChg chg="modSp">
        <pc:chgData name="Kath OKane" userId="S::kath.okane@childcomwales.org.uk::322fc2b1-458b-406d-99c7-17164917c19e" providerId="AD" clId="Web-{594EB2EC-F096-35A3-C5F0-F64240ACDCE2}" dt="2025-04-01T08:25:21.445" v="249"/>
        <pc:sldMkLst>
          <pc:docMk/>
          <pc:sldMk cId="1091753922" sldId="259"/>
        </pc:sldMkLst>
        <pc:graphicFrameChg chg="mod modGraphic">
          <ac:chgData name="Kath OKane" userId="S::kath.okane@childcomwales.org.uk::322fc2b1-458b-406d-99c7-17164917c19e" providerId="AD" clId="Web-{594EB2EC-F096-35A3-C5F0-F64240ACDCE2}" dt="2025-04-01T08:25:21.445" v="249"/>
          <ac:graphicFrameMkLst>
            <pc:docMk/>
            <pc:sldMk cId="1091753922" sldId="259"/>
            <ac:graphicFrameMk id="7" creationId="{FE39BA7F-5C8B-E390-1C10-BFDEB04DE2B6}"/>
          </ac:graphicFrameMkLst>
        </pc:graphicFrameChg>
      </pc:sldChg>
      <pc:sldChg chg="modSp">
        <pc:chgData name="Kath OKane" userId="S::kath.okane@childcomwales.org.uk::322fc2b1-458b-406d-99c7-17164917c19e" providerId="AD" clId="Web-{594EB2EC-F096-35A3-C5F0-F64240ACDCE2}" dt="2025-04-01T08:26:06.511" v="275"/>
        <pc:sldMkLst>
          <pc:docMk/>
          <pc:sldMk cId="3612857812" sldId="260"/>
        </pc:sldMkLst>
        <pc:graphicFrameChg chg="mod modGraphic">
          <ac:chgData name="Kath OKane" userId="S::kath.okane@childcomwales.org.uk::322fc2b1-458b-406d-99c7-17164917c19e" providerId="AD" clId="Web-{594EB2EC-F096-35A3-C5F0-F64240ACDCE2}" dt="2025-04-01T08:26:06.511" v="275"/>
          <ac:graphicFrameMkLst>
            <pc:docMk/>
            <pc:sldMk cId="3612857812" sldId="260"/>
            <ac:graphicFrameMk id="7" creationId="{506343C1-AFA0-87CA-8FC7-FCEDDF1B48F3}"/>
          </ac:graphicFrameMkLst>
        </pc:graphicFrameChg>
      </pc:sldChg>
    </pc:docChg>
  </pc:docChgLst>
  <pc:docChgLst>
    <pc:chgData name="Kath OKane" userId="S::kath.okane@childcomwales.org.uk::322fc2b1-458b-406d-99c7-17164917c19e" providerId="AD" clId="Web-{1E6ADB8E-2C2A-669C-780C-613B800D7BD6}"/>
    <pc:docChg chg="modSld">
      <pc:chgData name="Kath OKane" userId="S::kath.okane@childcomwales.org.uk::322fc2b1-458b-406d-99c7-17164917c19e" providerId="AD" clId="Web-{1E6ADB8E-2C2A-669C-780C-613B800D7BD6}" dt="2025-03-26T10:24:57.764" v="318" actId="20577"/>
      <pc:docMkLst>
        <pc:docMk/>
      </pc:docMkLst>
      <pc:sldChg chg="modSp">
        <pc:chgData name="Kath OKane" userId="S::kath.okane@childcomwales.org.uk::322fc2b1-458b-406d-99c7-17164917c19e" providerId="AD" clId="Web-{1E6ADB8E-2C2A-669C-780C-613B800D7BD6}" dt="2025-03-26T10:24:57.764" v="318" actId="20577"/>
        <pc:sldMkLst>
          <pc:docMk/>
          <pc:sldMk cId="3480699405" sldId="256"/>
        </pc:sldMkLst>
        <pc:spChg chg="mod">
          <ac:chgData name="Kath OKane" userId="S::kath.okane@childcomwales.org.uk::322fc2b1-458b-406d-99c7-17164917c19e" providerId="AD" clId="Web-{1E6ADB8E-2C2A-669C-780C-613B800D7BD6}" dt="2025-03-26T10:24:57.764" v="318" actId="20577"/>
          <ac:spMkLst>
            <pc:docMk/>
            <pc:sldMk cId="3480699405" sldId="256"/>
            <ac:spMk id="3" creationId="{00000000-0000-0000-0000-000000000000}"/>
          </ac:spMkLst>
        </pc:spChg>
      </pc:sldChg>
      <pc:sldChg chg="modSp">
        <pc:chgData name="Kath OKane" userId="S::kath.okane@childcomwales.org.uk::322fc2b1-458b-406d-99c7-17164917c19e" providerId="AD" clId="Web-{1E6ADB8E-2C2A-669C-780C-613B800D7BD6}" dt="2025-03-26T10:21:04.787" v="29"/>
        <pc:sldMkLst>
          <pc:docMk/>
          <pc:sldMk cId="2371732142" sldId="257"/>
        </pc:sldMkLst>
        <pc:graphicFrameChg chg="mod modGraphic">
          <ac:chgData name="Kath OKane" userId="S::kath.okane@childcomwales.org.uk::322fc2b1-458b-406d-99c7-17164917c19e" providerId="AD" clId="Web-{1E6ADB8E-2C2A-669C-780C-613B800D7BD6}" dt="2025-03-26T10:21:04.787" v="29"/>
          <ac:graphicFrameMkLst>
            <pc:docMk/>
            <pc:sldMk cId="2371732142" sldId="257"/>
            <ac:graphicFrameMk id="7" creationId="{ED3FA6AE-29DF-C4F4-B962-CBEE1501E0C1}"/>
          </ac:graphicFrameMkLst>
        </pc:graphicFrameChg>
      </pc:sldChg>
      <pc:sldChg chg="modSp">
        <pc:chgData name="Kath OKane" userId="S::kath.okane@childcomwales.org.uk::322fc2b1-458b-406d-99c7-17164917c19e" providerId="AD" clId="Web-{1E6ADB8E-2C2A-669C-780C-613B800D7BD6}" dt="2025-03-26T10:22:06.352" v="53"/>
        <pc:sldMkLst>
          <pc:docMk/>
          <pc:sldMk cId="1091753922" sldId="259"/>
        </pc:sldMkLst>
        <pc:graphicFrameChg chg="mod modGraphic">
          <ac:chgData name="Kath OKane" userId="S::kath.okane@childcomwales.org.uk::322fc2b1-458b-406d-99c7-17164917c19e" providerId="AD" clId="Web-{1E6ADB8E-2C2A-669C-780C-613B800D7BD6}" dt="2025-03-26T10:22:06.352" v="53"/>
          <ac:graphicFrameMkLst>
            <pc:docMk/>
            <pc:sldMk cId="1091753922" sldId="259"/>
            <ac:graphicFrameMk id="7" creationId="{FE39BA7F-5C8B-E390-1C10-BFDEB04DE2B6}"/>
          </ac:graphicFrameMkLst>
        </pc:graphicFrameChg>
      </pc:sldChg>
      <pc:sldChg chg="modSp">
        <pc:chgData name="Kath OKane" userId="S::kath.okane@childcomwales.org.uk::322fc2b1-458b-406d-99c7-17164917c19e" providerId="AD" clId="Web-{1E6ADB8E-2C2A-669C-780C-613B800D7BD6}" dt="2025-03-26T10:24:23.794" v="317"/>
        <pc:sldMkLst>
          <pc:docMk/>
          <pc:sldMk cId="2570887924" sldId="263"/>
        </pc:sldMkLst>
        <pc:graphicFrameChg chg="mod modGraphic">
          <ac:chgData name="Kath OKane" userId="S::kath.okane@childcomwales.org.uk::322fc2b1-458b-406d-99c7-17164917c19e" providerId="AD" clId="Web-{1E6ADB8E-2C2A-669C-780C-613B800D7BD6}" dt="2025-03-26T10:24:23.794" v="317"/>
          <ac:graphicFrameMkLst>
            <pc:docMk/>
            <pc:sldMk cId="2570887924" sldId="263"/>
            <ac:graphicFrameMk id="7" creationId="{95E57E89-148A-2E75-E515-524829352210}"/>
          </ac:graphicFrameMkLst>
        </pc:graphicFrameChg>
      </pc:sldChg>
    </pc:docChg>
  </pc:docChgLst>
  <pc:docChgLst>
    <pc:chgData name="Rhiannon Llewelyn" userId="S::rhiannon.llewelyn@childcomwales.org.uk::46c67b8b-09de-45f8-a87d-f04795dd1920" providerId="AD" clId="Web-{8A4A50D1-66CD-D625-CECF-26EBF357EA2B}"/>
    <pc:docChg chg="modSld">
      <pc:chgData name="Rhiannon Llewelyn" userId="S::rhiannon.llewelyn@childcomwales.org.uk::46c67b8b-09de-45f8-a87d-f04795dd1920" providerId="AD" clId="Web-{8A4A50D1-66CD-D625-CECF-26EBF357EA2B}" dt="2025-04-02T12:59:37.870" v="26" actId="20577"/>
      <pc:docMkLst>
        <pc:docMk/>
      </pc:docMkLst>
      <pc:sldChg chg="modSp">
        <pc:chgData name="Rhiannon Llewelyn" userId="S::rhiannon.llewelyn@childcomwales.org.uk::46c67b8b-09de-45f8-a87d-f04795dd1920" providerId="AD" clId="Web-{8A4A50D1-66CD-D625-CECF-26EBF357EA2B}" dt="2025-04-02T12:25:46.769" v="1" actId="20577"/>
        <pc:sldMkLst>
          <pc:docMk/>
          <pc:sldMk cId="3480699405" sldId="256"/>
        </pc:sldMkLst>
        <pc:spChg chg="mod">
          <ac:chgData name="Rhiannon Llewelyn" userId="S::rhiannon.llewelyn@childcomwales.org.uk::46c67b8b-09de-45f8-a87d-f04795dd1920" providerId="AD" clId="Web-{8A4A50D1-66CD-D625-CECF-26EBF357EA2B}" dt="2025-04-02T12:25:46.769" v="1" actId="20577"/>
          <ac:spMkLst>
            <pc:docMk/>
            <pc:sldMk cId="3480699405" sldId="256"/>
            <ac:spMk id="3" creationId="{00000000-0000-0000-0000-000000000000}"/>
          </ac:spMkLst>
        </pc:spChg>
      </pc:sldChg>
      <pc:sldChg chg="modSp">
        <pc:chgData name="Rhiannon Llewelyn" userId="S::rhiannon.llewelyn@childcomwales.org.uk::46c67b8b-09de-45f8-a87d-f04795dd1920" providerId="AD" clId="Web-{8A4A50D1-66CD-D625-CECF-26EBF357EA2B}" dt="2025-04-02T12:59:37.870" v="26" actId="20577"/>
        <pc:sldMkLst>
          <pc:docMk/>
          <pc:sldMk cId="3133667349" sldId="262"/>
        </pc:sldMkLst>
        <pc:spChg chg="mod">
          <ac:chgData name="Rhiannon Llewelyn" userId="S::rhiannon.llewelyn@childcomwales.org.uk::46c67b8b-09de-45f8-a87d-f04795dd1920" providerId="AD" clId="Web-{8A4A50D1-66CD-D625-CECF-26EBF357EA2B}" dt="2025-04-02T12:59:37.870" v="26" actId="20577"/>
          <ac:spMkLst>
            <pc:docMk/>
            <pc:sldMk cId="3133667349" sldId="262"/>
            <ac:spMk id="3" creationId="{59F07C6C-FAA3-A91F-5F81-ECF348F053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123F9-9565-47AE-89DC-3EEC9FA2E9CC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E580C-CE04-4619-B3B4-5978DBBFC9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01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childrenscommissioner.wales/" TargetMode="External"/><Relationship Id="rId4" Type="http://schemas.openxmlformats.org/officeDocument/2006/relationships/hyperlink" Target="http://comisiynyddplant.cymru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1"/>
            <a:ext cx="11329200" cy="496941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864001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999" y="1663431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3000"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503568"/>
            <a:ext cx="1133755" cy="112928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B8221A8F-4D3A-40E7-E0A4-DA5F22D6195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964" y="5622653"/>
            <a:ext cx="994038" cy="92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70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Gree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6878AB3-876C-4D0F-AE3F-3AEE9E932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0768790-44B4-46D1-9166-3E5D6A5F0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D7AF87-3CE7-9E73-FB97-F40A9D2B1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45184D7-B6DC-75B4-DBCD-A1D601897E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53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- Blue">
    <p:bg>
      <p:bgPr>
        <a:solidFill>
          <a:srgbClr val="FAC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4" cy="11384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78879" y="5555347"/>
            <a:ext cx="1081123" cy="100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6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Re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77811"/>
            <a:ext cx="11329200" cy="4878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1548000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82" y="2347430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3D187C6-C031-4ECC-B48D-F07C053680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5999" y="4165884"/>
            <a:ext cx="2743200" cy="365125"/>
          </a:xfrm>
        </p:spPr>
        <p:txBody>
          <a:bodyPr lIns="0" tIns="0" rIns="0" bIns="0"/>
          <a:lstStyle>
            <a:lvl1pPr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7-Oct-18</a:t>
            </a:r>
          </a:p>
        </p:txBody>
      </p:sp>
      <p:pic>
        <p:nvPicPr>
          <p:cNvPr id="9" name="Picture 8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358199-9C12-6265-B141-944DC5B22D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74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- Green">
    <p:bg>
      <p:bgPr>
        <a:solidFill>
          <a:srgbClr val="39B5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A3550E-254A-4239-99B2-82AF8A1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77811"/>
            <a:ext cx="11329200" cy="48781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1548000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82" y="2347430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D46338-8DD9-4E5C-84DF-668003A6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8000" y="4165884"/>
            <a:ext cx="2736000" cy="365125"/>
          </a:xfrm>
        </p:spPr>
        <p:txBody>
          <a:bodyPr lIns="0" tIns="0" rIns="0" bIns="0"/>
          <a:lstStyle>
            <a:lvl1pPr algn="ctr">
              <a:defRPr sz="2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7-Oct-18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BE7177-9AB3-64F6-C376-9BD1D6FC47E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5" name="Picture 4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F240EE6F-BF4C-C25C-E449-36E1B135649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1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tro Slide - Full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7F50E-B990-456C-BBA9-0BF5EC722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864001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l">
              <a:defRPr sz="6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83950-050A-41C1-BFDC-773E9002A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5999" y="1663431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l">
              <a:buNone/>
              <a:defRPr sz="3000">
                <a:solidFill>
                  <a:schemeClr val="bg2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1"/>
            <a:ext cx="11329200" cy="1222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5076000"/>
            <a:ext cx="11329200" cy="4136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B28AA99-66A9-78CA-E06D-E03EE730A01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503568"/>
            <a:ext cx="1133755" cy="1129282"/>
          </a:xfrm>
          <a:prstGeom prst="rect">
            <a:avLst/>
          </a:prstGeom>
        </p:spPr>
      </p:pic>
      <p:pic>
        <p:nvPicPr>
          <p:cNvPr id="6" name="Picture 5" descr="A black background with red text&#10;&#10;Description automatically generated with medium confidence">
            <a:extLst>
              <a:ext uri="{FF2B5EF4-FFF2-40B4-BE49-F238E27FC236}">
                <a16:creationId xmlns:a16="http://schemas.microsoft.com/office/drawing/2014/main" id="{29D90C22-DFCA-89B0-6976-B1DA9DD7DDC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964" y="5622653"/>
            <a:ext cx="994038" cy="92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2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Blu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FC0822B-6C90-472B-AB40-0806ED99F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6000" y="1548000"/>
            <a:ext cx="10304835" cy="830997"/>
          </a:xfrm>
        </p:spPr>
        <p:txBody>
          <a:bodyPr lIns="0" tIns="0" rIns="0" bIns="0" anchor="t" anchorCtr="0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52B1172-2D36-4CE2-8E6D-A288A9F0B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582" y="2347430"/>
            <a:ext cx="10304835" cy="415498"/>
          </a:xfrm>
        </p:spPr>
        <p:txBody>
          <a:bodyPr lIns="0" tIns="0" rIns="0" bIns="0">
            <a:sp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VAG Rounded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17D739E-EFF1-5A7A-A658-1C43BD00CBD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14" name="Picture 13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54F5B066-85A4-290A-F6B7-6DF5E9D85E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01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D0A40B-4C9E-4E7D-924E-47CA6AD432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1"/>
            <a:ext cx="11329200" cy="1222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631683-08CB-4406-8275-702BCEA097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5724000"/>
            <a:ext cx="11329200" cy="413656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A3654759-EE2D-42CC-BB58-034A7D08496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51999" y="5976000"/>
            <a:ext cx="4320000" cy="464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792288" algn="l"/>
                <a:tab pos="2865438" algn="ctr"/>
                <a:tab pos="5730875" algn="r"/>
              </a:tabLst>
            </a:pP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400" b="0" i="0" u="none" strike="noStrike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complantcymru</a:t>
            </a: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400" b="0" i="0" u="none" strike="noStrike" kern="1200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comisiynyddplant.cymru</a:t>
            </a:r>
            <a:endParaRPr kumimoji="0" lang="cy-GB" altLang="en-US" sz="1400" b="0" i="0" u="none" strike="noStrike" kern="1200" cap="none" normalizeH="0" baseline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792288" algn="l"/>
                <a:tab pos="2865438" algn="ctr"/>
                <a:tab pos="5730875" algn="r"/>
              </a:tabLst>
            </a:pP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@</a:t>
            </a:r>
            <a:r>
              <a:rPr kumimoji="0" lang="cy-GB" altLang="en-US" sz="1400" b="0" i="0" u="none" strike="noStrike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childcomwales</a:t>
            </a:r>
            <a:r>
              <a:rPr kumimoji="0" lang="cy-GB" altLang="en-US" sz="1400" b="0" i="0" u="none" strike="noStrike" cap="none" normalizeH="0" baseline="0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cs typeface="Times New Roman" panose="02020603050405020304" pitchFamily="18" charset="0"/>
              </a:rPr>
              <a:t>	</a:t>
            </a:r>
            <a:r>
              <a:rPr kumimoji="0" lang="cy-GB" altLang="en-US" sz="1400" b="0" i="0" u="none" strike="noStrike" kern="1200" cap="none" normalizeH="0" baseline="0" err="1">
                <a:ln>
                  <a:noFill/>
                </a:ln>
                <a:solidFill>
                  <a:schemeClr val="bg2"/>
                </a:solidFill>
                <a:effectLst/>
                <a:latin typeface="VAG Rounded" pitchFamily="50" charset="0"/>
                <a:ea typeface="+mn-ea"/>
                <a:cs typeface="Times New Roman" panose="02020603050405020304" pitchFamily="18" charset="0"/>
              </a:rPr>
              <a:t>childrenscommissioner.wales</a:t>
            </a:r>
            <a:endParaRPr kumimoji="0" lang="en-GB" altLang="en-US" sz="1400" b="0" i="0" u="none" strike="noStrike" kern="1200" cap="none" normalizeH="0" baseline="0">
              <a:ln>
                <a:noFill/>
              </a:ln>
              <a:solidFill>
                <a:schemeClr val="bg2"/>
              </a:solidFill>
              <a:effectLst/>
              <a:latin typeface="VAG Rounded" pitchFamily="50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47E2740-0F3A-49B8-92C1-43321C4DD2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00000" y="1512000"/>
            <a:ext cx="8593200" cy="4212000"/>
          </a:xfrm>
        </p:spPr>
        <p:txBody>
          <a:bodyPr lIns="0" tIns="0" rIns="0">
            <a:noAutofit/>
          </a:bodyPr>
          <a:lstStyle>
            <a:lvl1pPr>
              <a:defRPr b="1">
                <a:solidFill>
                  <a:schemeClr val="bg2"/>
                </a:solidFill>
                <a:latin typeface="VAG Rounded Std Thin" panose="020F0402020204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Rectangle 11">
            <a:hlinkClick r:id="rId4"/>
            <a:extLst>
              <a:ext uri="{FF2B5EF4-FFF2-40B4-BE49-F238E27FC236}">
                <a16:creationId xmlns:a16="http://schemas.microsoft.com/office/drawing/2014/main" id="{E02D5032-7F75-405A-B222-831AB1EC6845}"/>
              </a:ext>
            </a:extLst>
          </p:cNvPr>
          <p:cNvSpPr/>
          <p:nvPr userDrawn="1"/>
        </p:nvSpPr>
        <p:spPr>
          <a:xfrm>
            <a:off x="9231086" y="5974080"/>
            <a:ext cx="1994263" cy="163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5"/>
            <a:extLst>
              <a:ext uri="{FF2B5EF4-FFF2-40B4-BE49-F238E27FC236}">
                <a16:creationId xmlns:a16="http://schemas.microsoft.com/office/drawing/2014/main" id="{0260D4DC-8A33-4918-B54F-178C0A33992F}"/>
              </a:ext>
            </a:extLst>
          </p:cNvPr>
          <p:cNvSpPr/>
          <p:nvPr userDrawn="1"/>
        </p:nvSpPr>
        <p:spPr>
          <a:xfrm>
            <a:off x="9231086" y="6247679"/>
            <a:ext cx="2386149" cy="178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0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Pink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70A7857-2A17-4545-8F08-164E289C25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516818EA-85F8-44FB-8813-18A7EF3757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671861-8307-27A2-00F4-B5896B9D7A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9F5FACD-5321-506C-F7D3-1E48D854708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90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Purpl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7ECAE7AA-4351-4C21-B3EB-5378990286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C87B527-9C95-426A-A3A0-11C08ACAF5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D0DF32-DB86-4561-55C7-9DB54EA9684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49D41B97-87DB-815D-6359-6E93C38B809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7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- Blue">
    <p:bg>
      <p:bgPr>
        <a:solidFill>
          <a:srgbClr val="007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E0BAE2-2E0E-4E91-9C86-6137EC4D19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432003"/>
            <a:ext cx="11329200" cy="1222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74ED251-D41F-4894-AE87-87B969EAF32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3" y="5076000"/>
            <a:ext cx="11329200" cy="4136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1A5DA7-AA85-49F2-BAAD-A171521305D3}"/>
              </a:ext>
            </a:extLst>
          </p:cNvPr>
          <p:cNvCxnSpPr/>
          <p:nvPr userDrawn="1"/>
        </p:nvCxnSpPr>
        <p:spPr>
          <a:xfrm>
            <a:off x="1799400" y="3927600"/>
            <a:ext cx="252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5DD9D79-DCC4-4119-A5A5-C31167AB46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0000" y="1511999"/>
            <a:ext cx="8593200" cy="2412000"/>
          </a:xfrm>
        </p:spPr>
        <p:txBody>
          <a:bodyPr lIns="0" tIns="0" rIns="0" bIns="1524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0A31E7-103F-41CA-A05A-3385EB97E5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00000" y="3927600"/>
            <a:ext cx="8593200" cy="1152000"/>
          </a:xfrm>
        </p:spPr>
        <p:txBody>
          <a:bodyPr lIns="0" tIns="152400" rIns="0" bIns="0">
            <a:noAutofit/>
          </a:bodyPr>
          <a:lstStyle>
            <a:lvl1pPr marL="0" indent="0"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VAG Rounded Std Thin" panose="020F0402020204020204" pitchFamily="34" charset="0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CB53C1-E319-48BB-3A25-F8AE2BDAAB0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1998" y="5494353"/>
            <a:ext cx="1133755" cy="1138498"/>
          </a:xfrm>
          <a:prstGeom prst="rect">
            <a:avLst/>
          </a:prstGeom>
        </p:spPr>
      </p:pic>
      <p:pic>
        <p:nvPicPr>
          <p:cNvPr id="3" name="Picture 2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61CECFB0-C293-5EBA-BB22-1B969325EE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79" y="5555347"/>
            <a:ext cx="1081123" cy="1004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8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36C5B0-BCE9-4190-B09A-DBC0AA33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15FE0C-6F9B-4E90-8B7D-20A721057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D1D29-2E01-48A5-96E1-EDB95AC10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AA6C1-B524-4083-8985-4658D9A351CB}" type="datetimeFigureOut">
              <a:rPr lang="en-GB" smtClean="0"/>
              <a:t>02/04/2025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DCDDF-CFCD-4C49-922F-73DA90588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BF52E-53C0-4F36-8CFC-2FC836391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8EB8B-7571-4EDF-8436-56B4162271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3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VAG Rounded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510" y="694207"/>
            <a:ext cx="10304835" cy="3656386"/>
          </a:xfrm>
        </p:spPr>
        <p:txBody>
          <a:bodyPr/>
          <a:lstStyle/>
          <a:p>
            <a:br>
              <a:rPr lang="en-GB" sz="2400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289957" y="2140193"/>
            <a:ext cx="967538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Arial"/>
                <a:cs typeface="Arial"/>
              </a:rPr>
              <a:t>Right of the Month</a:t>
            </a:r>
            <a:r>
              <a:rPr lang="en-US" sz="4400" dirty="0">
                <a:latin typeface="+mj-lt"/>
              </a:rPr>
              <a:t> 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0699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1A1C60-22FC-EA31-7255-5322B2FDA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FD15BD-C857-1470-E8B8-EB93C557A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5679" y="1277386"/>
            <a:ext cx="2765685" cy="36029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53E0D1-6405-937A-CA0A-3375C167E4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09670" y="1279318"/>
            <a:ext cx="2690018" cy="35475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9AEA18-9AE5-2F90-CDAB-DBFB5146314D}"/>
              </a:ext>
            </a:extLst>
          </p:cNvPr>
          <p:cNvSpPr txBox="1"/>
          <p:nvPr/>
        </p:nvSpPr>
        <p:spPr>
          <a:xfrm>
            <a:off x="6568430" y="736432"/>
            <a:ext cx="5235879" cy="498598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Arial"/>
                <a:cs typeface="Arial"/>
              </a:rPr>
              <a:t>June/July – Article 31 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400" i="1" dirty="0">
                <a:latin typeface="Arial"/>
                <a:cs typeface="Arial"/>
              </a:rPr>
              <a:t>*Links to international day of play; Sports Day; Fun &amp; Fitness Week</a:t>
            </a:r>
            <a:endParaRPr lang="en-US" sz="1400" i="1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is your favourite game to play with friends and why?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How do you like to spend your free time? 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is the best thing about summer holidays? 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3249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DFD12-033F-8832-2AB5-C2B89D9DA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668BEC-6CCB-F7D4-F71C-FC48582EF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6102" y="1382291"/>
            <a:ext cx="2607640" cy="3444581"/>
          </a:xfrm>
          <a:prstGeom prst="rect">
            <a:avLst/>
          </a:prstGeom>
        </p:spPr>
      </p:pic>
      <p:pic>
        <p:nvPicPr>
          <p:cNvPr id="3" name="Picture 2" descr="A poster with a picture of clothes and a house&#10;&#10;AI-generated content may be incorrect.">
            <a:extLst>
              <a:ext uri="{FF2B5EF4-FFF2-40B4-BE49-F238E27FC236}">
                <a16:creationId xmlns:a16="http://schemas.microsoft.com/office/drawing/2014/main" id="{730C94A7-BB22-342D-BCE0-4728E05F9F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50" y="1387293"/>
            <a:ext cx="2645118" cy="34506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E69079B-F870-031B-C406-29D5596E4F54}"/>
              </a:ext>
            </a:extLst>
          </p:cNvPr>
          <p:cNvSpPr txBox="1"/>
          <p:nvPr/>
        </p:nvSpPr>
        <p:spPr>
          <a:xfrm>
            <a:off x="6697102" y="1167218"/>
            <a:ext cx="4877176" cy="38677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Arial"/>
                <a:cs typeface="Arial"/>
              </a:rPr>
              <a:t>August – Article 31 &amp; Article 27 </a:t>
            </a:r>
            <a:endParaRPr lang="en-GB" sz="2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is your favourite game and why?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Is there any free clubs or play activities in your area? 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Are there Food and Fun activities near you? </a:t>
            </a:r>
            <a:endParaRPr lang="en-GB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516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FA7FE4-32BC-27BF-1816-80C16A783123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6C9019-3BCD-72BB-AB05-5C3E79707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" r="-86" b="3827"/>
          <a:stretch/>
        </p:blipFill>
        <p:spPr>
          <a:xfrm>
            <a:off x="3405312" y="1094230"/>
            <a:ext cx="2631215" cy="378549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430DD4B-FE9E-FC20-A4B1-CC65AAD870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1" t="-789" r="760" b="4075"/>
          <a:stretch/>
        </p:blipFill>
        <p:spPr>
          <a:xfrm>
            <a:off x="504827" y="1098942"/>
            <a:ext cx="2650246" cy="37921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726F4EC-69F7-E491-E620-8FFDE701C353}"/>
              </a:ext>
            </a:extLst>
          </p:cNvPr>
          <p:cNvSpPr txBox="1"/>
          <p:nvPr/>
        </p:nvSpPr>
        <p:spPr>
          <a:xfrm>
            <a:off x="6717476" y="1095159"/>
            <a:ext cx="5065048" cy="40384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September - Article 28</a:t>
            </a:r>
            <a:endParaRPr lang="en-US" sz="2000" b="1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Think about one subject or topic you think you're strong at and one you'd like to improve this year – share with your partner.</a:t>
            </a:r>
            <a:endParaRPr lang="en-US" b="1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Do all young people get to access their right to an education? If not what may stop them and who could help them?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732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AAA059-7F4A-119E-F02A-56A674632B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54FCE6D-C9F8-9B72-F01B-A97C9A170ACD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CFA16F-45D2-55FA-DDA5-220EDCC66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459" y="1048265"/>
            <a:ext cx="2793616" cy="39240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73258EC-9726-8807-16C3-7E73D08253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67" y="1048265"/>
            <a:ext cx="2783320" cy="39272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E0A126-DA02-AE17-D0BB-78C5EB47051F}"/>
              </a:ext>
            </a:extLst>
          </p:cNvPr>
          <p:cNvSpPr txBox="1"/>
          <p:nvPr/>
        </p:nvSpPr>
        <p:spPr>
          <a:xfrm>
            <a:off x="6851342" y="786241"/>
            <a:ext cx="4787021" cy="46576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Arial"/>
                <a:cs typeface="Arial"/>
              </a:rPr>
              <a:t>October – Article 12  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i="1" dirty="0">
                <a:solidFill>
                  <a:srgbClr val="000000"/>
                </a:solidFill>
                <a:latin typeface="Arial"/>
                <a:cs typeface="Arial"/>
              </a:rPr>
              <a:t>*Link to pupil voice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Who listens to you in school? 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Does your school have a school council or pupil voice group? How do they listen to you?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Can you think of other ways your school, local council or decision makers in your area listen to children and young people?</a:t>
            </a:r>
          </a:p>
        </p:txBody>
      </p:sp>
    </p:spTree>
    <p:extLst>
      <p:ext uri="{BB962C8B-B14F-4D97-AF65-F5344CB8AC3E}">
        <p14:creationId xmlns:p14="http://schemas.microsoft.com/office/powerpoint/2010/main" val="197223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ED5A2-E118-30D0-331E-A355CCE23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33AF49-DB87-00EC-CF86-198CC3E2A518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3AE30A-026B-EF09-5F27-2606953E9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2699" y="1388076"/>
            <a:ext cx="2392023" cy="34536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23269E-D13B-DF03-53CD-C8167097BA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128" y="1388076"/>
            <a:ext cx="2371429" cy="34536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9B640E-9312-618A-CDB9-81DB2520F8AE}"/>
              </a:ext>
            </a:extLst>
          </p:cNvPr>
          <p:cNvSpPr txBox="1"/>
          <p:nvPr/>
        </p:nvSpPr>
        <p:spPr>
          <a:xfrm>
            <a:off x="5751888" y="642934"/>
            <a:ext cx="6150053" cy="49403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1" dirty="0">
                <a:latin typeface="Arial"/>
                <a:cs typeface="Arial"/>
              </a:rPr>
              <a:t>November – Article 19 </a:t>
            </a:r>
            <a:endParaRPr lang="en-GB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i="1" dirty="0">
                <a:latin typeface="Arial"/>
                <a:cs typeface="Arial"/>
              </a:rPr>
              <a:t>*Link to anti-bullying week</a:t>
            </a:r>
            <a:endParaRPr lang="en-GB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GB" sz="16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latin typeface="Arial"/>
                <a:cs typeface="Arial"/>
              </a:rPr>
              <a:t>What adults keep you safe in different situations? Think about safety at home, in school and in your community.</a:t>
            </a:r>
          </a:p>
          <a:p>
            <a:pPr>
              <a:lnSpc>
                <a:spcPct val="150000"/>
              </a:lnSpc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latin typeface="Arial"/>
                <a:cs typeface="Arial"/>
              </a:rPr>
              <a:t>Does your school/group have rules or policies about keeping you safe? What do they include?</a:t>
            </a:r>
          </a:p>
          <a:p>
            <a:pPr>
              <a:lnSpc>
                <a:spcPct val="150000"/>
              </a:lnSpc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latin typeface="Arial"/>
                <a:cs typeface="Arial"/>
              </a:rPr>
              <a:t>If you think somebody is not safe or being kept safe what could you do? </a:t>
            </a:r>
          </a:p>
          <a:p>
            <a:pPr>
              <a:lnSpc>
                <a:spcPct val="150000"/>
              </a:lnSpc>
            </a:pP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latin typeface="Arial"/>
                <a:cs typeface="Arial"/>
              </a:rPr>
              <a:t>What should you do if you ever feel unsafe or unhappy?</a:t>
            </a:r>
          </a:p>
        </p:txBody>
      </p:sp>
    </p:spTree>
    <p:extLst>
      <p:ext uri="{BB962C8B-B14F-4D97-AF65-F5344CB8AC3E}">
        <p14:creationId xmlns:p14="http://schemas.microsoft.com/office/powerpoint/2010/main" val="1091753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ABABA-D0AF-AE7C-BBCE-7B2E14807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48EE9F-096A-681C-36E1-02A919415D59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C4E21D-E149-6906-33C5-3655C29C0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267" y="1505603"/>
            <a:ext cx="2628861" cy="34039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4E1304-E2CC-FBFF-3768-DC69918B73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0047" y="1502904"/>
            <a:ext cx="2628861" cy="34093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E5D851-5B07-02C2-27A6-049073475ABB}"/>
              </a:ext>
            </a:extLst>
          </p:cNvPr>
          <p:cNvSpPr txBox="1"/>
          <p:nvPr/>
        </p:nvSpPr>
        <p:spPr>
          <a:xfrm>
            <a:off x="6548501" y="815344"/>
            <a:ext cx="5195266" cy="45910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December – Article 14</a:t>
            </a:r>
            <a:r>
              <a:rPr lang="en-GB" sz="2000" dirty="0">
                <a:latin typeface="Arial"/>
                <a:cs typeface="Arial"/>
              </a:rPr>
              <a:t> 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2000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In December lots of people celebrate Christmas. 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religion celebrates Christmas?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do other religions celebrate? 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symbols can you recognise or learn about from the symbols card?</a:t>
            </a:r>
          </a:p>
        </p:txBody>
      </p:sp>
    </p:spTree>
    <p:extLst>
      <p:ext uri="{BB962C8B-B14F-4D97-AF65-F5344CB8AC3E}">
        <p14:creationId xmlns:p14="http://schemas.microsoft.com/office/powerpoint/2010/main" val="361285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53EB1C-1BAE-7777-19F0-F0B7CE85D7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C07ED1-AC22-07C4-37C9-47E1C3F367C8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056428-D3F7-664C-04DB-1DA09C092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159" y="1375329"/>
            <a:ext cx="2855401" cy="35717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3234F1-A4E3-1205-17F2-9FD779F1A5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337" y="1379336"/>
            <a:ext cx="2822144" cy="36976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499608B-71F5-F710-815C-B6E7BB32DF15}"/>
              </a:ext>
            </a:extLst>
          </p:cNvPr>
          <p:cNvSpPr txBox="1"/>
          <p:nvPr/>
        </p:nvSpPr>
        <p:spPr>
          <a:xfrm>
            <a:off x="7007301" y="998764"/>
            <a:ext cx="4692415" cy="42370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January – Article 29 </a:t>
            </a:r>
            <a:endParaRPr lang="en-US" sz="2000" b="1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Can you think about one thing you are good at doing? This maybe things in school or out of school - it could be art, sports, drama, cooking, music or even being a friend. </a:t>
            </a:r>
            <a:endParaRPr lang="en-US"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Is there anything you would like to learn this year? Where could you do this?  </a:t>
            </a:r>
            <a:endParaRPr lang="en-GB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878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40A78-9ADF-31AB-A7E2-5C538AA96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1020B3-9816-D449-0087-E91272520D03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6C2FED-089B-CDE2-53E5-6BA6D7E86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918" y="1241464"/>
            <a:ext cx="2868856" cy="37468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5C8321-12B4-9A75-421E-3ABFA30E4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0115" y="1245471"/>
            <a:ext cx="2858454" cy="38726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F07C6C-FAA3-A91F-5F81-ECF348F053C8}"/>
              </a:ext>
            </a:extLst>
          </p:cNvPr>
          <p:cNvSpPr txBox="1"/>
          <p:nvPr/>
        </p:nvSpPr>
        <p:spPr>
          <a:xfrm>
            <a:off x="7113993" y="780305"/>
            <a:ext cx="4602384" cy="46525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February – Article 15</a:t>
            </a:r>
            <a:endParaRPr lang="en-US" sz="2000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ea typeface="+mn-lt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What makes a good friend? You could draw a picture of your friend or write a list of what makes a good friend. 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Can you think about what clubs/ groups there are already in your school/ community? Is there anything missing? Who can help with this?</a:t>
            </a:r>
          </a:p>
        </p:txBody>
      </p:sp>
    </p:spTree>
    <p:extLst>
      <p:ext uri="{BB962C8B-B14F-4D97-AF65-F5344CB8AC3E}">
        <p14:creationId xmlns:p14="http://schemas.microsoft.com/office/powerpoint/2010/main" val="3133667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2D510-E1BF-D422-FD2C-0A90CB7BE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8CE78A-783B-49EE-7BD8-6E2CA2F6A269}"/>
              </a:ext>
            </a:extLst>
          </p:cNvPr>
          <p:cNvSpPr txBox="1"/>
          <p:nvPr/>
        </p:nvSpPr>
        <p:spPr>
          <a:xfrm>
            <a:off x="7006281" y="1152378"/>
            <a:ext cx="4053015" cy="3924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C33E14-524D-5C9F-5FB0-600ECFA0C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8945" y="1277386"/>
            <a:ext cx="2765883" cy="35205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11A6B1-B317-E103-D57F-0575C9A180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" t="-197" r="2622" b="-1529"/>
          <a:stretch/>
        </p:blipFill>
        <p:spPr>
          <a:xfrm>
            <a:off x="3634264" y="1292610"/>
            <a:ext cx="2672931" cy="35249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E338E0-F88C-4F62-3FB5-379B6ABC2A77}"/>
              </a:ext>
            </a:extLst>
          </p:cNvPr>
          <p:cNvSpPr txBox="1"/>
          <p:nvPr/>
        </p:nvSpPr>
        <p:spPr>
          <a:xfrm>
            <a:off x="6748938" y="686987"/>
            <a:ext cx="5012132" cy="44422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March – Article 7</a:t>
            </a:r>
            <a:endParaRPr lang="en-US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latin typeface="Arial"/>
                <a:cs typeface="Arial"/>
              </a:rPr>
              <a:t>In Wales on March 1st it’s St David’s day – this is a great chance to celebrate our nationality.  </a:t>
            </a: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How do people traditionally celebrate St Davids day?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What do you enjoy about living Wales?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0887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21965D-18A6-5287-E202-539C93585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D357F53-B819-390E-2C47-6105DC223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7458" y="1304125"/>
            <a:ext cx="2611424" cy="32919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714A07D-7AA1-4890-386C-8815BFA84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7" r="1707" b="2932"/>
          <a:stretch/>
        </p:blipFill>
        <p:spPr>
          <a:xfrm>
            <a:off x="3196209" y="1303056"/>
            <a:ext cx="2591996" cy="328275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FFED32-EB3A-357A-4444-6DE5747C8293}"/>
              </a:ext>
            </a:extLst>
          </p:cNvPr>
          <p:cNvSpPr txBox="1"/>
          <p:nvPr/>
        </p:nvSpPr>
        <p:spPr>
          <a:xfrm>
            <a:off x="6096970" y="733267"/>
            <a:ext cx="5665475" cy="47807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latin typeface="Arial"/>
                <a:cs typeface="Arial"/>
              </a:rPr>
              <a:t>April and May – Article 24 </a:t>
            </a:r>
            <a:endParaRPr lang="en-US" b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400" i="1" dirty="0">
                <a:latin typeface="Arial"/>
                <a:cs typeface="Arial"/>
              </a:rPr>
              <a:t>*Links to World Health Day and Mental Health awareness week</a:t>
            </a:r>
            <a:endParaRPr lang="en-US" sz="1400" i="1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GB" sz="1400" i="1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Can you think about all the different ways that children and young people can be healthy and look after their well-being? 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Can you think of 3 new things that you would like to try to keep a healthy body and mind. </a:t>
            </a:r>
            <a:endParaRPr lang="en-US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GB" dirty="0">
                <a:latin typeface="Arial"/>
                <a:cs typeface="Arial"/>
              </a:rPr>
              <a:t>Where can you go to get support for well-being?</a:t>
            </a:r>
          </a:p>
        </p:txBody>
      </p:sp>
    </p:spTree>
    <p:extLst>
      <p:ext uri="{BB962C8B-B14F-4D97-AF65-F5344CB8AC3E}">
        <p14:creationId xmlns:p14="http://schemas.microsoft.com/office/powerpoint/2010/main" val="2458322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omm">
      <a:dk1>
        <a:sysClr val="windowText" lastClr="000000"/>
      </a:dk1>
      <a:lt1>
        <a:sysClr val="window" lastClr="FFFFFF"/>
      </a:lt1>
      <a:dk2>
        <a:srgbClr val="414042"/>
      </a:dk2>
      <a:lt2>
        <a:srgbClr val="ED1556"/>
      </a:lt2>
      <a:accent1>
        <a:srgbClr val="0072BC"/>
      </a:accent1>
      <a:accent2>
        <a:srgbClr val="FDB913"/>
      </a:accent2>
      <a:accent3>
        <a:srgbClr val="27AAE1"/>
      </a:accent3>
      <a:accent4>
        <a:srgbClr val="EE3D96"/>
      </a:accent4>
      <a:accent5>
        <a:srgbClr val="A978B4"/>
      </a:accent5>
      <a:accent6>
        <a:srgbClr val="B3D235"/>
      </a:accent6>
      <a:hlink>
        <a:srgbClr val="0563C1"/>
      </a:hlink>
      <a:folHlink>
        <a:srgbClr val="954F72"/>
      </a:folHlink>
    </a:clrScheme>
    <a:fontScheme name="CCom">
      <a:majorFont>
        <a:latin typeface="VAG Rounded"/>
        <a:ea typeface=""/>
        <a:cs typeface=""/>
      </a:majorFont>
      <a:minorFont>
        <a:latin typeface="VAG Rounded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2018.potx" id="{B0D8CF57-D8FC-43EB-9088-CCE5842F2899}" vid="{29BCE122-BF80-41C0-B566-8E18204F27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0E17DEE6830F4EAB69CF016E6544E2" ma:contentTypeVersion="33" ma:contentTypeDescription="Create a new document." ma:contentTypeScope="" ma:versionID="cb5b3e74163a68f1ab1a330863cd8ca5">
  <xsd:schema xmlns:xsd="http://www.w3.org/2001/XMLSchema" xmlns:xs="http://www.w3.org/2001/XMLSchema" xmlns:p="http://schemas.microsoft.com/office/2006/metadata/properties" xmlns:ns2="a92cb3d6-694b-4915-be01-0dd97e9dbd9e" xmlns:ns3="e442ecdc-24d5-4155-b3a2-f91807a0074c" targetNamespace="http://schemas.microsoft.com/office/2006/metadata/properties" ma:root="true" ma:fieldsID="8bc8f9ba61cafd898dfa14d4fbdc3b0e" ns2:_="" ns3:_="">
    <xsd:import namespace="a92cb3d6-694b-4915-be01-0dd97e9dbd9e"/>
    <xsd:import namespace="e442ecdc-24d5-4155-b3a2-f91807a0074c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cb3d6-694b-4915-be01-0dd97e9dbd9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Teams_Channel_Section_Location" ma:index="28" nillable="true" ma:displayName="Teams Channel Section Location" ma:internalName="Teams_Channel_Section_Location">
      <xsd:simpleType>
        <xsd:restriction base="dms:Text"/>
      </xsd:simpleType>
    </xsd:element>
    <xsd:element name="MediaServiceMetadata" ma:index="2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3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2b247b5d-bd6f-45b2-9b56-34b4e46c4e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2ecdc-24d5-4155-b3a2-f91807a0074c" elementFormDefault="qualified">
    <xsd:import namespace="http://schemas.microsoft.com/office/2006/documentManagement/types"/>
    <xsd:import namespace="http://schemas.microsoft.com/office/infopath/2007/PartnerControls"/>
    <xsd:element name="TaxCatchAll" ma:index="39" nillable="true" ma:displayName="Taxonomy Catch All Column" ma:hidden="true" ma:list="{c0abd31a-2c24-4d75-ba30-559d6c5947ed}" ma:internalName="TaxCatchAll" ma:showField="CatchAllData" ma:web="e442ecdc-24d5-4155-b3a2-f91807a007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442ecdc-24d5-4155-b3a2-f91807a0074c" xsi:nil="true"/>
    <Math_Settings xmlns="a92cb3d6-694b-4915-be01-0dd97e9dbd9e" xsi:nil="true"/>
    <Has_Leaders_Only_SectionGroup xmlns="a92cb3d6-694b-4915-be01-0dd97e9dbd9e" xsi:nil="true"/>
    <Owner xmlns="a92cb3d6-694b-4915-be01-0dd97e9dbd9e">
      <UserInfo>
        <DisplayName/>
        <AccountId xsi:nil="true"/>
        <AccountType/>
      </UserInfo>
    </Owner>
    <Distribution_Groups xmlns="a92cb3d6-694b-4915-be01-0dd97e9dbd9e" xsi:nil="true"/>
    <AppVersion xmlns="a92cb3d6-694b-4915-be01-0dd97e9dbd9e" xsi:nil="true"/>
    <IsNotebookLocked xmlns="a92cb3d6-694b-4915-be01-0dd97e9dbd9e" xsi:nil="true"/>
    <Is_Collaboration_Space_Locked xmlns="a92cb3d6-694b-4915-be01-0dd97e9dbd9e" xsi:nil="true"/>
    <Teams_Channel_Section_Location xmlns="a92cb3d6-694b-4915-be01-0dd97e9dbd9e" xsi:nil="true"/>
    <Templates xmlns="a92cb3d6-694b-4915-be01-0dd97e9dbd9e" xsi:nil="true"/>
    <NotebookType xmlns="a92cb3d6-694b-4915-be01-0dd97e9dbd9e" xsi:nil="true"/>
    <lcf76f155ced4ddcb4097134ff3c332f xmlns="a92cb3d6-694b-4915-be01-0dd97e9dbd9e">
      <Terms xmlns="http://schemas.microsoft.com/office/infopath/2007/PartnerControls"/>
    </lcf76f155ced4ddcb4097134ff3c332f>
    <LMS_Mappings xmlns="a92cb3d6-694b-4915-be01-0dd97e9dbd9e" xsi:nil="true"/>
    <Invited_Leaders xmlns="a92cb3d6-694b-4915-be01-0dd97e9dbd9e" xsi:nil="true"/>
    <Self_Registration_Enabled xmlns="a92cb3d6-694b-4915-be01-0dd97e9dbd9e" xsi:nil="true"/>
    <FolderType xmlns="a92cb3d6-694b-4915-be01-0dd97e9dbd9e" xsi:nil="true"/>
    <Leaders xmlns="a92cb3d6-694b-4915-be01-0dd97e9dbd9e">
      <UserInfo>
        <DisplayName/>
        <AccountId xsi:nil="true"/>
        <AccountType/>
      </UserInfo>
    </Leaders>
    <TeamsChannelId xmlns="a92cb3d6-694b-4915-be01-0dd97e9dbd9e" xsi:nil="true"/>
    <DefaultSectionNames xmlns="a92cb3d6-694b-4915-be01-0dd97e9dbd9e" xsi:nil="true"/>
    <CultureName xmlns="a92cb3d6-694b-4915-be01-0dd97e9dbd9e" xsi:nil="true"/>
    <Invited_Members xmlns="a92cb3d6-694b-4915-be01-0dd97e9dbd9e" xsi:nil="true"/>
    <Members xmlns="a92cb3d6-694b-4915-be01-0dd97e9dbd9e">
      <UserInfo>
        <DisplayName/>
        <AccountId xsi:nil="true"/>
        <AccountType/>
      </UserInfo>
    </Members>
    <Member_Groups xmlns="a92cb3d6-694b-4915-be01-0dd97e9dbd9e">
      <UserInfo>
        <DisplayName/>
        <AccountId xsi:nil="true"/>
        <AccountType/>
      </UserInfo>
    </Member_Groups>
  </documentManagement>
</p:properties>
</file>

<file path=customXml/itemProps1.xml><?xml version="1.0" encoding="utf-8"?>
<ds:datastoreItem xmlns:ds="http://schemas.openxmlformats.org/officeDocument/2006/customXml" ds:itemID="{F21D8E49-D70F-4562-A934-85F7BFD90E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0EEB41-60AF-4C6A-869B-93B40577048C}">
  <ds:schemaRefs>
    <ds:schemaRef ds:uri="a92cb3d6-694b-4915-be01-0dd97e9dbd9e"/>
    <ds:schemaRef ds:uri="e442ecdc-24d5-4155-b3a2-f91807a0074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26CCF13-9911-4B37-9CBD-CA61567403E0}">
  <ds:schemaRefs>
    <ds:schemaRef ds:uri="a92cb3d6-694b-4915-be01-0dd97e9dbd9e"/>
    <ds:schemaRef ds:uri="e442ecdc-24d5-4155-b3a2-f91807a0074c"/>
    <ds:schemaRef ds:uri="f4edaaa3-7766-4c66-951e-371f72d6779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cc2018</Template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revision>245</cp:revision>
  <dcterms:created xsi:type="dcterms:W3CDTF">2019-03-26T15:18:01Z</dcterms:created>
  <dcterms:modified xsi:type="dcterms:W3CDTF">2025-04-02T12:59:39Z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0x010100B40E17DEE6830F4EAB69CF016E6544E2</vt:lpwstr>
  </property>
  <property fmtid="{D5CDD505-2E9C-101B-9397-08002B2CF9AE}" pid="3" name="MediaServiceImageTags">
    <vt:lpwstr/>
  </property>
</Properties>
</file>