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9"/>
  </p:notesMasterIdLst>
  <p:sldIdLst>
    <p:sldId id="256" r:id="rId5"/>
    <p:sldId id="337" r:id="rId6"/>
    <p:sldId id="307" r:id="rId7"/>
    <p:sldId id="306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33" r:id="rId19"/>
    <p:sldId id="261" r:id="rId20"/>
    <p:sldId id="262" r:id="rId21"/>
    <p:sldId id="273" r:id="rId22"/>
    <p:sldId id="267" r:id="rId23"/>
    <p:sldId id="318" r:id="rId24"/>
    <p:sldId id="282" r:id="rId25"/>
    <p:sldId id="277" r:id="rId26"/>
    <p:sldId id="319" r:id="rId27"/>
    <p:sldId id="322" r:id="rId28"/>
    <p:sldId id="324" r:id="rId29"/>
    <p:sldId id="326" r:id="rId30"/>
    <p:sldId id="325" r:id="rId31"/>
    <p:sldId id="320" r:id="rId32"/>
    <p:sldId id="259" r:id="rId33"/>
    <p:sldId id="260" r:id="rId34"/>
    <p:sldId id="327" r:id="rId35"/>
    <p:sldId id="264" r:id="rId36"/>
    <p:sldId id="334" r:id="rId37"/>
    <p:sldId id="335" r:id="rId38"/>
    <p:sldId id="321" r:id="rId39"/>
    <p:sldId id="332" r:id="rId40"/>
    <p:sldId id="328" r:id="rId41"/>
    <p:sldId id="329" r:id="rId42"/>
    <p:sldId id="330" r:id="rId43"/>
    <p:sldId id="331" r:id="rId44"/>
    <p:sldId id="338" r:id="rId45"/>
    <p:sldId id="336" r:id="rId46"/>
    <p:sldId id="284" r:id="rId47"/>
    <p:sldId id="276" r:id="rId48"/>
  </p:sldIdLst>
  <p:sldSz cx="12192000" cy="6858000"/>
  <p:notesSz cx="6858000" cy="9144000"/>
  <p:embeddedFontLst>
    <p:embeddedFont>
      <p:font typeface="VAG Rounded"/>
      <p:regular r:id="rId50"/>
      <p:bold r:id="rId51"/>
    </p:embeddedFont>
    <p:embeddedFont>
      <p:font typeface="VAGRounded Lt" panose="00000400000000000000" pitchFamily="2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CB00"/>
    <a:srgbClr val="0072BC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A0757-446A-424B-8058-ED58E076F1B1}" v="27" dt="2024-11-06T10:27:21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75430" autoAdjust="0"/>
  </p:normalViewPr>
  <p:slideViewPr>
    <p:cSldViewPr snapToGrid="0" showGuides="1">
      <p:cViewPr varScale="1">
        <p:scale>
          <a:sx n="62" d="100"/>
          <a:sy n="62" d="100"/>
        </p:scale>
        <p:origin x="138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Williams" userId="b2a9301d-445a-4704-aa05-7d1118b38518" providerId="ADAL" clId="{243A0757-446A-424B-8058-ED58E076F1B1}"/>
    <pc:docChg chg="undo redo custSel addSld delSld modSld">
      <pc:chgData name="Sophie Williams" userId="b2a9301d-445a-4704-aa05-7d1118b38518" providerId="ADAL" clId="{243A0757-446A-424B-8058-ED58E076F1B1}" dt="2024-11-06T10:30:43.511" v="5702"/>
      <pc:docMkLst>
        <pc:docMk/>
      </pc:docMkLst>
      <pc:sldChg chg="modSp mod modNotesTx">
        <pc:chgData name="Sophie Williams" userId="b2a9301d-445a-4704-aa05-7d1118b38518" providerId="ADAL" clId="{243A0757-446A-424B-8058-ED58E076F1B1}" dt="2024-09-04T19:17:29.700" v="5068" actId="113"/>
        <pc:sldMkLst>
          <pc:docMk/>
          <pc:sldMk cId="3480699405" sldId="256"/>
        </pc:sldMkLst>
        <pc:spChg chg="mod">
          <ac:chgData name="Sophie Williams" userId="b2a9301d-445a-4704-aa05-7d1118b38518" providerId="ADAL" clId="{243A0757-446A-424B-8058-ED58E076F1B1}" dt="2024-09-04T19:17:29.700" v="5068" actId="113"/>
          <ac:spMkLst>
            <pc:docMk/>
            <pc:sldMk cId="3480699405" sldId="256"/>
            <ac:spMk id="4" creationId="{00000000-0000-0000-0000-000000000000}"/>
          </ac:spMkLst>
        </pc:spChg>
      </pc:sldChg>
      <pc:sldChg chg="addSp delSp modSp mod modNotesTx">
        <pc:chgData name="Sophie Williams" userId="b2a9301d-445a-4704-aa05-7d1118b38518" providerId="ADAL" clId="{243A0757-446A-424B-8058-ED58E076F1B1}" dt="2024-09-04T19:33:14.994" v="5590" actId="20577"/>
        <pc:sldMkLst>
          <pc:docMk/>
          <pc:sldMk cId="524619863" sldId="259"/>
        </pc:sldMkLst>
        <pc:spChg chg="add mod">
          <ac:chgData name="Sophie Williams" userId="b2a9301d-445a-4704-aa05-7d1118b38518" providerId="ADAL" clId="{243A0757-446A-424B-8058-ED58E076F1B1}" dt="2024-09-03T21:46:15.995" v="2901"/>
          <ac:spMkLst>
            <pc:docMk/>
            <pc:sldMk cId="524619863" sldId="259"/>
            <ac:spMk id="2" creationId="{E4E1E418-530B-1315-D1DF-04681B5D712C}"/>
          </ac:spMkLst>
        </pc:spChg>
        <pc:spChg chg="del">
          <ac:chgData name="Sophie Williams" userId="b2a9301d-445a-4704-aa05-7d1118b38518" providerId="ADAL" clId="{243A0757-446A-424B-8058-ED58E076F1B1}" dt="2024-09-03T21:46:15.649" v="2900" actId="478"/>
          <ac:spMkLst>
            <pc:docMk/>
            <pc:sldMk cId="524619863" sldId="259"/>
            <ac:spMk id="5" creationId="{00000000-0000-0000-0000-000000000000}"/>
          </ac:spMkLst>
        </pc:spChg>
        <pc:graphicFrameChg chg="modGraphic">
          <ac:chgData name="Sophie Williams" userId="b2a9301d-445a-4704-aa05-7d1118b38518" providerId="ADAL" clId="{243A0757-446A-424B-8058-ED58E076F1B1}" dt="2024-09-03T21:46:23.710" v="2926" actId="20577"/>
          <ac:graphicFrameMkLst>
            <pc:docMk/>
            <pc:sldMk cId="524619863" sldId="259"/>
            <ac:graphicFrameMk id="3" creationId="{00000000-0000-0000-0000-000000000000}"/>
          </ac:graphicFrameMkLst>
        </pc:graphicFrameChg>
      </pc:sldChg>
      <pc:sldChg chg="addSp delSp modSp mod delAnim modAnim modNotesTx">
        <pc:chgData name="Sophie Williams" userId="b2a9301d-445a-4704-aa05-7d1118b38518" providerId="ADAL" clId="{243A0757-446A-424B-8058-ED58E076F1B1}" dt="2024-09-03T21:47:40.957" v="2969"/>
        <pc:sldMkLst>
          <pc:docMk/>
          <pc:sldMk cId="492831075" sldId="260"/>
        </pc:sldMkLst>
        <pc:spChg chg="add mod">
          <ac:chgData name="Sophie Williams" userId="b2a9301d-445a-4704-aa05-7d1118b38518" providerId="ADAL" clId="{243A0757-446A-424B-8058-ED58E076F1B1}" dt="2024-09-03T21:47:20.661" v="2968"/>
          <ac:spMkLst>
            <pc:docMk/>
            <pc:sldMk cId="492831075" sldId="260"/>
            <ac:spMk id="2" creationId="{528B1B4E-8883-FB86-3F02-07C8ABAD7A2B}"/>
          </ac:spMkLst>
        </pc:spChg>
        <pc:spChg chg="del">
          <ac:chgData name="Sophie Williams" userId="b2a9301d-445a-4704-aa05-7d1118b38518" providerId="ADAL" clId="{243A0757-446A-424B-8058-ED58E076F1B1}" dt="2024-09-03T21:47:19.645" v="2967" actId="478"/>
          <ac:spMkLst>
            <pc:docMk/>
            <pc:sldMk cId="492831075" sldId="260"/>
            <ac:spMk id="7" creationId="{00000000-0000-0000-0000-000000000000}"/>
          </ac:spMkLst>
        </pc:spChg>
        <pc:spChg chg="del">
          <ac:chgData name="Sophie Williams" userId="b2a9301d-445a-4704-aa05-7d1118b38518" providerId="ADAL" clId="{243A0757-446A-424B-8058-ED58E076F1B1}" dt="2024-09-03T21:47:16.983" v="2965" actId="478"/>
          <ac:spMkLst>
            <pc:docMk/>
            <pc:sldMk cId="492831075" sldId="260"/>
            <ac:spMk id="8" creationId="{00000000-0000-0000-0000-000000000000}"/>
          </ac:spMkLst>
        </pc:spChg>
        <pc:spChg chg="del mod">
          <ac:chgData name="Sophie Williams" userId="b2a9301d-445a-4704-aa05-7d1118b38518" providerId="ADAL" clId="{243A0757-446A-424B-8058-ED58E076F1B1}" dt="2024-09-03T21:47:15.679" v="2964" actId="478"/>
          <ac:spMkLst>
            <pc:docMk/>
            <pc:sldMk cId="492831075" sldId="260"/>
            <ac:spMk id="9" creationId="{00000000-0000-0000-0000-000000000000}"/>
          </ac:spMkLst>
        </pc:spChg>
        <pc:spChg chg="del">
          <ac:chgData name="Sophie Williams" userId="b2a9301d-445a-4704-aa05-7d1118b38518" providerId="ADAL" clId="{243A0757-446A-424B-8058-ED58E076F1B1}" dt="2024-09-03T21:47:18.553" v="2966" actId="478"/>
          <ac:spMkLst>
            <pc:docMk/>
            <pc:sldMk cId="492831075" sldId="260"/>
            <ac:spMk id="10" creationId="{00000000-0000-0000-0000-000000000000}"/>
          </ac:spMkLst>
        </pc:spChg>
        <pc:spChg chg="add mod">
          <ac:chgData name="Sophie Williams" userId="b2a9301d-445a-4704-aa05-7d1118b38518" providerId="ADAL" clId="{243A0757-446A-424B-8058-ED58E076F1B1}" dt="2024-09-03T21:47:20.661" v="2968"/>
          <ac:spMkLst>
            <pc:docMk/>
            <pc:sldMk cId="492831075" sldId="260"/>
            <ac:spMk id="11" creationId="{54C9A7FC-BDE2-B456-FC3B-24B7D2B925C7}"/>
          </ac:spMkLst>
        </pc:spChg>
        <pc:spChg chg="add mod">
          <ac:chgData name="Sophie Williams" userId="b2a9301d-445a-4704-aa05-7d1118b38518" providerId="ADAL" clId="{243A0757-446A-424B-8058-ED58E076F1B1}" dt="2024-09-03T21:47:20.661" v="2968"/>
          <ac:spMkLst>
            <pc:docMk/>
            <pc:sldMk cId="492831075" sldId="260"/>
            <ac:spMk id="12" creationId="{0CD73FED-BD58-52C5-DA76-46FFBA556E87}"/>
          </ac:spMkLst>
        </pc:spChg>
        <pc:spChg chg="add mod">
          <ac:chgData name="Sophie Williams" userId="b2a9301d-445a-4704-aa05-7d1118b38518" providerId="ADAL" clId="{243A0757-446A-424B-8058-ED58E076F1B1}" dt="2024-09-03T21:47:20.661" v="2968"/>
          <ac:spMkLst>
            <pc:docMk/>
            <pc:sldMk cId="492831075" sldId="260"/>
            <ac:spMk id="13" creationId="{2158EFAC-1D91-0A60-AB17-520970E98480}"/>
          </ac:spMkLst>
        </pc:spChg>
      </pc:sldChg>
      <pc:sldChg chg="add">
        <pc:chgData name="Sophie Williams" userId="b2a9301d-445a-4704-aa05-7d1118b38518" providerId="ADAL" clId="{243A0757-446A-424B-8058-ED58E076F1B1}" dt="2024-09-04T18:58:24.239" v="4479"/>
        <pc:sldMkLst>
          <pc:docMk/>
          <pc:sldMk cId="268217217" sldId="261"/>
        </pc:sldMkLst>
      </pc:sldChg>
      <pc:sldChg chg="modSp del mod modNotesTx">
        <pc:chgData name="Sophie Williams" userId="b2a9301d-445a-4704-aa05-7d1118b38518" providerId="ADAL" clId="{243A0757-446A-424B-8058-ED58E076F1B1}" dt="2024-09-04T18:58:17.735" v="4478" actId="2696"/>
        <pc:sldMkLst>
          <pc:docMk/>
          <pc:sldMk cId="1514116114" sldId="261"/>
        </pc:sldMkLst>
        <pc:spChg chg="mod">
          <ac:chgData name="Sophie Williams" userId="b2a9301d-445a-4704-aa05-7d1118b38518" providerId="ADAL" clId="{243A0757-446A-424B-8058-ED58E076F1B1}" dt="2024-09-04T18:56:45.243" v="4399" actId="1076"/>
          <ac:spMkLst>
            <pc:docMk/>
            <pc:sldMk cId="1514116114" sldId="261"/>
            <ac:spMk id="2" creationId="{00000000-0000-0000-0000-000000000000}"/>
          </ac:spMkLst>
        </pc:spChg>
        <pc:spChg chg="mod">
          <ac:chgData name="Sophie Williams" userId="b2a9301d-445a-4704-aa05-7d1118b38518" providerId="ADAL" clId="{243A0757-446A-424B-8058-ED58E076F1B1}" dt="2024-09-04T18:56:45.243" v="4399" actId="1076"/>
          <ac:spMkLst>
            <pc:docMk/>
            <pc:sldMk cId="1514116114" sldId="261"/>
            <ac:spMk id="11" creationId="{00000000-0000-0000-0000-000000000000}"/>
          </ac:spMkLst>
        </pc:spChg>
        <pc:spChg chg="mod">
          <ac:chgData name="Sophie Williams" userId="b2a9301d-445a-4704-aa05-7d1118b38518" providerId="ADAL" clId="{243A0757-446A-424B-8058-ED58E076F1B1}" dt="2024-09-04T18:56:45.243" v="4399" actId="1076"/>
          <ac:spMkLst>
            <pc:docMk/>
            <pc:sldMk cId="1514116114" sldId="261"/>
            <ac:spMk id="12" creationId="{00000000-0000-0000-0000-000000000000}"/>
          </ac:spMkLst>
        </pc:spChg>
        <pc:picChg chg="mod">
          <ac:chgData name="Sophie Williams" userId="b2a9301d-445a-4704-aa05-7d1118b38518" providerId="ADAL" clId="{243A0757-446A-424B-8058-ED58E076F1B1}" dt="2024-09-04T18:56:48.694" v="4400" actId="1076"/>
          <ac:picMkLst>
            <pc:docMk/>
            <pc:sldMk cId="1514116114" sldId="261"/>
            <ac:picMk id="8" creationId="{65478926-2CCD-03DB-BE37-3246BC6158FA}"/>
          </ac:picMkLst>
        </pc:picChg>
        <pc:picChg chg="mod">
          <ac:chgData name="Sophie Williams" userId="b2a9301d-445a-4704-aa05-7d1118b38518" providerId="ADAL" clId="{243A0757-446A-424B-8058-ED58E076F1B1}" dt="2024-09-04T18:56:54.884" v="4401" actId="1076"/>
          <ac:picMkLst>
            <pc:docMk/>
            <pc:sldMk cId="1514116114" sldId="261"/>
            <ac:picMk id="10" creationId="{D609DECC-7D29-6ECF-FA54-7325618187D9}"/>
          </ac:picMkLst>
        </pc:picChg>
        <pc:picChg chg="mod">
          <ac:chgData name="Sophie Williams" userId="b2a9301d-445a-4704-aa05-7d1118b38518" providerId="ADAL" clId="{243A0757-446A-424B-8058-ED58E076F1B1}" dt="2024-09-04T18:56:57.561" v="4402" actId="1076"/>
          <ac:picMkLst>
            <pc:docMk/>
            <pc:sldMk cId="1514116114" sldId="261"/>
            <ac:picMk id="14" creationId="{522A7EEA-6452-C33C-AF35-06D22302503E}"/>
          </ac:picMkLst>
        </pc:picChg>
      </pc:sldChg>
      <pc:sldChg chg="del">
        <pc:chgData name="Sophie Williams" userId="b2a9301d-445a-4704-aa05-7d1118b38518" providerId="ADAL" clId="{243A0757-446A-424B-8058-ED58E076F1B1}" dt="2024-09-04T18:58:17.735" v="4478" actId="2696"/>
        <pc:sldMkLst>
          <pc:docMk/>
          <pc:sldMk cId="102574584" sldId="262"/>
        </pc:sldMkLst>
      </pc:sldChg>
      <pc:sldChg chg="add modNotesTx">
        <pc:chgData name="Sophie Williams" userId="b2a9301d-445a-4704-aa05-7d1118b38518" providerId="ADAL" clId="{243A0757-446A-424B-8058-ED58E076F1B1}" dt="2024-09-04T19:04:06.418" v="4651" actId="6549"/>
        <pc:sldMkLst>
          <pc:docMk/>
          <pc:sldMk cId="1812515500" sldId="262"/>
        </pc:sldMkLst>
      </pc:sldChg>
      <pc:sldChg chg="modNotesTx">
        <pc:chgData name="Sophie Williams" userId="b2a9301d-445a-4704-aa05-7d1118b38518" providerId="ADAL" clId="{243A0757-446A-424B-8058-ED58E076F1B1}" dt="2024-09-03T21:51:08.531" v="3145" actId="20577"/>
        <pc:sldMkLst>
          <pc:docMk/>
          <pc:sldMk cId="3162801510" sldId="264"/>
        </pc:sldMkLst>
      </pc:sldChg>
      <pc:sldChg chg="del">
        <pc:chgData name="Sophie Williams" userId="b2a9301d-445a-4704-aa05-7d1118b38518" providerId="ADAL" clId="{243A0757-446A-424B-8058-ED58E076F1B1}" dt="2024-09-04T18:58:17.735" v="4478" actId="2696"/>
        <pc:sldMkLst>
          <pc:docMk/>
          <pc:sldMk cId="668165278" sldId="267"/>
        </pc:sldMkLst>
      </pc:sldChg>
      <pc:sldChg chg="add modNotesTx">
        <pc:chgData name="Sophie Williams" userId="b2a9301d-445a-4704-aa05-7d1118b38518" providerId="ADAL" clId="{243A0757-446A-424B-8058-ED58E076F1B1}" dt="2024-09-04T19:08:05.341" v="4851" actId="20577"/>
        <pc:sldMkLst>
          <pc:docMk/>
          <pc:sldMk cId="982130992" sldId="267"/>
        </pc:sldMkLst>
      </pc:sldChg>
      <pc:sldChg chg="del">
        <pc:chgData name="Sophie Williams" userId="b2a9301d-445a-4704-aa05-7d1118b38518" providerId="ADAL" clId="{243A0757-446A-424B-8058-ED58E076F1B1}" dt="2024-09-04T18:58:17.735" v="4478" actId="2696"/>
        <pc:sldMkLst>
          <pc:docMk/>
          <pc:sldMk cId="2981361914" sldId="273"/>
        </pc:sldMkLst>
      </pc:sldChg>
      <pc:sldChg chg="add modNotesTx">
        <pc:chgData name="Sophie Williams" userId="b2a9301d-445a-4704-aa05-7d1118b38518" providerId="ADAL" clId="{243A0757-446A-424B-8058-ED58E076F1B1}" dt="2024-09-04T19:06:59.227" v="4825" actId="20577"/>
        <pc:sldMkLst>
          <pc:docMk/>
          <pc:sldMk cId="3952244838" sldId="273"/>
        </pc:sldMkLst>
      </pc:sldChg>
      <pc:sldChg chg="modSp mod modNotesTx">
        <pc:chgData name="Sophie Williams" userId="b2a9301d-445a-4704-aa05-7d1118b38518" providerId="ADAL" clId="{243A0757-446A-424B-8058-ED58E076F1B1}" dt="2024-09-04T19:14:10.785" v="5051" actId="20577"/>
        <pc:sldMkLst>
          <pc:docMk/>
          <pc:sldMk cId="460443557" sldId="276"/>
        </pc:sldMkLst>
        <pc:spChg chg="mod">
          <ac:chgData name="Sophie Williams" userId="b2a9301d-445a-4704-aa05-7d1118b38518" providerId="ADAL" clId="{243A0757-446A-424B-8058-ED58E076F1B1}" dt="2024-09-04T19:13:20.805" v="5030"/>
          <ac:spMkLst>
            <pc:docMk/>
            <pc:sldMk cId="460443557" sldId="276"/>
            <ac:spMk id="3" creationId="{00000000-0000-0000-0000-000000000000}"/>
          </ac:spMkLst>
        </pc:spChg>
      </pc:sldChg>
      <pc:sldChg chg="modNotesTx">
        <pc:chgData name="Sophie Williams" userId="b2a9301d-445a-4704-aa05-7d1118b38518" providerId="ADAL" clId="{243A0757-446A-424B-8058-ED58E076F1B1}" dt="2024-09-03T21:19:52.024" v="2349" actId="20577"/>
        <pc:sldMkLst>
          <pc:docMk/>
          <pc:sldMk cId="314435582" sldId="277"/>
        </pc:sldMkLst>
      </pc:sldChg>
      <pc:sldChg chg="add del">
        <pc:chgData name="Sophie Williams" userId="b2a9301d-445a-4704-aa05-7d1118b38518" providerId="ADAL" clId="{243A0757-446A-424B-8058-ED58E076F1B1}" dt="2024-09-03T20:36:30.470" v="760" actId="47"/>
        <pc:sldMkLst>
          <pc:docMk/>
          <pc:sldMk cId="3591469058" sldId="281"/>
        </pc:sldMkLst>
      </pc:sldChg>
      <pc:sldChg chg="addSp delSp modSp mod modNotesTx">
        <pc:chgData name="Sophie Williams" userId="b2a9301d-445a-4704-aa05-7d1118b38518" providerId="ADAL" clId="{243A0757-446A-424B-8058-ED58E076F1B1}" dt="2024-09-03T21:15:31.998" v="2286" actId="20577"/>
        <pc:sldMkLst>
          <pc:docMk/>
          <pc:sldMk cId="3432111398" sldId="282"/>
        </pc:sldMkLst>
        <pc:spChg chg="add mod">
          <ac:chgData name="Sophie Williams" userId="b2a9301d-445a-4704-aa05-7d1118b38518" providerId="ADAL" clId="{243A0757-446A-424B-8058-ED58E076F1B1}" dt="2024-09-03T21:14:32.221" v="2232" actId="1076"/>
          <ac:spMkLst>
            <pc:docMk/>
            <pc:sldMk cId="3432111398" sldId="282"/>
            <ac:spMk id="2" creationId="{49981920-6EAE-EC20-4BCA-2C86FB170A1B}"/>
          </ac:spMkLst>
        </pc:spChg>
        <pc:spChg chg="mod">
          <ac:chgData name="Sophie Williams" userId="b2a9301d-445a-4704-aa05-7d1118b38518" providerId="ADAL" clId="{243A0757-446A-424B-8058-ED58E076F1B1}" dt="2024-09-03T21:14:10.362" v="2227" actId="6549"/>
          <ac:spMkLst>
            <pc:docMk/>
            <pc:sldMk cId="3432111398" sldId="282"/>
            <ac:spMk id="3" creationId="{00000000-0000-0000-0000-000000000000}"/>
          </ac:spMkLst>
        </pc:spChg>
        <pc:spChg chg="del">
          <ac:chgData name="Sophie Williams" userId="b2a9301d-445a-4704-aa05-7d1118b38518" providerId="ADAL" clId="{243A0757-446A-424B-8058-ED58E076F1B1}" dt="2024-09-03T21:14:26.415" v="2230" actId="478"/>
          <ac:spMkLst>
            <pc:docMk/>
            <pc:sldMk cId="3432111398" sldId="282"/>
            <ac:spMk id="4" creationId="{05D42B7A-0BDC-F56C-737A-5A568BC68A96}"/>
          </ac:spMkLst>
        </pc:spChg>
      </pc:sldChg>
      <pc:sldChg chg="addSp delSp modSp del mod">
        <pc:chgData name="Sophie Williams" userId="b2a9301d-445a-4704-aa05-7d1118b38518" providerId="ADAL" clId="{243A0757-446A-424B-8058-ED58E076F1B1}" dt="2024-09-04T19:30:10.380" v="5485" actId="47"/>
        <pc:sldMkLst>
          <pc:docMk/>
          <pc:sldMk cId="3229622161" sldId="283"/>
        </pc:sldMkLst>
        <pc:spChg chg="del">
          <ac:chgData name="Sophie Williams" userId="b2a9301d-445a-4704-aa05-7d1118b38518" providerId="ADAL" clId="{243A0757-446A-424B-8058-ED58E076F1B1}" dt="2024-09-04T19:10:44.519" v="4958" actId="478"/>
          <ac:spMkLst>
            <pc:docMk/>
            <pc:sldMk cId="3229622161" sldId="283"/>
            <ac:spMk id="2" creationId="{26414614-4623-11CB-47E4-CD3B1FD67385}"/>
          </ac:spMkLst>
        </pc:spChg>
        <pc:spChg chg="add del mod">
          <ac:chgData name="Sophie Williams" userId="b2a9301d-445a-4704-aa05-7d1118b38518" providerId="ADAL" clId="{243A0757-446A-424B-8058-ED58E076F1B1}" dt="2024-09-04T19:10:48.021" v="4960" actId="478"/>
          <ac:spMkLst>
            <pc:docMk/>
            <pc:sldMk cId="3229622161" sldId="283"/>
            <ac:spMk id="4" creationId="{D6A61F36-F47C-9B68-E18A-9AC057E2C992}"/>
          </ac:spMkLst>
        </pc:spChg>
        <pc:spChg chg="add mod">
          <ac:chgData name="Sophie Williams" userId="b2a9301d-445a-4704-aa05-7d1118b38518" providerId="ADAL" clId="{243A0757-446A-424B-8058-ED58E076F1B1}" dt="2024-09-04T19:10:45.277" v="4959"/>
          <ac:spMkLst>
            <pc:docMk/>
            <pc:sldMk cId="3229622161" sldId="283"/>
            <ac:spMk id="6" creationId="{7FEF3F73-CAB7-DE9D-E4BC-89E927D982A4}"/>
          </ac:spMkLst>
        </pc:spChg>
      </pc:sldChg>
      <pc:sldChg chg="modSp mod modNotesTx">
        <pc:chgData name="Sophie Williams" userId="b2a9301d-445a-4704-aa05-7d1118b38518" providerId="ADAL" clId="{243A0757-446A-424B-8058-ED58E076F1B1}" dt="2024-09-04T19:12:51.029" v="5016" actId="1076"/>
        <pc:sldMkLst>
          <pc:docMk/>
          <pc:sldMk cId="2468173356" sldId="284"/>
        </pc:sldMkLst>
        <pc:spChg chg="mod">
          <ac:chgData name="Sophie Williams" userId="b2a9301d-445a-4704-aa05-7d1118b38518" providerId="ADAL" clId="{243A0757-446A-424B-8058-ED58E076F1B1}" dt="2024-09-04T19:12:04.496" v="5006" actId="1076"/>
          <ac:spMkLst>
            <pc:docMk/>
            <pc:sldMk cId="2468173356" sldId="284"/>
            <ac:spMk id="6" creationId="{362A8D4A-1F3C-B211-BB81-A2B7CF9E3BC2}"/>
          </ac:spMkLst>
        </pc:spChg>
        <pc:spChg chg="mod">
          <ac:chgData name="Sophie Williams" userId="b2a9301d-445a-4704-aa05-7d1118b38518" providerId="ADAL" clId="{243A0757-446A-424B-8058-ED58E076F1B1}" dt="2024-09-04T19:12:51.029" v="5016" actId="1076"/>
          <ac:spMkLst>
            <pc:docMk/>
            <pc:sldMk cId="2468173356" sldId="284"/>
            <ac:spMk id="8" creationId="{1B87D5BB-4D61-741A-033C-9BD2397F48A1}"/>
          </ac:spMkLst>
        </pc:spChg>
        <pc:picChg chg="mod">
          <ac:chgData name="Sophie Williams" userId="b2a9301d-445a-4704-aa05-7d1118b38518" providerId="ADAL" clId="{243A0757-446A-424B-8058-ED58E076F1B1}" dt="2024-09-04T19:12:42.140" v="5015" actId="1076"/>
          <ac:picMkLst>
            <pc:docMk/>
            <pc:sldMk cId="2468173356" sldId="284"/>
            <ac:picMk id="4" creationId="{A5C3FC45-47B6-2E8B-418C-389C1327AC21}"/>
          </ac:picMkLst>
        </pc:picChg>
      </pc:sldChg>
      <pc:sldChg chg="addSp delSp modSp mod delAnim modNotesTx">
        <pc:chgData name="Sophie Williams" userId="b2a9301d-445a-4704-aa05-7d1118b38518" providerId="ADAL" clId="{243A0757-446A-424B-8058-ED58E076F1B1}" dt="2024-09-03T20:36:10.488" v="758"/>
        <pc:sldMkLst>
          <pc:docMk/>
          <pc:sldMk cId="1450949754" sldId="306"/>
        </pc:sldMkLst>
        <pc:picChg chg="add mod">
          <ac:chgData name="Sophie Williams" userId="b2a9301d-445a-4704-aa05-7d1118b38518" providerId="ADAL" clId="{243A0757-446A-424B-8058-ED58E076F1B1}" dt="2024-09-03T20:35:20.056" v="751" actId="1076"/>
          <ac:picMkLst>
            <pc:docMk/>
            <pc:sldMk cId="1450949754" sldId="306"/>
            <ac:picMk id="2" creationId="{24748F8C-3F17-49A1-2440-B37C5CEDF11C}"/>
          </ac:picMkLst>
        </pc:picChg>
        <pc:picChg chg="del">
          <ac:chgData name="Sophie Williams" userId="b2a9301d-445a-4704-aa05-7d1118b38518" providerId="ADAL" clId="{243A0757-446A-424B-8058-ED58E076F1B1}" dt="2024-09-03T20:35:04.687" v="746" actId="478"/>
          <ac:picMkLst>
            <pc:docMk/>
            <pc:sldMk cId="1450949754" sldId="306"/>
            <ac:picMk id="3" creationId="{445503F8-E8A8-FB10-4D89-79679647765D}"/>
          </ac:picMkLst>
        </pc:picChg>
      </pc:sldChg>
      <pc:sldChg chg="addSp delSp modSp mod delAnim modAnim modNotesTx">
        <pc:chgData name="Sophie Williams" userId="b2a9301d-445a-4704-aa05-7d1118b38518" providerId="ADAL" clId="{243A0757-446A-424B-8058-ED58E076F1B1}" dt="2024-09-03T20:34:33.661" v="745" actId="20577"/>
        <pc:sldMkLst>
          <pc:docMk/>
          <pc:sldMk cId="2409176813" sldId="307"/>
        </pc:sldMkLst>
        <pc:picChg chg="add del mod">
          <ac:chgData name="Sophie Williams" userId="b2a9301d-445a-4704-aa05-7d1118b38518" providerId="ADAL" clId="{243A0757-446A-424B-8058-ED58E076F1B1}" dt="2024-09-03T20:32:01.622" v="549" actId="478"/>
          <ac:picMkLst>
            <pc:docMk/>
            <pc:sldMk cId="2409176813" sldId="307"/>
            <ac:picMk id="2" creationId="{5C923DA8-7ABA-F8EB-A50A-ABF51A61C0C9}"/>
          </ac:picMkLst>
        </pc:picChg>
        <pc:picChg chg="del">
          <ac:chgData name="Sophie Williams" userId="b2a9301d-445a-4704-aa05-7d1118b38518" providerId="ADAL" clId="{243A0757-446A-424B-8058-ED58E076F1B1}" dt="2024-09-03T20:32:02.366" v="550" actId="478"/>
          <ac:picMkLst>
            <pc:docMk/>
            <pc:sldMk cId="2409176813" sldId="307"/>
            <ac:picMk id="3" creationId="{684E22FF-EC69-FEBB-A675-B2F9B552BC0F}"/>
          </ac:picMkLst>
        </pc:picChg>
        <pc:picChg chg="add mod">
          <ac:chgData name="Sophie Williams" userId="b2a9301d-445a-4704-aa05-7d1118b38518" providerId="ADAL" clId="{243A0757-446A-424B-8058-ED58E076F1B1}" dt="2024-09-03T20:32:10.897" v="554" actId="14100"/>
          <ac:picMkLst>
            <pc:docMk/>
            <pc:sldMk cId="2409176813" sldId="307"/>
            <ac:picMk id="4" creationId="{A79951B5-4442-2E95-37A3-4BA404E1FB9F}"/>
          </ac:picMkLst>
        </pc:picChg>
      </pc:sldChg>
      <pc:sldChg chg="modSp mod modNotesTx">
        <pc:chgData name="Sophie Williams" userId="b2a9301d-445a-4704-aa05-7d1118b38518" providerId="ADAL" clId="{243A0757-446A-424B-8058-ED58E076F1B1}" dt="2024-09-04T19:18:23.811" v="5071" actId="113"/>
        <pc:sldMkLst>
          <pc:docMk/>
          <pc:sldMk cId="3775256836" sldId="308"/>
        </pc:sldMkLst>
        <pc:spChg chg="mod">
          <ac:chgData name="Sophie Williams" userId="b2a9301d-445a-4704-aa05-7d1118b38518" providerId="ADAL" clId="{243A0757-446A-424B-8058-ED58E076F1B1}" dt="2024-09-04T19:18:23.811" v="5071" actId="113"/>
          <ac:spMkLst>
            <pc:docMk/>
            <pc:sldMk cId="3775256836" sldId="308"/>
            <ac:spMk id="5" creationId="{AD3454AC-BCF5-162C-B72E-CE141A0A9DBB}"/>
          </ac:spMkLst>
        </pc:spChg>
      </pc:sldChg>
      <pc:sldChg chg="modNotesTx">
        <pc:chgData name="Sophie Williams" userId="b2a9301d-445a-4704-aa05-7d1118b38518" providerId="ADAL" clId="{243A0757-446A-424B-8058-ED58E076F1B1}" dt="2024-09-03T20:42:27.302" v="1188" actId="20577"/>
        <pc:sldMkLst>
          <pc:docMk/>
          <pc:sldMk cId="3697771191" sldId="309"/>
        </pc:sldMkLst>
      </pc:sldChg>
      <pc:sldChg chg="modNotesTx">
        <pc:chgData name="Sophie Williams" userId="b2a9301d-445a-4704-aa05-7d1118b38518" providerId="ADAL" clId="{243A0757-446A-424B-8058-ED58E076F1B1}" dt="2024-09-03T20:43:32.838" v="1215" actId="20577"/>
        <pc:sldMkLst>
          <pc:docMk/>
          <pc:sldMk cId="213849561" sldId="310"/>
        </pc:sldMkLst>
      </pc:sldChg>
      <pc:sldChg chg="modNotesTx">
        <pc:chgData name="Sophie Williams" userId="b2a9301d-445a-4704-aa05-7d1118b38518" providerId="ADAL" clId="{243A0757-446A-424B-8058-ED58E076F1B1}" dt="2024-09-03T20:50:21.213" v="1254" actId="20577"/>
        <pc:sldMkLst>
          <pc:docMk/>
          <pc:sldMk cId="1311346737" sldId="311"/>
        </pc:sldMkLst>
      </pc:sldChg>
      <pc:sldChg chg="modNotesTx">
        <pc:chgData name="Sophie Williams" userId="b2a9301d-445a-4704-aa05-7d1118b38518" providerId="ADAL" clId="{243A0757-446A-424B-8058-ED58E076F1B1}" dt="2024-09-03T20:51:56.445" v="1316" actId="20577"/>
        <pc:sldMkLst>
          <pc:docMk/>
          <pc:sldMk cId="4092041271" sldId="312"/>
        </pc:sldMkLst>
      </pc:sldChg>
      <pc:sldChg chg="modNotesTx">
        <pc:chgData name="Sophie Williams" userId="b2a9301d-445a-4704-aa05-7d1118b38518" providerId="ADAL" clId="{243A0757-446A-424B-8058-ED58E076F1B1}" dt="2024-09-03T20:57:00.669" v="1736" actId="6549"/>
        <pc:sldMkLst>
          <pc:docMk/>
          <pc:sldMk cId="61675900" sldId="313"/>
        </pc:sldMkLst>
      </pc:sldChg>
      <pc:sldChg chg="modNotesTx">
        <pc:chgData name="Sophie Williams" userId="b2a9301d-445a-4704-aa05-7d1118b38518" providerId="ADAL" clId="{243A0757-446A-424B-8058-ED58E076F1B1}" dt="2024-09-03T20:58:19.933" v="1828" actId="6549"/>
        <pc:sldMkLst>
          <pc:docMk/>
          <pc:sldMk cId="1563167714" sldId="314"/>
        </pc:sldMkLst>
      </pc:sldChg>
      <pc:sldChg chg="modSp mod modNotesTx">
        <pc:chgData name="Sophie Williams" userId="b2a9301d-445a-4704-aa05-7d1118b38518" providerId="ADAL" clId="{243A0757-446A-424B-8058-ED58E076F1B1}" dt="2024-09-04T19:28:13.228" v="5438" actId="113"/>
        <pc:sldMkLst>
          <pc:docMk/>
          <pc:sldMk cId="3414994268" sldId="315"/>
        </pc:sldMkLst>
        <pc:spChg chg="mod">
          <ac:chgData name="Sophie Williams" userId="b2a9301d-445a-4704-aa05-7d1118b38518" providerId="ADAL" clId="{243A0757-446A-424B-8058-ED58E076F1B1}" dt="2024-09-04T19:28:13.228" v="5438" actId="113"/>
          <ac:spMkLst>
            <pc:docMk/>
            <pc:sldMk cId="3414994268" sldId="315"/>
            <ac:spMk id="5" creationId="{AD3454AC-BCF5-162C-B72E-CE141A0A9DBB}"/>
          </ac:spMkLst>
        </pc:spChg>
      </pc:sldChg>
      <pc:sldChg chg="modSp mod modNotesTx">
        <pc:chgData name="Sophie Williams" userId="b2a9301d-445a-4704-aa05-7d1118b38518" providerId="ADAL" clId="{243A0757-446A-424B-8058-ED58E076F1B1}" dt="2024-09-03T21:05:30.878" v="2018" actId="20577"/>
        <pc:sldMkLst>
          <pc:docMk/>
          <pc:sldMk cId="3902944574" sldId="316"/>
        </pc:sldMkLst>
        <pc:spChg chg="mod">
          <ac:chgData name="Sophie Williams" userId="b2a9301d-445a-4704-aa05-7d1118b38518" providerId="ADAL" clId="{243A0757-446A-424B-8058-ED58E076F1B1}" dt="2024-09-03T21:03:11.810" v="1938" actId="20577"/>
          <ac:spMkLst>
            <pc:docMk/>
            <pc:sldMk cId="3902944574" sldId="316"/>
            <ac:spMk id="7" creationId="{5D5DAB87-F668-7E85-3EE8-A36E3315B653}"/>
          </ac:spMkLst>
        </pc:spChg>
      </pc:sldChg>
      <pc:sldChg chg="modSp mod modNotesTx">
        <pc:chgData name="Sophie Williams" userId="b2a9301d-445a-4704-aa05-7d1118b38518" providerId="ADAL" clId="{243A0757-446A-424B-8058-ED58E076F1B1}" dt="2024-09-03T21:08:59.185" v="2090" actId="20577"/>
        <pc:sldMkLst>
          <pc:docMk/>
          <pc:sldMk cId="2398318961" sldId="317"/>
        </pc:sldMkLst>
        <pc:spChg chg="mod">
          <ac:chgData name="Sophie Williams" userId="b2a9301d-445a-4704-aa05-7d1118b38518" providerId="ADAL" clId="{243A0757-446A-424B-8058-ED58E076F1B1}" dt="2024-09-03T21:07:21.246" v="2035" actId="20577"/>
          <ac:spMkLst>
            <pc:docMk/>
            <pc:sldMk cId="2398318961" sldId="317"/>
            <ac:spMk id="2" creationId="{C5D90174-449B-E5F9-8CAB-21262B4F09DB}"/>
          </ac:spMkLst>
        </pc:spChg>
        <pc:spChg chg="mod">
          <ac:chgData name="Sophie Williams" userId="b2a9301d-445a-4704-aa05-7d1118b38518" providerId="ADAL" clId="{243A0757-446A-424B-8058-ED58E076F1B1}" dt="2024-09-03T21:06:33.570" v="2032" actId="20577"/>
          <ac:spMkLst>
            <pc:docMk/>
            <pc:sldMk cId="2398318961" sldId="317"/>
            <ac:spMk id="7" creationId="{5D5DAB87-F668-7E85-3EE8-A36E3315B653}"/>
          </ac:spMkLst>
        </pc:spChg>
        <pc:spChg chg="mod">
          <ac:chgData name="Sophie Williams" userId="b2a9301d-445a-4704-aa05-7d1118b38518" providerId="ADAL" clId="{243A0757-446A-424B-8058-ED58E076F1B1}" dt="2024-09-03T21:06:19.180" v="2026" actId="1076"/>
          <ac:spMkLst>
            <pc:docMk/>
            <pc:sldMk cId="2398318961" sldId="317"/>
            <ac:spMk id="11" creationId="{7AC296BB-BD40-33A5-9D16-86F0A150A565}"/>
          </ac:spMkLst>
        </pc:spChg>
        <pc:spChg chg="mod">
          <ac:chgData name="Sophie Williams" userId="b2a9301d-445a-4704-aa05-7d1118b38518" providerId="ADAL" clId="{243A0757-446A-424B-8058-ED58E076F1B1}" dt="2024-09-03T21:06:19.180" v="2026" actId="1076"/>
          <ac:spMkLst>
            <pc:docMk/>
            <pc:sldMk cId="2398318961" sldId="317"/>
            <ac:spMk id="12" creationId="{01EAF37A-C2E3-AC05-2362-4D9146249434}"/>
          </ac:spMkLst>
        </pc:spChg>
        <pc:picChg chg="mod">
          <ac:chgData name="Sophie Williams" userId="b2a9301d-445a-4704-aa05-7d1118b38518" providerId="ADAL" clId="{243A0757-446A-424B-8058-ED58E076F1B1}" dt="2024-09-03T21:06:19.180" v="2026" actId="1076"/>
          <ac:picMkLst>
            <pc:docMk/>
            <pc:sldMk cId="2398318961" sldId="317"/>
            <ac:picMk id="3" creationId="{356E3D89-0242-D6DE-69A7-8C08A5D361F5}"/>
          </ac:picMkLst>
        </pc:picChg>
        <pc:picChg chg="mod">
          <ac:chgData name="Sophie Williams" userId="b2a9301d-445a-4704-aa05-7d1118b38518" providerId="ADAL" clId="{243A0757-446A-424B-8058-ED58E076F1B1}" dt="2024-09-03T21:06:19.180" v="2026" actId="1076"/>
          <ac:picMkLst>
            <pc:docMk/>
            <pc:sldMk cId="2398318961" sldId="317"/>
            <ac:picMk id="4" creationId="{8983D31D-7338-CD32-6957-36F20B9C4BF8}"/>
          </ac:picMkLst>
        </pc:picChg>
        <pc:picChg chg="mod">
          <ac:chgData name="Sophie Williams" userId="b2a9301d-445a-4704-aa05-7d1118b38518" providerId="ADAL" clId="{243A0757-446A-424B-8058-ED58E076F1B1}" dt="2024-09-03T21:06:19.180" v="2026" actId="1076"/>
          <ac:picMkLst>
            <pc:docMk/>
            <pc:sldMk cId="2398318961" sldId="317"/>
            <ac:picMk id="6" creationId="{1658AFD8-E4E2-031D-EB40-F7E2FDB7E554}"/>
          </ac:picMkLst>
        </pc:picChg>
        <pc:picChg chg="mod">
          <ac:chgData name="Sophie Williams" userId="b2a9301d-445a-4704-aa05-7d1118b38518" providerId="ADAL" clId="{243A0757-446A-424B-8058-ED58E076F1B1}" dt="2024-09-03T21:06:19.180" v="2026" actId="1076"/>
          <ac:picMkLst>
            <pc:docMk/>
            <pc:sldMk cId="2398318961" sldId="317"/>
            <ac:picMk id="8" creationId="{276CC5A1-080C-0737-375B-58E4E87A3388}"/>
          </ac:picMkLst>
        </pc:picChg>
        <pc:picChg chg="mod">
          <ac:chgData name="Sophie Williams" userId="b2a9301d-445a-4704-aa05-7d1118b38518" providerId="ADAL" clId="{243A0757-446A-424B-8058-ED58E076F1B1}" dt="2024-09-03T21:06:19.180" v="2026" actId="1076"/>
          <ac:picMkLst>
            <pc:docMk/>
            <pc:sldMk cId="2398318961" sldId="317"/>
            <ac:picMk id="9" creationId="{3A79C196-5B97-AE1B-9D82-0B00067DEF8E}"/>
          </ac:picMkLst>
        </pc:picChg>
        <pc:picChg chg="mod">
          <ac:chgData name="Sophie Williams" userId="b2a9301d-445a-4704-aa05-7d1118b38518" providerId="ADAL" clId="{243A0757-446A-424B-8058-ED58E076F1B1}" dt="2024-09-03T21:06:19.180" v="2026" actId="1076"/>
          <ac:picMkLst>
            <pc:docMk/>
            <pc:sldMk cId="2398318961" sldId="317"/>
            <ac:picMk id="10" creationId="{6AD92428-098D-9C94-02F9-7E718C3116B8}"/>
          </ac:picMkLst>
        </pc:picChg>
      </pc:sldChg>
      <pc:sldChg chg="modSp mod modNotesTx">
        <pc:chgData name="Sophie Williams" userId="b2a9301d-445a-4704-aa05-7d1118b38518" providerId="ADAL" clId="{243A0757-446A-424B-8058-ED58E076F1B1}" dt="2024-09-04T19:28:44.111" v="5446" actId="1076"/>
        <pc:sldMkLst>
          <pc:docMk/>
          <pc:sldMk cId="3952701366" sldId="318"/>
        </pc:sldMkLst>
        <pc:spChg chg="mod">
          <ac:chgData name="Sophie Williams" userId="b2a9301d-445a-4704-aa05-7d1118b38518" providerId="ADAL" clId="{243A0757-446A-424B-8058-ED58E076F1B1}" dt="2024-09-04T19:28:44.111" v="5446" actId="1076"/>
          <ac:spMkLst>
            <pc:docMk/>
            <pc:sldMk cId="3952701366" sldId="318"/>
            <ac:spMk id="5" creationId="{AD3454AC-BCF5-162C-B72E-CE141A0A9DBB}"/>
          </ac:spMkLst>
        </pc:spChg>
      </pc:sldChg>
      <pc:sldChg chg="modSp mod modNotesTx">
        <pc:chgData name="Sophie Williams" userId="b2a9301d-445a-4704-aa05-7d1118b38518" providerId="ADAL" clId="{243A0757-446A-424B-8058-ED58E076F1B1}" dt="2024-09-04T19:29:05.177" v="5448" actId="113"/>
        <pc:sldMkLst>
          <pc:docMk/>
          <pc:sldMk cId="262642839" sldId="319"/>
        </pc:sldMkLst>
        <pc:spChg chg="mod">
          <ac:chgData name="Sophie Williams" userId="b2a9301d-445a-4704-aa05-7d1118b38518" providerId="ADAL" clId="{243A0757-446A-424B-8058-ED58E076F1B1}" dt="2024-09-04T19:29:05.177" v="5448" actId="113"/>
          <ac:spMkLst>
            <pc:docMk/>
            <pc:sldMk cId="262642839" sldId="319"/>
            <ac:spMk id="5" creationId="{AD3454AC-BCF5-162C-B72E-CE141A0A9DBB}"/>
          </ac:spMkLst>
        </pc:spChg>
      </pc:sldChg>
      <pc:sldChg chg="modSp mod">
        <pc:chgData name="Sophie Williams" userId="b2a9301d-445a-4704-aa05-7d1118b38518" providerId="ADAL" clId="{243A0757-446A-424B-8058-ED58E076F1B1}" dt="2024-09-04T19:29:12.401" v="5450" actId="113"/>
        <pc:sldMkLst>
          <pc:docMk/>
          <pc:sldMk cId="439623166" sldId="320"/>
        </pc:sldMkLst>
        <pc:spChg chg="mod">
          <ac:chgData name="Sophie Williams" userId="b2a9301d-445a-4704-aa05-7d1118b38518" providerId="ADAL" clId="{243A0757-446A-424B-8058-ED58E076F1B1}" dt="2024-09-04T19:29:12.401" v="5450" actId="113"/>
          <ac:spMkLst>
            <pc:docMk/>
            <pc:sldMk cId="439623166" sldId="320"/>
            <ac:spMk id="5" creationId="{AD3454AC-BCF5-162C-B72E-CE141A0A9DBB}"/>
          </ac:spMkLst>
        </pc:spChg>
        <pc:picChg chg="mod">
          <ac:chgData name="Sophie Williams" userId="b2a9301d-445a-4704-aa05-7d1118b38518" providerId="ADAL" clId="{243A0757-446A-424B-8058-ED58E076F1B1}" dt="2024-09-03T21:45:37.203" v="2899" actId="1076"/>
          <ac:picMkLst>
            <pc:docMk/>
            <pc:sldMk cId="439623166" sldId="320"/>
            <ac:picMk id="1026" creationId="{C4BC27A1-35C5-0E4B-8E3F-2D9A78F7C754}"/>
          </ac:picMkLst>
        </pc:picChg>
      </pc:sldChg>
      <pc:sldChg chg="modSp mod modNotesTx">
        <pc:chgData name="Sophie Williams" userId="b2a9301d-445a-4704-aa05-7d1118b38518" providerId="ADAL" clId="{243A0757-446A-424B-8058-ED58E076F1B1}" dt="2024-09-04T19:29:23.369" v="5452" actId="113"/>
        <pc:sldMkLst>
          <pc:docMk/>
          <pc:sldMk cId="783475995" sldId="321"/>
        </pc:sldMkLst>
        <pc:spChg chg="mod">
          <ac:chgData name="Sophie Williams" userId="b2a9301d-445a-4704-aa05-7d1118b38518" providerId="ADAL" clId="{243A0757-446A-424B-8058-ED58E076F1B1}" dt="2024-09-04T19:29:23.369" v="5452" actId="113"/>
          <ac:spMkLst>
            <pc:docMk/>
            <pc:sldMk cId="783475995" sldId="321"/>
            <ac:spMk id="5" creationId="{AD3454AC-BCF5-162C-B72E-CE141A0A9DBB}"/>
          </ac:spMkLst>
        </pc:spChg>
        <pc:picChg chg="mod">
          <ac:chgData name="Sophie Williams" userId="b2a9301d-445a-4704-aa05-7d1118b38518" providerId="ADAL" clId="{243A0757-446A-424B-8058-ED58E076F1B1}" dt="2024-09-04T07:35:58.290" v="3273" actId="1076"/>
          <ac:picMkLst>
            <pc:docMk/>
            <pc:sldMk cId="783475995" sldId="321"/>
            <ac:picMk id="3" creationId="{B2623BC5-EC54-842F-A0CA-BCCB15AF1F20}"/>
          </ac:picMkLst>
        </pc:picChg>
      </pc:sldChg>
      <pc:sldChg chg="modNotesTx">
        <pc:chgData name="Sophie Williams" userId="b2a9301d-445a-4704-aa05-7d1118b38518" providerId="ADAL" clId="{243A0757-446A-424B-8058-ED58E076F1B1}" dt="2024-09-03T21:32:52.884" v="2615"/>
        <pc:sldMkLst>
          <pc:docMk/>
          <pc:sldMk cId="3676090643" sldId="322"/>
        </pc:sldMkLst>
      </pc:sldChg>
      <pc:sldChg chg="modNotesTx">
        <pc:chgData name="Sophie Williams" userId="b2a9301d-445a-4704-aa05-7d1118b38518" providerId="ADAL" clId="{243A0757-446A-424B-8058-ED58E076F1B1}" dt="2024-09-03T21:36:51.996" v="2665" actId="20577"/>
        <pc:sldMkLst>
          <pc:docMk/>
          <pc:sldMk cId="538797746" sldId="324"/>
        </pc:sldMkLst>
      </pc:sldChg>
      <pc:sldChg chg="addSp delSp modSp mod modNotesTx">
        <pc:chgData name="Sophie Williams" userId="b2a9301d-445a-4704-aa05-7d1118b38518" providerId="ADAL" clId="{243A0757-446A-424B-8058-ED58E076F1B1}" dt="2024-09-04T19:32:27.266" v="5525" actId="1076"/>
        <pc:sldMkLst>
          <pc:docMk/>
          <pc:sldMk cId="3598904823" sldId="325"/>
        </pc:sldMkLst>
        <pc:spChg chg="add mod">
          <ac:chgData name="Sophie Williams" userId="b2a9301d-445a-4704-aa05-7d1118b38518" providerId="ADAL" clId="{243A0757-446A-424B-8058-ED58E076F1B1}" dt="2024-09-03T21:41:25.521" v="2754" actId="1076"/>
          <ac:spMkLst>
            <pc:docMk/>
            <pc:sldMk cId="3598904823" sldId="325"/>
            <ac:spMk id="2" creationId="{142A1146-FE0B-EEE0-864A-A4D228AFD3E6}"/>
          </ac:spMkLst>
        </pc:spChg>
        <pc:spChg chg="mod">
          <ac:chgData name="Sophie Williams" userId="b2a9301d-445a-4704-aa05-7d1118b38518" providerId="ADAL" clId="{243A0757-446A-424B-8058-ED58E076F1B1}" dt="2024-09-04T19:32:27.266" v="5525" actId="1076"/>
          <ac:spMkLst>
            <pc:docMk/>
            <pc:sldMk cId="3598904823" sldId="325"/>
            <ac:spMk id="4" creationId="{00000000-0000-0000-0000-000000000000}"/>
          </ac:spMkLst>
        </pc:spChg>
        <pc:spChg chg="del">
          <ac:chgData name="Sophie Williams" userId="b2a9301d-445a-4704-aa05-7d1118b38518" providerId="ADAL" clId="{243A0757-446A-424B-8058-ED58E076F1B1}" dt="2024-09-03T21:41:22.016" v="2753" actId="478"/>
          <ac:spMkLst>
            <pc:docMk/>
            <pc:sldMk cId="3598904823" sldId="325"/>
            <ac:spMk id="5" creationId="{C9BB7010-9DD9-9E1C-F133-DCF7A8ECDABB}"/>
          </ac:spMkLst>
        </pc:spChg>
      </pc:sldChg>
      <pc:sldChg chg="modNotesTx">
        <pc:chgData name="Sophie Williams" userId="b2a9301d-445a-4704-aa05-7d1118b38518" providerId="ADAL" clId="{243A0757-446A-424B-8058-ED58E076F1B1}" dt="2024-09-03T21:38:54.981" v="2698" actId="20577"/>
        <pc:sldMkLst>
          <pc:docMk/>
          <pc:sldMk cId="2658904841" sldId="326"/>
        </pc:sldMkLst>
      </pc:sldChg>
      <pc:sldChg chg="modSp mod modNotesTx">
        <pc:chgData name="Sophie Williams" userId="b2a9301d-445a-4704-aa05-7d1118b38518" providerId="ADAL" clId="{243A0757-446A-424B-8058-ED58E076F1B1}" dt="2024-09-03T21:50:26.747" v="3086" actId="20577"/>
        <pc:sldMkLst>
          <pc:docMk/>
          <pc:sldMk cId="841035647" sldId="327"/>
        </pc:sldMkLst>
        <pc:spChg chg="mod">
          <ac:chgData name="Sophie Williams" userId="b2a9301d-445a-4704-aa05-7d1118b38518" providerId="ADAL" clId="{243A0757-446A-424B-8058-ED58E076F1B1}" dt="2024-09-03T21:48:24.964" v="2986" actId="20577"/>
          <ac:spMkLst>
            <pc:docMk/>
            <pc:sldMk cId="841035647" sldId="327"/>
            <ac:spMk id="7" creationId="{00000000-0000-0000-0000-000000000000}"/>
          </ac:spMkLst>
        </pc:spChg>
      </pc:sldChg>
      <pc:sldChg chg="modSp mod modNotesTx">
        <pc:chgData name="Sophie Williams" userId="b2a9301d-445a-4704-aa05-7d1118b38518" providerId="ADAL" clId="{243A0757-446A-424B-8058-ED58E076F1B1}" dt="2024-09-04T19:29:43.562" v="5479" actId="113"/>
        <pc:sldMkLst>
          <pc:docMk/>
          <pc:sldMk cId="2418603" sldId="328"/>
        </pc:sldMkLst>
        <pc:spChg chg="mod">
          <ac:chgData name="Sophie Williams" userId="b2a9301d-445a-4704-aa05-7d1118b38518" providerId="ADAL" clId="{243A0757-446A-424B-8058-ED58E076F1B1}" dt="2024-09-04T19:29:43.562" v="5479" actId="113"/>
          <ac:spMkLst>
            <pc:docMk/>
            <pc:sldMk cId="2418603" sldId="328"/>
            <ac:spMk id="5" creationId="{AD3454AC-BCF5-162C-B72E-CE141A0A9DBB}"/>
          </ac:spMkLst>
        </pc:spChg>
      </pc:sldChg>
      <pc:sldChg chg="addSp delSp modSp mod modNotesTx">
        <pc:chgData name="Sophie Williams" userId="b2a9301d-445a-4704-aa05-7d1118b38518" providerId="ADAL" clId="{243A0757-446A-424B-8058-ED58E076F1B1}" dt="2024-09-04T18:37:42.231" v="3984" actId="6549"/>
        <pc:sldMkLst>
          <pc:docMk/>
          <pc:sldMk cId="331419727" sldId="329"/>
        </pc:sldMkLst>
        <pc:picChg chg="add mod">
          <ac:chgData name="Sophie Williams" userId="b2a9301d-445a-4704-aa05-7d1118b38518" providerId="ADAL" clId="{243A0757-446A-424B-8058-ED58E076F1B1}" dt="2024-09-04T18:31:46.902" v="3731" actId="14100"/>
          <ac:picMkLst>
            <pc:docMk/>
            <pc:sldMk cId="331419727" sldId="329"/>
            <ac:picMk id="3" creationId="{83C03966-5EEB-A1DF-7517-D824DB0FE10C}"/>
          </ac:picMkLst>
        </pc:picChg>
        <pc:picChg chg="add mod">
          <ac:chgData name="Sophie Williams" userId="b2a9301d-445a-4704-aa05-7d1118b38518" providerId="ADAL" clId="{243A0757-446A-424B-8058-ED58E076F1B1}" dt="2024-09-04T18:32:14.126" v="3735" actId="14100"/>
          <ac:picMkLst>
            <pc:docMk/>
            <pc:sldMk cId="331419727" sldId="329"/>
            <ac:picMk id="5" creationId="{4C86E51C-021D-75ED-49DE-85556034931E}"/>
          </ac:picMkLst>
        </pc:picChg>
        <pc:picChg chg="del">
          <ac:chgData name="Sophie Williams" userId="b2a9301d-445a-4704-aa05-7d1118b38518" providerId="ADAL" clId="{243A0757-446A-424B-8058-ED58E076F1B1}" dt="2024-09-04T18:31:41.396" v="3728" actId="478"/>
          <ac:picMkLst>
            <pc:docMk/>
            <pc:sldMk cId="331419727" sldId="329"/>
            <ac:picMk id="6" creationId="{5DC6E062-8736-9A62-8D0E-694CCE198250}"/>
          </ac:picMkLst>
        </pc:picChg>
        <pc:picChg chg="del">
          <ac:chgData name="Sophie Williams" userId="b2a9301d-445a-4704-aa05-7d1118b38518" providerId="ADAL" clId="{243A0757-446A-424B-8058-ED58E076F1B1}" dt="2024-09-04T18:32:30.952" v="3736" actId="478"/>
          <ac:picMkLst>
            <pc:docMk/>
            <pc:sldMk cId="331419727" sldId="329"/>
            <ac:picMk id="7" creationId="{BFD12C73-2144-49B2-CF30-AAA9120AF8A1}"/>
          </ac:picMkLst>
        </pc:picChg>
        <pc:picChg chg="del">
          <ac:chgData name="Sophie Williams" userId="b2a9301d-445a-4704-aa05-7d1118b38518" providerId="ADAL" clId="{243A0757-446A-424B-8058-ED58E076F1B1}" dt="2024-09-04T18:32:08.340" v="3733" actId="478"/>
          <ac:picMkLst>
            <pc:docMk/>
            <pc:sldMk cId="331419727" sldId="329"/>
            <ac:picMk id="8" creationId="{4CE051FE-2CC2-B4EA-1E71-175C3F9C35DD}"/>
          </ac:picMkLst>
        </pc:picChg>
        <pc:picChg chg="del">
          <ac:chgData name="Sophie Williams" userId="b2a9301d-445a-4704-aa05-7d1118b38518" providerId="ADAL" clId="{243A0757-446A-424B-8058-ED58E076F1B1}" dt="2024-09-04T18:33:15.843" v="3741" actId="478"/>
          <ac:picMkLst>
            <pc:docMk/>
            <pc:sldMk cId="331419727" sldId="329"/>
            <ac:picMk id="9" creationId="{C2FB613E-F56B-DA5C-3EC0-66B2B2A44582}"/>
          </ac:picMkLst>
        </pc:picChg>
        <pc:picChg chg="add mod modCrop">
          <ac:chgData name="Sophie Williams" userId="b2a9301d-445a-4704-aa05-7d1118b38518" providerId="ADAL" clId="{243A0757-446A-424B-8058-ED58E076F1B1}" dt="2024-09-04T18:32:49.123" v="3740" actId="14100"/>
          <ac:picMkLst>
            <pc:docMk/>
            <pc:sldMk cId="331419727" sldId="329"/>
            <ac:picMk id="11" creationId="{F144CBBD-51AC-A5BE-0649-FD8FE85FB3F3}"/>
          </ac:picMkLst>
        </pc:picChg>
        <pc:picChg chg="add mod">
          <ac:chgData name="Sophie Williams" userId="b2a9301d-445a-4704-aa05-7d1118b38518" providerId="ADAL" clId="{243A0757-446A-424B-8058-ED58E076F1B1}" dt="2024-09-04T18:33:21.938" v="3744" actId="14100"/>
          <ac:picMkLst>
            <pc:docMk/>
            <pc:sldMk cId="331419727" sldId="329"/>
            <ac:picMk id="13" creationId="{1B554F77-63E0-C6BC-3822-E65055961071}"/>
          </ac:picMkLst>
        </pc:picChg>
      </pc:sldChg>
      <pc:sldChg chg="modSp mod modNotesTx">
        <pc:chgData name="Sophie Williams" userId="b2a9301d-445a-4704-aa05-7d1118b38518" providerId="ADAL" clId="{243A0757-446A-424B-8058-ED58E076F1B1}" dt="2024-09-04T19:30:02.024" v="5483" actId="1076"/>
        <pc:sldMkLst>
          <pc:docMk/>
          <pc:sldMk cId="1084679301" sldId="330"/>
        </pc:sldMkLst>
        <pc:spChg chg="mod">
          <ac:chgData name="Sophie Williams" userId="b2a9301d-445a-4704-aa05-7d1118b38518" providerId="ADAL" clId="{243A0757-446A-424B-8058-ED58E076F1B1}" dt="2024-09-04T19:30:02.024" v="5483" actId="1076"/>
          <ac:spMkLst>
            <pc:docMk/>
            <pc:sldMk cId="1084679301" sldId="330"/>
            <ac:spMk id="5" creationId="{AD3454AC-BCF5-162C-B72E-CE141A0A9DBB}"/>
          </ac:spMkLst>
        </pc:spChg>
      </pc:sldChg>
      <pc:sldChg chg="modNotesTx">
        <pc:chgData name="Sophie Williams" userId="b2a9301d-445a-4704-aa05-7d1118b38518" providerId="ADAL" clId="{243A0757-446A-424B-8058-ED58E076F1B1}" dt="2024-09-04T18:53:52.558" v="4320" actId="6549"/>
        <pc:sldMkLst>
          <pc:docMk/>
          <pc:sldMk cId="1954631153" sldId="331"/>
        </pc:sldMkLst>
      </pc:sldChg>
      <pc:sldChg chg="modNotesTx">
        <pc:chgData name="Sophie Williams" userId="b2a9301d-445a-4704-aa05-7d1118b38518" providerId="ADAL" clId="{243A0757-446A-424B-8058-ED58E076F1B1}" dt="2024-09-04T18:17:24.382" v="3510" actId="20577"/>
        <pc:sldMkLst>
          <pc:docMk/>
          <pc:sldMk cId="1586483079" sldId="332"/>
        </pc:sldMkLst>
      </pc:sldChg>
      <pc:sldChg chg="modSp add mod">
        <pc:chgData name="Sophie Williams" userId="b2a9301d-445a-4704-aa05-7d1118b38518" providerId="ADAL" clId="{243A0757-446A-424B-8058-ED58E076F1B1}" dt="2024-09-04T19:28:26.196" v="5441" actId="122"/>
        <pc:sldMkLst>
          <pc:docMk/>
          <pc:sldMk cId="1388289014" sldId="333"/>
        </pc:sldMkLst>
        <pc:spChg chg="mod">
          <ac:chgData name="Sophie Williams" userId="b2a9301d-445a-4704-aa05-7d1118b38518" providerId="ADAL" clId="{243A0757-446A-424B-8058-ED58E076F1B1}" dt="2024-09-04T19:28:26.196" v="5441" actId="122"/>
          <ac:spMkLst>
            <pc:docMk/>
            <pc:sldMk cId="1388289014" sldId="333"/>
            <ac:spMk id="5" creationId="{AD3454AC-BCF5-162C-B72E-CE141A0A9DBB}"/>
          </ac:spMkLst>
        </pc:spChg>
      </pc:sldChg>
      <pc:sldChg chg="modSp del mod modNotesTx">
        <pc:chgData name="Sophie Williams" userId="b2a9301d-445a-4704-aa05-7d1118b38518" providerId="ADAL" clId="{243A0757-446A-424B-8058-ED58E076F1B1}" dt="2024-09-04T18:58:17.735" v="4478" actId="2696"/>
        <pc:sldMkLst>
          <pc:docMk/>
          <pc:sldMk cId="2671920178" sldId="333"/>
        </pc:sldMkLst>
        <pc:spChg chg="mod">
          <ac:chgData name="Sophie Williams" userId="b2a9301d-445a-4704-aa05-7d1118b38518" providerId="ADAL" clId="{243A0757-446A-424B-8058-ED58E076F1B1}" dt="2024-09-04T18:54:59.523" v="4345" actId="6549"/>
          <ac:spMkLst>
            <pc:docMk/>
            <pc:sldMk cId="2671920178" sldId="333"/>
            <ac:spMk id="5" creationId="{AD3454AC-BCF5-162C-B72E-CE141A0A9DBB}"/>
          </ac:spMkLst>
        </pc:spChg>
      </pc:sldChg>
      <pc:sldChg chg="modSp mod modNotesTx">
        <pc:chgData name="Sophie Williams" userId="b2a9301d-445a-4704-aa05-7d1118b38518" providerId="ADAL" clId="{243A0757-446A-424B-8058-ED58E076F1B1}" dt="2024-09-03T21:57:45.964" v="3254" actId="20577"/>
        <pc:sldMkLst>
          <pc:docMk/>
          <pc:sldMk cId="157962932" sldId="334"/>
        </pc:sldMkLst>
        <pc:spChg chg="mod">
          <ac:chgData name="Sophie Williams" userId="b2a9301d-445a-4704-aa05-7d1118b38518" providerId="ADAL" clId="{243A0757-446A-424B-8058-ED58E076F1B1}" dt="2024-09-03T21:51:41.482" v="3148" actId="6549"/>
          <ac:spMkLst>
            <pc:docMk/>
            <pc:sldMk cId="157962932" sldId="334"/>
            <ac:spMk id="3" creationId="{F6BB8C90-02B0-8F52-EB7A-E4F91B60153F}"/>
          </ac:spMkLst>
        </pc:spChg>
      </pc:sldChg>
      <pc:sldChg chg="modSp mod modNotesTx">
        <pc:chgData name="Sophie Williams" userId="b2a9301d-445a-4704-aa05-7d1118b38518" providerId="ADAL" clId="{243A0757-446A-424B-8058-ED58E076F1B1}" dt="2024-09-04T19:30:07.383" v="5484" actId="207"/>
        <pc:sldMkLst>
          <pc:docMk/>
          <pc:sldMk cId="715416069" sldId="336"/>
        </pc:sldMkLst>
        <pc:spChg chg="mod">
          <ac:chgData name="Sophie Williams" userId="b2a9301d-445a-4704-aa05-7d1118b38518" providerId="ADAL" clId="{243A0757-446A-424B-8058-ED58E076F1B1}" dt="2024-09-04T19:30:07.383" v="5484" actId="207"/>
          <ac:spMkLst>
            <pc:docMk/>
            <pc:sldMk cId="715416069" sldId="336"/>
            <ac:spMk id="2" creationId="{C7153C5D-658B-BF92-060F-7E96914ED883}"/>
          </ac:spMkLst>
        </pc:spChg>
      </pc:sldChg>
      <pc:sldChg chg="add del">
        <pc:chgData name="Sophie Williams" userId="b2a9301d-445a-4704-aa05-7d1118b38518" providerId="ADAL" clId="{243A0757-446A-424B-8058-ED58E076F1B1}" dt="2024-09-03T20:36:29.888" v="759" actId="47"/>
        <pc:sldMkLst>
          <pc:docMk/>
          <pc:sldMk cId="1299357789" sldId="337"/>
        </pc:sldMkLst>
      </pc:sldChg>
      <pc:sldChg chg="addSp delSp modSp add mod modClrScheme chgLayout modNotesTx">
        <pc:chgData name="Sophie Williams" userId="b2a9301d-445a-4704-aa05-7d1118b38518" providerId="ADAL" clId="{243A0757-446A-424B-8058-ED58E076F1B1}" dt="2024-11-06T10:27:09.600" v="5614" actId="20577"/>
        <pc:sldMkLst>
          <pc:docMk/>
          <pc:sldMk cId="3966227544" sldId="337"/>
        </pc:sldMkLst>
        <pc:spChg chg="add mod ord">
          <ac:chgData name="Sophie Williams" userId="b2a9301d-445a-4704-aa05-7d1118b38518" providerId="ADAL" clId="{243A0757-446A-424B-8058-ED58E076F1B1}" dt="2024-11-06T10:26:32.684" v="5595" actId="404"/>
          <ac:spMkLst>
            <pc:docMk/>
            <pc:sldMk cId="3966227544" sldId="337"/>
            <ac:spMk id="2" creationId="{29AE2276-509E-14E1-2A19-532F1985150C}"/>
          </ac:spMkLst>
        </pc:spChg>
        <pc:spChg chg="add del mod ord">
          <ac:chgData name="Sophie Williams" userId="b2a9301d-445a-4704-aa05-7d1118b38518" providerId="ADAL" clId="{243A0757-446A-424B-8058-ED58E076F1B1}" dt="2024-09-04T19:19:01.447" v="5075" actId="478"/>
          <ac:spMkLst>
            <pc:docMk/>
            <pc:sldMk cId="3966227544" sldId="337"/>
            <ac:spMk id="3" creationId="{92388317-F533-A15C-21F9-20C39151C58D}"/>
          </ac:spMkLst>
        </pc:spChg>
        <pc:spChg chg="del">
          <ac:chgData name="Sophie Williams" userId="b2a9301d-445a-4704-aa05-7d1118b38518" providerId="ADAL" clId="{243A0757-446A-424B-8058-ED58E076F1B1}" dt="2024-09-04T19:18:58.542" v="5074" actId="478"/>
          <ac:spMkLst>
            <pc:docMk/>
            <pc:sldMk cId="3966227544" sldId="337"/>
            <ac:spMk id="4" creationId="{00000000-0000-0000-0000-000000000000}"/>
          </ac:spMkLst>
        </pc:spChg>
        <pc:spChg chg="add del mod">
          <ac:chgData name="Sophie Williams" userId="b2a9301d-445a-4704-aa05-7d1118b38518" providerId="ADAL" clId="{243A0757-446A-424B-8058-ED58E076F1B1}" dt="2024-09-04T19:21:44.843" v="5281" actId="478"/>
          <ac:spMkLst>
            <pc:docMk/>
            <pc:sldMk cId="3966227544" sldId="337"/>
            <ac:spMk id="5" creationId="{8489A320-62D4-5B09-72FD-713DB805AED4}"/>
          </ac:spMkLst>
        </pc:spChg>
        <pc:spChg chg="add del mod ord">
          <ac:chgData name="Sophie Williams" userId="b2a9301d-445a-4704-aa05-7d1118b38518" providerId="ADAL" clId="{243A0757-446A-424B-8058-ED58E076F1B1}" dt="2024-09-04T19:21:56.409" v="5284" actId="478"/>
          <ac:spMkLst>
            <pc:docMk/>
            <pc:sldMk cId="3966227544" sldId="337"/>
            <ac:spMk id="7" creationId="{25187232-BCC7-4990-F8AF-76F87CC4CA92}"/>
          </ac:spMkLst>
        </pc:spChg>
        <pc:graphicFrameChg chg="add mod modGraphic">
          <ac:chgData name="Sophie Williams" userId="b2a9301d-445a-4704-aa05-7d1118b38518" providerId="ADAL" clId="{243A0757-446A-424B-8058-ED58E076F1B1}" dt="2024-11-06T10:27:09.600" v="5614" actId="20577"/>
          <ac:graphicFrameMkLst>
            <pc:docMk/>
            <pc:sldMk cId="3966227544" sldId="337"/>
            <ac:graphicFrameMk id="6" creationId="{B878ACD8-666E-00C8-4A64-4C41329692C5}"/>
          </ac:graphicFrameMkLst>
        </pc:graphicFrameChg>
      </pc:sldChg>
      <pc:sldChg chg="addSp delSp modSp add mod modNotesTx">
        <pc:chgData name="Sophie Williams" userId="b2a9301d-445a-4704-aa05-7d1118b38518" providerId="ADAL" clId="{243A0757-446A-424B-8058-ED58E076F1B1}" dt="2024-11-06T10:30:43.511" v="5702"/>
        <pc:sldMkLst>
          <pc:docMk/>
          <pc:sldMk cId="1741320454" sldId="338"/>
        </pc:sldMkLst>
        <pc:spChg chg="mod">
          <ac:chgData name="Sophie Williams" userId="b2a9301d-445a-4704-aa05-7d1118b38518" providerId="ADAL" clId="{243A0757-446A-424B-8058-ED58E076F1B1}" dt="2024-11-06T10:29:32.664" v="5650" actId="1076"/>
          <ac:spMkLst>
            <pc:docMk/>
            <pc:sldMk cId="1741320454" sldId="338"/>
            <ac:spMk id="9" creationId="{1EED1594-E757-8250-A99C-67CAFAAA28A6}"/>
          </ac:spMkLst>
        </pc:spChg>
        <pc:picChg chg="add mod">
          <ac:chgData name="Sophie Williams" userId="b2a9301d-445a-4704-aa05-7d1118b38518" providerId="ADAL" clId="{243A0757-446A-424B-8058-ED58E076F1B1}" dt="2024-11-06T10:29:23.570" v="5649" actId="1076"/>
          <ac:picMkLst>
            <pc:docMk/>
            <pc:sldMk cId="1741320454" sldId="338"/>
            <ac:picMk id="3" creationId="{EFA88711-17EF-7B6B-7C54-CEFC9B56BFE8}"/>
          </ac:picMkLst>
        </pc:picChg>
        <pc:picChg chg="del">
          <ac:chgData name="Sophie Williams" userId="b2a9301d-445a-4704-aa05-7d1118b38518" providerId="ADAL" clId="{243A0757-446A-424B-8058-ED58E076F1B1}" dt="2024-11-06T10:28:14.969" v="5632" actId="478"/>
          <ac:picMkLst>
            <pc:docMk/>
            <pc:sldMk cId="1741320454" sldId="338"/>
            <ac:picMk id="4" creationId="{556D22A1-BFD2-38C7-7BE8-D2492D5AE68A}"/>
          </ac:picMkLst>
        </pc:picChg>
        <pc:picChg chg="del">
          <ac:chgData name="Sophie Williams" userId="b2a9301d-445a-4704-aa05-7d1118b38518" providerId="ADAL" clId="{243A0757-446A-424B-8058-ED58E076F1B1}" dt="2024-11-06T10:28:54.159" v="5640" actId="478"/>
          <ac:picMkLst>
            <pc:docMk/>
            <pc:sldMk cId="1741320454" sldId="338"/>
            <ac:picMk id="6" creationId="{F4CA6BB3-783A-40A4-9F93-DB07FBDFF5A4}"/>
          </ac:picMkLst>
        </pc:picChg>
        <pc:picChg chg="add mod">
          <ac:chgData name="Sophie Williams" userId="b2a9301d-445a-4704-aa05-7d1118b38518" providerId="ADAL" clId="{243A0757-446A-424B-8058-ED58E076F1B1}" dt="2024-11-06T10:29:10.358" v="5647" actId="1076"/>
          <ac:picMkLst>
            <pc:docMk/>
            <pc:sldMk cId="1741320454" sldId="338"/>
            <ac:picMk id="7" creationId="{00613394-3577-09AB-4A3F-AA440C23EC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590DC-5F0B-432A-8346-8C0EF42319EC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20118-D5D1-429E-8EE6-BA4B1E3E5F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84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Yn y </a:t>
            </a:r>
            <a:r>
              <a:rPr lang="en-GB" b="0" dirty="0" err="1"/>
              <a:t>Pwerbwynt</a:t>
            </a:r>
            <a:r>
              <a:rPr lang="en-GB" b="0" dirty="0"/>
              <a:t> </a:t>
            </a:r>
            <a:r>
              <a:rPr lang="en-GB" b="0" dirty="0" err="1"/>
              <a:t>yma</a:t>
            </a:r>
            <a:r>
              <a:rPr lang="en-GB" b="0" dirty="0"/>
              <a:t> </a:t>
            </a:r>
            <a:r>
              <a:rPr lang="en-GB" b="0" dirty="0" err="1"/>
              <a:t>mae</a:t>
            </a:r>
            <a:r>
              <a:rPr lang="en-GB" b="0" dirty="0"/>
              <a:t> </a:t>
            </a:r>
            <a:r>
              <a:rPr lang="en-GB" b="0" dirty="0" err="1"/>
              <a:t>amryw</a:t>
            </a:r>
            <a:r>
              <a:rPr lang="en-GB" b="0" dirty="0"/>
              <a:t> o </a:t>
            </a:r>
            <a:r>
              <a:rPr lang="en-GB" b="0" dirty="0" err="1"/>
              <a:t>weithgareddau</a:t>
            </a:r>
            <a:r>
              <a:rPr lang="en-GB" b="0" dirty="0"/>
              <a:t> </a:t>
            </a:r>
            <a:r>
              <a:rPr lang="en-GB" b="0" dirty="0" err="1"/>
              <a:t>hawliau</a:t>
            </a:r>
            <a:r>
              <a:rPr lang="en-GB" b="0" dirty="0"/>
              <a:t> plant. </a:t>
            </a:r>
            <a:r>
              <a:rPr lang="en-GB" b="0" dirty="0" err="1"/>
              <a:t>Gallwch</a:t>
            </a:r>
            <a:r>
              <a:rPr lang="en-GB" b="0" dirty="0"/>
              <a:t> </a:t>
            </a:r>
            <a:r>
              <a:rPr lang="en-GB" b="0" dirty="0" err="1"/>
              <a:t>ddefnyddio’r</a:t>
            </a:r>
            <a:r>
              <a:rPr lang="en-GB" b="0" dirty="0"/>
              <a:t> </a:t>
            </a:r>
            <a:r>
              <a:rPr lang="en-GB" b="0" dirty="0" err="1"/>
              <a:t>gweithgareddau</a:t>
            </a:r>
            <a:r>
              <a:rPr lang="en-GB" b="0" dirty="0"/>
              <a:t> </a:t>
            </a:r>
            <a:r>
              <a:rPr lang="en-GB" b="0" dirty="0" err="1"/>
              <a:t>hyn</a:t>
            </a:r>
            <a:r>
              <a:rPr lang="en-GB" b="0" dirty="0"/>
              <a:t> </a:t>
            </a:r>
            <a:r>
              <a:rPr lang="en-GB" b="0" dirty="0" err="1"/>
              <a:t>ar</a:t>
            </a:r>
            <a:r>
              <a:rPr lang="en-GB" b="0" dirty="0"/>
              <a:t> </a:t>
            </a:r>
            <a:r>
              <a:rPr lang="en-GB" b="0" dirty="0" err="1"/>
              <a:t>ddechrau</a:t>
            </a:r>
            <a:r>
              <a:rPr lang="en-GB" b="0" dirty="0"/>
              <a:t> </a:t>
            </a:r>
            <a:r>
              <a:rPr lang="en-GB" b="0" dirty="0" err="1"/>
              <a:t>eich</a:t>
            </a:r>
            <a:r>
              <a:rPr lang="en-GB" b="0" dirty="0"/>
              <a:t> </a:t>
            </a:r>
            <a:r>
              <a:rPr lang="en-GB" b="0" dirty="0" err="1"/>
              <a:t>taith</a:t>
            </a:r>
            <a:r>
              <a:rPr lang="en-GB" b="0" dirty="0"/>
              <a:t> </a:t>
            </a:r>
            <a:r>
              <a:rPr lang="en-GB" b="0" dirty="0" err="1"/>
              <a:t>hawliau</a:t>
            </a:r>
            <a:r>
              <a:rPr lang="en-GB" b="0" dirty="0"/>
              <a:t>, i </a:t>
            </a:r>
            <a:r>
              <a:rPr lang="en-GB" b="0" dirty="0" err="1"/>
              <a:t>atgyfnerthu</a:t>
            </a:r>
            <a:r>
              <a:rPr lang="en-GB" b="0" dirty="0"/>
              <a:t> </a:t>
            </a:r>
            <a:r>
              <a:rPr lang="en-GB" b="0" dirty="0" err="1"/>
              <a:t>dealltwriaeth</a:t>
            </a:r>
            <a:r>
              <a:rPr lang="en-GB" b="0" dirty="0"/>
              <a:t> </a:t>
            </a:r>
            <a:r>
              <a:rPr lang="en-GB" b="0" dirty="0" err="1"/>
              <a:t>disgyblion</a:t>
            </a:r>
            <a:r>
              <a:rPr lang="en-GB" b="0" dirty="0"/>
              <a:t> </a:t>
            </a:r>
            <a:r>
              <a:rPr lang="en-GB" b="0" dirty="0" err="1"/>
              <a:t>hawliau</a:t>
            </a:r>
            <a:r>
              <a:rPr lang="en-GB" b="0" dirty="0"/>
              <a:t> neu </a:t>
            </a:r>
            <a:r>
              <a:rPr lang="en-GB" b="0" dirty="0" err="1"/>
              <a:t>fel</a:t>
            </a:r>
            <a:r>
              <a:rPr lang="en-GB" b="0" dirty="0"/>
              <a:t> </a:t>
            </a:r>
            <a:r>
              <a:rPr lang="en-GB" b="0" dirty="0" err="1"/>
              <a:t>gwers</a:t>
            </a:r>
            <a:r>
              <a:rPr lang="en-GB" b="0" dirty="0"/>
              <a:t>/</a:t>
            </a:r>
            <a:r>
              <a:rPr lang="en-GB" b="0" dirty="0" err="1"/>
              <a:t>gweithgaredd</a:t>
            </a:r>
            <a:r>
              <a:rPr lang="en-GB" b="0" dirty="0"/>
              <a:t> </a:t>
            </a:r>
            <a:r>
              <a:rPr lang="en-GB" b="0" dirty="0" err="1"/>
              <a:t>ar</a:t>
            </a:r>
            <a:r>
              <a:rPr lang="en-GB" b="0" dirty="0"/>
              <a:t> hap.</a:t>
            </a:r>
          </a:p>
          <a:p>
            <a:endParaRPr lang="en-GB" b="0" dirty="0"/>
          </a:p>
          <a:p>
            <a:r>
              <a:rPr lang="en-GB" b="0" dirty="0" err="1"/>
              <a:t>Rydym</a:t>
            </a:r>
            <a:r>
              <a:rPr lang="en-GB" b="0" dirty="0"/>
              <a:t> </a:t>
            </a:r>
            <a:r>
              <a:rPr lang="en-GB" b="0" dirty="0" err="1"/>
              <a:t>wedi</a:t>
            </a:r>
            <a:r>
              <a:rPr lang="en-GB" b="0" dirty="0"/>
              <a:t> </a:t>
            </a:r>
            <a:r>
              <a:rPr lang="en-GB" b="0" dirty="0" err="1"/>
              <a:t>cynnwys</a:t>
            </a:r>
            <a:r>
              <a:rPr lang="en-GB" b="0" dirty="0"/>
              <a:t> </a:t>
            </a:r>
            <a:r>
              <a:rPr lang="en-GB" b="0" dirty="0" err="1"/>
              <a:t>nodiadau</a:t>
            </a:r>
            <a:r>
              <a:rPr lang="en-GB" b="0" dirty="0"/>
              <a:t> </a:t>
            </a:r>
            <a:r>
              <a:rPr lang="en-GB" b="0" dirty="0" err="1"/>
              <a:t>ar</a:t>
            </a:r>
            <a:r>
              <a:rPr lang="en-GB" b="0" dirty="0"/>
              <a:t> </a:t>
            </a:r>
            <a:r>
              <a:rPr lang="en-GB" b="0" dirty="0" err="1"/>
              <a:t>waelod</a:t>
            </a:r>
            <a:r>
              <a:rPr lang="en-GB" b="0" dirty="0"/>
              <a:t> </a:t>
            </a:r>
            <a:r>
              <a:rPr lang="en-GB" b="0" dirty="0" err="1"/>
              <a:t>pob</a:t>
            </a:r>
            <a:r>
              <a:rPr lang="en-GB" b="0" dirty="0"/>
              <a:t> </a:t>
            </a:r>
            <a:r>
              <a:rPr lang="en-GB" b="0" dirty="0" err="1"/>
              <a:t>sleid</a:t>
            </a:r>
            <a:r>
              <a:rPr lang="en-GB" b="0" dirty="0"/>
              <a:t> </a:t>
            </a:r>
            <a:r>
              <a:rPr lang="en-GB" b="0" dirty="0" err="1"/>
              <a:t>yn</a:t>
            </a:r>
            <a:r>
              <a:rPr lang="en-GB" b="0" dirty="0"/>
              <a:t> </a:t>
            </a:r>
            <a:r>
              <a:rPr lang="en-GB" b="0" dirty="0" err="1"/>
              <a:t>esbonio'r</a:t>
            </a:r>
            <a:r>
              <a:rPr lang="en-GB" b="0" dirty="0"/>
              <a:t> </a:t>
            </a:r>
            <a:r>
              <a:rPr lang="en-GB" b="0" dirty="0" err="1"/>
              <a:t>gweithgaredd</a:t>
            </a:r>
            <a:r>
              <a:rPr lang="en-GB" b="0" dirty="0"/>
              <a:t> a </a:t>
            </a:r>
            <a:r>
              <a:rPr lang="en-GB" b="0" dirty="0" err="1"/>
              <a:t>sut</a:t>
            </a:r>
            <a:r>
              <a:rPr lang="en-GB" b="0" dirty="0"/>
              <a:t> </a:t>
            </a:r>
            <a:r>
              <a:rPr lang="en-GB" b="0" dirty="0" err="1"/>
              <a:t>i’w</a:t>
            </a:r>
            <a:r>
              <a:rPr lang="en-GB" b="0" dirty="0"/>
              <a:t> </a:t>
            </a:r>
            <a:r>
              <a:rPr lang="en-GB" b="0" dirty="0" err="1"/>
              <a:t>rhedeg</a:t>
            </a:r>
            <a:r>
              <a:rPr lang="en-GB" b="0" dirty="0"/>
              <a:t>.</a:t>
            </a:r>
          </a:p>
          <a:p>
            <a:endParaRPr lang="en-GB" b="0" dirty="0"/>
          </a:p>
          <a:p>
            <a:r>
              <a:rPr lang="en-GB" b="0" dirty="0" err="1"/>
              <a:t>Gallwch</a:t>
            </a:r>
            <a:r>
              <a:rPr lang="en-GB" b="0" dirty="0"/>
              <a:t> </a:t>
            </a:r>
            <a:r>
              <a:rPr lang="en-GB" b="0" dirty="0" err="1"/>
              <a:t>wneud</a:t>
            </a:r>
            <a:r>
              <a:rPr lang="en-GB" b="0" dirty="0"/>
              <a:t> y </a:t>
            </a:r>
            <a:r>
              <a:rPr lang="en-GB" b="0" dirty="0" err="1"/>
              <a:t>gweithgareddau</a:t>
            </a:r>
            <a:r>
              <a:rPr lang="en-GB" b="0" dirty="0"/>
              <a:t> </a:t>
            </a:r>
            <a:r>
              <a:rPr lang="en-GB" b="0" dirty="0" err="1"/>
              <a:t>mewn</a:t>
            </a:r>
            <a:r>
              <a:rPr lang="en-GB" b="0" dirty="0"/>
              <a:t> </a:t>
            </a:r>
            <a:r>
              <a:rPr lang="en-GB" b="0" dirty="0" err="1"/>
              <a:t>unrhyw</a:t>
            </a:r>
            <a:r>
              <a:rPr lang="en-GB" b="0" dirty="0"/>
              <a:t> </a:t>
            </a:r>
            <a:r>
              <a:rPr lang="en-GB" b="0" dirty="0" err="1"/>
              <a:t>drefn</a:t>
            </a:r>
            <a:r>
              <a:rPr lang="en-GB" b="0" dirty="0"/>
              <a:t> y </a:t>
            </a:r>
            <a:r>
              <a:rPr lang="en-GB" b="0" dirty="0" err="1"/>
              <a:t>dymunwch</a:t>
            </a:r>
            <a:r>
              <a:rPr lang="en-GB" b="0" dirty="0"/>
              <a:t>. </a:t>
            </a:r>
          </a:p>
          <a:p>
            <a:endParaRPr lang="en-GB" b="0" dirty="0"/>
          </a:p>
          <a:p>
            <a:r>
              <a:rPr lang="en-GB" b="0" dirty="0"/>
              <a:t>Mae </a:t>
            </a:r>
            <a:r>
              <a:rPr lang="en-GB" b="0" dirty="0" err="1"/>
              <a:t>croeso</a:t>
            </a:r>
            <a:r>
              <a:rPr lang="en-GB" b="0" dirty="0"/>
              <a:t> i chi </a:t>
            </a:r>
            <a:r>
              <a:rPr lang="en-GB" b="0" dirty="0" err="1"/>
              <a:t>addasu'r</a:t>
            </a:r>
            <a:r>
              <a:rPr lang="en-GB" b="0" dirty="0"/>
              <a:t> </a:t>
            </a:r>
            <a:r>
              <a:rPr lang="en-GB" b="0" dirty="0" err="1"/>
              <a:t>gweithgareddau</a:t>
            </a:r>
            <a:r>
              <a:rPr lang="en-GB" b="0" dirty="0"/>
              <a:t> </a:t>
            </a:r>
            <a:r>
              <a:rPr lang="en-GB" b="0" dirty="0" err="1"/>
              <a:t>hyn</a:t>
            </a:r>
            <a:r>
              <a:rPr lang="en-GB" b="0" dirty="0"/>
              <a:t> i </a:t>
            </a:r>
            <a:r>
              <a:rPr lang="en-GB" b="0" dirty="0" err="1"/>
              <a:t>gefnogi</a:t>
            </a:r>
            <a:r>
              <a:rPr lang="en-GB" b="0" dirty="0"/>
              <a:t> </a:t>
            </a:r>
            <a:r>
              <a:rPr lang="en-GB" b="0" dirty="0" err="1"/>
              <a:t>anghenion</a:t>
            </a:r>
            <a:r>
              <a:rPr lang="en-GB" b="0" dirty="0"/>
              <a:t> </a:t>
            </a:r>
            <a:r>
              <a:rPr lang="en-GB" b="0" dirty="0" err="1"/>
              <a:t>eich</a:t>
            </a:r>
            <a:r>
              <a:rPr lang="en-GB" b="0" dirty="0"/>
              <a:t> </a:t>
            </a:r>
            <a:r>
              <a:rPr lang="en-GB" b="0" dirty="0" err="1"/>
              <a:t>dysgwyr</a:t>
            </a:r>
            <a:r>
              <a:rPr lang="en-GB" b="0" dirty="0"/>
              <a:t>. </a:t>
            </a:r>
          </a:p>
          <a:p>
            <a:endParaRPr lang="en-GB" b="0" dirty="0"/>
          </a:p>
          <a:p>
            <a:r>
              <a:rPr lang="en-GB" b="0" dirty="0" err="1"/>
              <a:t>Dyma</a:t>
            </a:r>
            <a:r>
              <a:rPr lang="en-GB" b="0" dirty="0"/>
              <a:t> </a:t>
            </a:r>
            <a:r>
              <a:rPr lang="en-GB" b="0" dirty="0" err="1"/>
              <a:t>adnoddau</a:t>
            </a:r>
            <a:r>
              <a:rPr lang="en-GB" b="0" dirty="0"/>
              <a:t> </a:t>
            </a:r>
            <a:r>
              <a:rPr lang="en-GB" b="0" dirty="0" err="1"/>
              <a:t>hawliau</a:t>
            </a:r>
            <a:r>
              <a:rPr lang="en-GB" b="0" dirty="0"/>
              <a:t> </a:t>
            </a:r>
            <a:r>
              <a:rPr lang="en-GB" b="0" dirty="0" err="1"/>
              <a:t>defnyddiol</a:t>
            </a:r>
            <a:r>
              <a:rPr lang="en-GB" b="0" dirty="0"/>
              <a:t> i </a:t>
            </a:r>
            <a:r>
              <a:rPr lang="en-GB" b="0" dirty="0" err="1"/>
              <a:t>ddefnyddio</a:t>
            </a:r>
            <a:r>
              <a:rPr lang="en-GB" b="0" dirty="0"/>
              <a:t> </a:t>
            </a:r>
            <a:r>
              <a:rPr lang="en-GB" b="0" dirty="0" err="1"/>
              <a:t>yn</a:t>
            </a:r>
            <a:r>
              <a:rPr lang="en-GB" b="0" dirty="0"/>
              <a:t> </a:t>
            </a:r>
            <a:r>
              <a:rPr lang="en-GB" b="0" dirty="0" err="1"/>
              <a:t>ystod</a:t>
            </a:r>
            <a:r>
              <a:rPr lang="en-GB" b="0" dirty="0"/>
              <a:t> y </a:t>
            </a:r>
            <a:r>
              <a:rPr lang="en-GB" b="0" dirty="0" err="1"/>
              <a:t>gweithgareddau</a:t>
            </a:r>
            <a:r>
              <a:rPr lang="en-GB" b="0" dirty="0"/>
              <a:t>: </a:t>
            </a:r>
          </a:p>
          <a:p>
            <a:endParaRPr lang="en-GB" b="1" i="0" dirty="0">
              <a:solidFill>
                <a:srgbClr val="000000"/>
              </a:solidFill>
              <a:effectLst/>
            </a:endParaRPr>
          </a:p>
          <a:p>
            <a:r>
              <a:rPr lang="en-GB" b="1" i="0" dirty="0">
                <a:solidFill>
                  <a:srgbClr val="000000"/>
                </a:solidFill>
                <a:effectLst/>
              </a:rPr>
              <a:t>Poster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hawliau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plant</a:t>
            </a:r>
            <a:r>
              <a:rPr lang="en-GB" b="0" i="0" dirty="0">
                <a:solidFill>
                  <a:srgbClr val="000000"/>
                </a:solidFill>
                <a:effectLst/>
              </a:rPr>
              <a:t>: https://www.childcomwales.org.uk/wp-content/uploads/2024/01/9681-CCfW-Know-Your-Rights-Poster-Artwork-Welsh_AW.pdf</a:t>
            </a:r>
          </a:p>
          <a:p>
            <a:endParaRPr lang="en-GB" b="0" i="0" dirty="0">
              <a:solidFill>
                <a:srgbClr val="000000"/>
              </a:solidFill>
              <a:effectLst/>
            </a:endParaRPr>
          </a:p>
          <a:p>
            <a:r>
              <a:rPr lang="en-GB" b="1" i="0" dirty="0" err="1">
                <a:solidFill>
                  <a:srgbClr val="000000"/>
                </a:solidFill>
                <a:effectLst/>
              </a:rPr>
              <a:t>Adnodd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symbolau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</a:rPr>
              <a:t>hawliau</a:t>
            </a:r>
            <a:r>
              <a:rPr lang="en-GB" b="1" i="0" dirty="0">
                <a:solidFill>
                  <a:srgbClr val="000000"/>
                </a:solidFill>
                <a:effectLst/>
              </a:rPr>
              <a:t> plant: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https://www.complantcymru.org.uk/ccuhp-hawliau-plant/adnodd-symbolau-ccuhp/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601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Ffonau</a:t>
            </a:r>
            <a:r>
              <a:rPr lang="en-GB" dirty="0"/>
              <a:t> </a:t>
            </a:r>
            <a:r>
              <a:rPr lang="en-GB" dirty="0" err="1"/>
              <a:t>symudol</a:t>
            </a:r>
            <a:r>
              <a:rPr lang="en-GB" dirty="0"/>
              <a:t>/</a:t>
            </a:r>
            <a:r>
              <a:rPr lang="en-GB" dirty="0" err="1"/>
              <a:t>technoleg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lot o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am y </a:t>
            </a:r>
            <a:r>
              <a:rPr lang="en-GB" dirty="0" err="1"/>
              <a:t>llun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a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dderbyn</a:t>
            </a:r>
            <a:r>
              <a:rPr lang="en-GB" dirty="0"/>
              <a:t> y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‘</a:t>
            </a:r>
            <a:r>
              <a:rPr lang="en-GB" dirty="0" err="1"/>
              <a:t>angen</a:t>
            </a:r>
            <a:r>
              <a:rPr lang="en-GB" dirty="0"/>
              <a:t>/</a:t>
            </a:r>
            <a:r>
              <a:rPr lang="en-GB" dirty="0" err="1"/>
              <a:t>eisiau’n</a:t>
            </a:r>
            <a:r>
              <a:rPr lang="en-GB" dirty="0"/>
              <a:t>’ </a:t>
            </a:r>
            <a:r>
              <a:rPr lang="en-GB" dirty="0" err="1"/>
              <a:t>gywir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ffonau</a:t>
            </a:r>
            <a:r>
              <a:rPr lang="en-GB" dirty="0"/>
              <a:t> </a:t>
            </a:r>
            <a:r>
              <a:rPr lang="en-GB" dirty="0" err="1"/>
              <a:t>symudol</a:t>
            </a:r>
            <a:r>
              <a:rPr lang="en-GB" dirty="0"/>
              <a:t> a </a:t>
            </a:r>
            <a:r>
              <a:rPr lang="en-GB" dirty="0" err="1"/>
              <a:t>thechnoleg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nodi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Nghonfensiwn</a:t>
            </a:r>
            <a:r>
              <a:rPr lang="en-GB" dirty="0"/>
              <a:t> y </a:t>
            </a:r>
            <a:r>
              <a:rPr lang="en-GB" dirty="0" err="1"/>
              <a:t>Cenhedloedd</a:t>
            </a:r>
            <a:r>
              <a:rPr lang="en-GB" dirty="0"/>
              <a:t> </a:t>
            </a:r>
            <a:r>
              <a:rPr lang="en-GB" dirty="0" err="1"/>
              <a:t>Unedig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Hawliau’r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 (CCUHP) felly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dechnegol</a:t>
            </a:r>
            <a:r>
              <a:rPr lang="en-GB" dirty="0"/>
              <a:t>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yw’n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nifer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dadlau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 y gall </a:t>
            </a:r>
            <a:r>
              <a:rPr lang="en-GB" dirty="0" err="1"/>
              <a:t>fod</a:t>
            </a:r>
            <a:r>
              <a:rPr lang="en-GB" dirty="0"/>
              <a:t> o </a:t>
            </a:r>
            <a:r>
              <a:rPr lang="en-GB" dirty="0" err="1"/>
              <a:t>gymorth</a:t>
            </a:r>
            <a:r>
              <a:rPr lang="en-GB" dirty="0"/>
              <a:t> i-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cadw'n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 (</a:t>
            </a:r>
            <a:r>
              <a:rPr lang="en-GB" dirty="0" err="1"/>
              <a:t>erthygl</a:t>
            </a:r>
            <a:r>
              <a:rPr lang="en-GB" dirty="0"/>
              <a:t> 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Cefnogi</a:t>
            </a:r>
            <a:r>
              <a:rPr lang="en-GB" dirty="0"/>
              <a:t> </a:t>
            </a:r>
            <a:r>
              <a:rPr lang="en-GB" dirty="0" err="1"/>
              <a:t>cyfathrebu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theulu</a:t>
            </a:r>
            <a:r>
              <a:rPr lang="en-GB" dirty="0"/>
              <a:t> a </a:t>
            </a:r>
            <a:r>
              <a:rPr lang="en-GB" dirty="0" err="1"/>
              <a:t>ffrindiau</a:t>
            </a:r>
            <a:r>
              <a:rPr lang="en-GB" dirty="0"/>
              <a:t> (</a:t>
            </a:r>
            <a:r>
              <a:rPr lang="en-GB" dirty="0" err="1"/>
              <a:t>erthygl</a:t>
            </a:r>
            <a:r>
              <a:rPr lang="en-GB" dirty="0"/>
              <a:t> 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Yn </a:t>
            </a:r>
            <a:r>
              <a:rPr lang="en-GB" dirty="0" err="1"/>
              <a:t>ffynhonnell</a:t>
            </a:r>
            <a:r>
              <a:rPr lang="en-GB" dirty="0"/>
              <a:t> </a:t>
            </a:r>
            <a:r>
              <a:rPr lang="en-GB" dirty="0" err="1"/>
              <a:t>dda</a:t>
            </a:r>
            <a:r>
              <a:rPr lang="en-GB" dirty="0"/>
              <a:t> o </a:t>
            </a:r>
            <a:r>
              <a:rPr lang="en-GB" dirty="0" err="1"/>
              <a:t>wybodaeth</a:t>
            </a:r>
            <a:r>
              <a:rPr lang="en-GB" dirty="0"/>
              <a:t> (</a:t>
            </a:r>
            <a:r>
              <a:rPr lang="en-GB" dirty="0" err="1"/>
              <a:t>erthygl</a:t>
            </a:r>
            <a:r>
              <a:rPr lang="en-GB" dirty="0"/>
              <a:t> 17)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Yn </a:t>
            </a:r>
            <a:r>
              <a:rPr lang="en-GB" dirty="0" err="1"/>
              <a:t>ffordd</a:t>
            </a:r>
            <a:r>
              <a:rPr lang="en-GB" dirty="0"/>
              <a:t> y gallant </a:t>
            </a:r>
            <a:r>
              <a:rPr lang="en-GB" dirty="0" err="1"/>
              <a:t>ymlacio</a:t>
            </a:r>
            <a:r>
              <a:rPr lang="en-GB" dirty="0"/>
              <a:t> a </a:t>
            </a:r>
            <a:r>
              <a:rPr lang="en-GB" dirty="0" err="1"/>
              <a:t>chwarae</a:t>
            </a:r>
            <a:r>
              <a:rPr lang="en-GB" dirty="0"/>
              <a:t> (</a:t>
            </a:r>
            <a:r>
              <a:rPr lang="en-GB" dirty="0" err="1"/>
              <a:t>erthygl</a:t>
            </a:r>
            <a:r>
              <a:rPr lang="en-GB" dirty="0"/>
              <a:t> 31)</a:t>
            </a:r>
          </a:p>
          <a:p>
            <a:endParaRPr lang="en-GB" dirty="0"/>
          </a:p>
          <a:p>
            <a:r>
              <a:rPr lang="en-GB" dirty="0" err="1"/>
              <a:t>Ond</a:t>
            </a:r>
            <a:r>
              <a:rPr lang="en-GB" dirty="0"/>
              <a:t> bod y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hateb</a:t>
            </a:r>
            <a:r>
              <a:rPr lang="en-GB" dirty="0"/>
              <a:t>, gall </a:t>
            </a:r>
            <a:r>
              <a:rPr lang="en-GB" dirty="0" err="1"/>
              <a:t>pob</a:t>
            </a:r>
            <a:r>
              <a:rPr lang="en-GB" dirty="0"/>
              <a:t> un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925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Gwyliau</a:t>
            </a:r>
            <a:r>
              <a:rPr lang="en-GB" dirty="0"/>
              <a:t>/</a:t>
            </a:r>
            <a:r>
              <a:rPr lang="en-GB" dirty="0" err="1"/>
              <a:t>ymlacio</a:t>
            </a:r>
            <a:endParaRPr lang="en-GB" dirty="0"/>
          </a:p>
          <a:p>
            <a:endParaRPr lang="en-GB" dirty="0"/>
          </a:p>
          <a:p>
            <a:r>
              <a:rPr lang="en-GB" dirty="0"/>
              <a:t>Gall y </a:t>
            </a:r>
            <a:r>
              <a:rPr lang="en-GB" dirty="0" err="1"/>
              <a:t>llun</a:t>
            </a:r>
            <a:r>
              <a:rPr lang="en-GB" dirty="0"/>
              <a:t> yma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chi </a:t>
            </a:r>
            <a:r>
              <a:rPr lang="en-GB" dirty="0" err="1"/>
              <a:t>eisiau</a:t>
            </a:r>
            <a:r>
              <a:rPr lang="en-GB" dirty="0"/>
              <a:t> ac </a:t>
            </a:r>
            <a:r>
              <a:rPr lang="en-GB" dirty="0" err="1"/>
              <a:t>angen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sôn</a:t>
            </a:r>
            <a:r>
              <a:rPr lang="en-GB" dirty="0"/>
              <a:t> am </a:t>
            </a:r>
            <a:r>
              <a:rPr lang="en-GB" dirty="0" err="1"/>
              <a:t>wyliau</a:t>
            </a:r>
            <a:r>
              <a:rPr lang="en-GB" dirty="0"/>
              <a:t> (</a:t>
            </a:r>
            <a:r>
              <a:rPr lang="en-GB" dirty="0" err="1"/>
              <a:t>mynd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awyren</a:t>
            </a:r>
            <a:r>
              <a:rPr lang="en-GB" dirty="0"/>
              <a:t>/</a:t>
            </a:r>
            <a:r>
              <a:rPr lang="en-GB" dirty="0" err="1"/>
              <a:t>mynd</a:t>
            </a:r>
            <a:r>
              <a:rPr lang="en-GB" dirty="0"/>
              <a:t> i </a:t>
            </a:r>
            <a:r>
              <a:rPr lang="en-GB" dirty="0" err="1"/>
              <a:t>ffwrdd</a:t>
            </a:r>
            <a:r>
              <a:rPr lang="en-GB" dirty="0"/>
              <a:t>)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ac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yw’n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gall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dadlau</a:t>
            </a:r>
            <a:r>
              <a:rPr lang="en-GB" dirty="0"/>
              <a:t> bod y person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ymlacio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awyr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 a </a:t>
            </a:r>
            <a:r>
              <a:rPr lang="en-GB" dirty="0" err="1"/>
              <a:t>allai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gysylltiedig</a:t>
            </a:r>
            <a:r>
              <a:rPr lang="en-GB" dirty="0"/>
              <a:t> </a:t>
            </a:r>
            <a:r>
              <a:rPr lang="en-GB" dirty="0" err="1"/>
              <a:t>â’r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orffwys</a:t>
            </a:r>
            <a:r>
              <a:rPr lang="en-GB" dirty="0"/>
              <a:t> ac </a:t>
            </a:r>
            <a:r>
              <a:rPr lang="en-GB" dirty="0" err="1"/>
              <a:t>ymlacio</a:t>
            </a:r>
            <a:r>
              <a:rPr lang="en-GB" dirty="0"/>
              <a:t> (</a:t>
            </a:r>
            <a:r>
              <a:rPr lang="en-GB" dirty="0" err="1"/>
              <a:t>Erthygl</a:t>
            </a:r>
            <a:r>
              <a:rPr lang="en-GB" dirty="0"/>
              <a:t> 31)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ogystal</a:t>
            </a:r>
            <a:r>
              <a:rPr lang="en-GB" dirty="0"/>
              <a:t> ag </a:t>
            </a:r>
            <a:r>
              <a:rPr lang="en-GB" dirty="0" err="1"/>
              <a:t>Erthygl</a:t>
            </a:r>
            <a:r>
              <a:rPr lang="en-GB" dirty="0"/>
              <a:t> 24, yr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fod</a:t>
            </a:r>
            <a:r>
              <a:rPr lang="en-GB" dirty="0"/>
              <a:t> mor </a:t>
            </a:r>
            <a:r>
              <a:rPr lang="en-GB" dirty="0" err="1"/>
              <a:t>iach</a:t>
            </a:r>
            <a:r>
              <a:rPr lang="en-GB" dirty="0"/>
              <a:t> â </a:t>
            </a:r>
            <a:r>
              <a:rPr lang="en-GB" dirty="0" err="1"/>
              <a:t>phosibl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ystyried</a:t>
            </a:r>
            <a:r>
              <a:rPr lang="en-GB" dirty="0"/>
              <a:t> y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35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Mae’r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gweithgaredd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yma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ddilyniant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gwych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gweithgaredd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angen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neu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eisiau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’.</a:t>
            </a:r>
          </a:p>
          <a:p>
            <a:endParaRPr lang="en-GB" sz="18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Gallai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fod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weithgaredd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grŵp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neu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unigol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18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cyfan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angen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yw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papur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beiros</a:t>
            </a:r>
            <a:r>
              <a:rPr lang="en-GB" sz="18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pensiliau</a:t>
            </a:r>
            <a:endParaRPr lang="en-GB" sz="18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8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Beth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hangen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hapus,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Trafodwch</a:t>
            </a:r>
            <a:r>
              <a:rPr lang="en-GB" dirty="0"/>
              <a:t> y </a:t>
            </a:r>
            <a:r>
              <a:rPr lang="en-GB" dirty="0" err="1"/>
              <a:t>pethau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teimlo'n</a:t>
            </a:r>
            <a:r>
              <a:rPr lang="en-GB" dirty="0"/>
              <a:t> hapus,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. (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plant)</a:t>
            </a:r>
          </a:p>
          <a:p>
            <a:endParaRPr lang="en-GB" dirty="0"/>
          </a:p>
          <a:p>
            <a:r>
              <a:rPr lang="en-GB" dirty="0" err="1"/>
              <a:t>Enghreifftiau</a:t>
            </a:r>
            <a:r>
              <a:rPr lang="en-GB" dirty="0"/>
              <a:t>: </a:t>
            </a:r>
            <a:r>
              <a:rPr lang="en-GB" dirty="0" err="1"/>
              <a:t>cartref</a:t>
            </a:r>
            <a:r>
              <a:rPr lang="en-GB" dirty="0"/>
              <a:t> </a:t>
            </a:r>
            <a:r>
              <a:rPr lang="en-GB" dirty="0" err="1"/>
              <a:t>diogel</a:t>
            </a:r>
            <a:r>
              <a:rPr lang="en-GB" dirty="0"/>
              <a:t>, </a:t>
            </a:r>
            <a:r>
              <a:rPr lang="en-GB" dirty="0" err="1"/>
              <a:t>addysg</a:t>
            </a:r>
            <a:r>
              <a:rPr lang="en-GB" dirty="0"/>
              <a:t>, </a:t>
            </a:r>
            <a:r>
              <a:rPr lang="en-GB" dirty="0" err="1"/>
              <a:t>bwyd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,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cadw'n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, </a:t>
            </a:r>
            <a:r>
              <a:rPr lang="en-GB" dirty="0" err="1"/>
              <a:t>dillad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Gofynnwch</a:t>
            </a:r>
            <a:r>
              <a:rPr lang="en-GB" dirty="0"/>
              <a:t> i bob </a:t>
            </a:r>
            <a:r>
              <a:rPr lang="en-GB" dirty="0" err="1"/>
              <a:t>disgybl</a:t>
            </a:r>
            <a:r>
              <a:rPr lang="en-GB" dirty="0"/>
              <a:t> </a:t>
            </a:r>
            <a:r>
              <a:rPr lang="en-GB" dirty="0" err="1"/>
              <a:t>tynnu</a:t>
            </a:r>
            <a:r>
              <a:rPr lang="en-GB" dirty="0"/>
              <a:t> </a:t>
            </a:r>
            <a:r>
              <a:rPr lang="en-GB" dirty="0" err="1"/>
              <a:t>amlinelliad</a:t>
            </a:r>
            <a:r>
              <a:rPr lang="en-GB" dirty="0"/>
              <a:t> o </a:t>
            </a:r>
            <a:r>
              <a:rPr lang="en-GB" dirty="0" err="1"/>
              <a:t>gorff</a:t>
            </a:r>
            <a:r>
              <a:rPr lang="en-GB" dirty="0"/>
              <a:t> (</a:t>
            </a:r>
            <a:r>
              <a:rPr lang="en-GB" dirty="0" err="1"/>
              <a:t>siâp</a:t>
            </a:r>
            <a:r>
              <a:rPr lang="en-GB" dirty="0"/>
              <a:t> </a:t>
            </a:r>
            <a:r>
              <a:rPr lang="en-GB" dirty="0" err="1"/>
              <a:t>dyn</a:t>
            </a:r>
            <a:r>
              <a:rPr lang="en-GB" dirty="0"/>
              <a:t> </a:t>
            </a:r>
            <a:r>
              <a:rPr lang="en-GB" dirty="0" err="1"/>
              <a:t>sinsir</a:t>
            </a:r>
            <a:r>
              <a:rPr lang="en-GB" dirty="0"/>
              <a:t>)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llenwi</a:t>
            </a:r>
            <a:r>
              <a:rPr lang="en-GB" dirty="0"/>
              <a:t> darn </a:t>
            </a:r>
            <a:r>
              <a:rPr lang="en-GB" dirty="0" err="1"/>
              <a:t>papur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“</a:t>
            </a:r>
            <a:r>
              <a:rPr lang="en-GB" dirty="0" err="1"/>
              <a:t>Meddyliwch</a:t>
            </a:r>
            <a:r>
              <a:rPr lang="en-GB" dirty="0"/>
              <a:t> am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teimlo’n</a:t>
            </a:r>
            <a:r>
              <a:rPr lang="en-GB" dirty="0"/>
              <a:t> hapus,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. </a:t>
            </a:r>
            <a:r>
              <a:rPr lang="en-GB" dirty="0" err="1"/>
              <a:t>Ysgrifennwch</a:t>
            </a:r>
            <a:r>
              <a:rPr lang="en-GB" dirty="0"/>
              <a:t> neu </a:t>
            </a:r>
            <a:r>
              <a:rPr lang="en-GB" dirty="0" err="1"/>
              <a:t>tynnwch</a:t>
            </a:r>
            <a:r>
              <a:rPr lang="en-GB" dirty="0"/>
              <a:t> </a:t>
            </a:r>
            <a:r>
              <a:rPr lang="en-GB" dirty="0" err="1"/>
              <a:t>lun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corff</a:t>
            </a:r>
            <a:r>
              <a:rPr lang="en-GB" dirty="0"/>
              <a:t>."</a:t>
            </a:r>
          </a:p>
          <a:p>
            <a:endParaRPr lang="en-GB" dirty="0"/>
          </a:p>
          <a:p>
            <a:r>
              <a:rPr lang="en-GB" dirty="0"/>
              <a:t>Faint o </a:t>
            </a:r>
            <a:r>
              <a:rPr lang="en-GB" dirty="0" err="1"/>
              <a:t>hawliau</a:t>
            </a:r>
            <a:r>
              <a:rPr lang="en-GB" dirty="0"/>
              <a:t> y gallant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henwi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Efallai</a:t>
            </a:r>
            <a:r>
              <a:rPr lang="en-GB" dirty="0"/>
              <a:t> y </a:t>
            </a:r>
            <a:r>
              <a:rPr lang="en-GB" dirty="0" err="1"/>
              <a:t>bydd</a:t>
            </a:r>
            <a:r>
              <a:rPr lang="en-GB" dirty="0"/>
              <a:t> plant </a:t>
            </a:r>
            <a:r>
              <a:rPr lang="en-GB" dirty="0" err="1"/>
              <a:t>eisiau</a:t>
            </a:r>
            <a:r>
              <a:rPr lang="en-GB" dirty="0"/>
              <a:t> </a:t>
            </a:r>
            <a:r>
              <a:rPr lang="en-GB" dirty="0" err="1"/>
              <a:t>tynnu</a:t>
            </a:r>
            <a:r>
              <a:rPr lang="en-GB" dirty="0"/>
              <a:t> </a:t>
            </a:r>
            <a:r>
              <a:rPr lang="en-GB" dirty="0" err="1"/>
              <a:t>llun</a:t>
            </a:r>
            <a:r>
              <a:rPr lang="en-GB" dirty="0"/>
              <a:t>/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pethau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‘</a:t>
            </a:r>
            <a:r>
              <a:rPr lang="en-GB" dirty="0" err="1"/>
              <a:t>eisiau</a:t>
            </a:r>
            <a:r>
              <a:rPr lang="en-GB" dirty="0"/>
              <a:t>’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allan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consol </a:t>
            </a:r>
            <a:r>
              <a:rPr lang="en-GB" dirty="0" err="1"/>
              <a:t>gemau</a:t>
            </a:r>
            <a:r>
              <a:rPr lang="en-GB" dirty="0"/>
              <a:t>, </a:t>
            </a:r>
            <a:r>
              <a:rPr lang="en-GB" dirty="0" err="1"/>
              <a:t>siocled</a:t>
            </a:r>
            <a:r>
              <a:rPr lang="en-GB" dirty="0"/>
              <a:t> neu </a:t>
            </a:r>
            <a:r>
              <a:rPr lang="en-GB" dirty="0" err="1"/>
              <a:t>wyliau</a:t>
            </a:r>
            <a:r>
              <a:rPr lang="en-GB" dirty="0"/>
              <a:t>. </a:t>
            </a:r>
            <a:r>
              <a:rPr lang="en-GB" dirty="0" err="1"/>
              <a:t>Anogwch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canolbwyntio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hanghenion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bennaf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909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Estyniad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en-GB" sz="12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Gallwch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ael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y plant i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gysylltu’r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maent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wedi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rhoi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fewn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corff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â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hawliau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plant.</a:t>
            </a:r>
          </a:p>
          <a:p>
            <a:endParaRPr lang="en-GB" sz="12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enghraifft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cysylltu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dillad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chartref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Erthygl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27.</a:t>
            </a:r>
          </a:p>
          <a:p>
            <a:endParaRPr lang="en-GB" sz="12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Defnyddiwch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Boster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Hawliau’r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wneud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en-GB" sz="12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https://www.childcomwales.org.uk/wp-content/uploads/2024/01/9681-CCfW-Know-Your-Rights-Poster-Artwork-Welsh_AW.pdf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240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ddefnyddiol</a:t>
            </a:r>
            <a:r>
              <a:rPr lang="en-GB" dirty="0"/>
              <a:t> i </a:t>
            </a:r>
            <a:r>
              <a:rPr lang="en-GB" dirty="0" err="1"/>
              <a:t>drafod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ac i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berthnasol</a:t>
            </a:r>
            <a:r>
              <a:rPr lang="en-GB" dirty="0"/>
              <a:t> i </a:t>
            </a:r>
            <a:r>
              <a:rPr lang="en-GB" dirty="0" err="1"/>
              <a:t>blant</a:t>
            </a:r>
            <a:r>
              <a:rPr lang="en-GB" dirty="0"/>
              <a:t> a </a:t>
            </a:r>
            <a:r>
              <a:rPr lang="en-GB" dirty="0" err="1"/>
              <a:t>phobl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Atgoffwch</a:t>
            </a:r>
            <a:r>
              <a:rPr lang="en-GB" dirty="0"/>
              <a:t> y </a:t>
            </a:r>
            <a:r>
              <a:rPr lang="en-GB" dirty="0" err="1"/>
              <a:t>disgyblion</a:t>
            </a:r>
            <a:r>
              <a:rPr lang="en-GB" dirty="0"/>
              <a:t> taw </a:t>
            </a:r>
            <a:r>
              <a:rPr lang="en-GB" dirty="0" err="1"/>
              <a:t>hawliau</a:t>
            </a:r>
            <a:r>
              <a:rPr lang="en-GB" dirty="0"/>
              <a:t> plant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pethau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b="1" dirty="0" err="1"/>
              <a:t>hangen</a:t>
            </a:r>
            <a:r>
              <a:rPr lang="en-GB" dirty="0"/>
              <a:t> </a:t>
            </a:r>
            <a:r>
              <a:rPr lang="en-GB" dirty="0" err="1"/>
              <a:t>arnynt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fyny’n</a:t>
            </a:r>
            <a:r>
              <a:rPr lang="en-GB" dirty="0"/>
              <a:t> </a:t>
            </a:r>
            <a:r>
              <a:rPr lang="en-GB" dirty="0" err="1"/>
              <a:t>teimlo’n</a:t>
            </a:r>
            <a:r>
              <a:rPr lang="en-GB" dirty="0"/>
              <a:t> hapus, </a:t>
            </a:r>
            <a:r>
              <a:rPr lang="en-GB" dirty="0" err="1"/>
              <a:t>iach</a:t>
            </a:r>
            <a:r>
              <a:rPr lang="en-GB" dirty="0"/>
              <a:t> a </a:t>
            </a:r>
            <a:r>
              <a:rPr lang="en-GB" dirty="0" err="1"/>
              <a:t>diogel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enwi</a:t>
            </a:r>
            <a:r>
              <a:rPr lang="en-GB" dirty="0"/>
              <a:t> </a:t>
            </a:r>
            <a:r>
              <a:rPr lang="en-GB" dirty="0" err="1"/>
              <a:t>unrhyw</a:t>
            </a:r>
            <a:r>
              <a:rPr lang="en-GB" dirty="0"/>
              <a:t> rai </a:t>
            </a:r>
            <a:r>
              <a:rPr lang="en-GB" dirty="0" err="1"/>
              <a:t>o'u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36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Dyma</a:t>
            </a:r>
            <a:r>
              <a:rPr lang="en-US" dirty="0"/>
              <a:t> rai </a:t>
            </a:r>
            <a:r>
              <a:rPr lang="en-US" dirty="0" err="1"/>
              <a:t>cliwiau</a:t>
            </a:r>
            <a:r>
              <a:rPr lang="en-US" dirty="0"/>
              <a:t>/</a:t>
            </a:r>
            <a:r>
              <a:rPr lang="en-US" dirty="0" err="1"/>
              <a:t>symbolau</a:t>
            </a:r>
            <a:r>
              <a:rPr lang="en-US" dirty="0"/>
              <a:t> </a:t>
            </a:r>
            <a:r>
              <a:rPr lang="en-US" dirty="0" err="1"/>
              <a:t>sy’n</a:t>
            </a:r>
            <a:r>
              <a:rPr lang="en-US" dirty="0"/>
              <a:t> </a:t>
            </a:r>
            <a:r>
              <a:rPr lang="en-US" dirty="0" err="1"/>
              <a:t>cynrychioli</a:t>
            </a:r>
            <a:r>
              <a:rPr lang="en-US" dirty="0"/>
              <a:t> </a:t>
            </a:r>
            <a:r>
              <a:rPr lang="en-US" dirty="0" err="1"/>
              <a:t>hawliau</a:t>
            </a:r>
            <a:r>
              <a:rPr lang="en-US" dirty="0"/>
              <a:t> plant, gall y </a:t>
            </a:r>
            <a:r>
              <a:rPr lang="en-US" dirty="0" err="1"/>
              <a:t>disgyblion</a:t>
            </a:r>
            <a:r>
              <a:rPr lang="en-US" dirty="0"/>
              <a:t> </a:t>
            </a:r>
            <a:r>
              <a:rPr lang="en-US" dirty="0" err="1"/>
              <a:t>enwi</a:t>
            </a:r>
            <a:r>
              <a:rPr lang="en-US" dirty="0"/>
              <a:t> </a:t>
            </a:r>
            <a:r>
              <a:rPr lang="en-US" dirty="0" err="1"/>
              <a:t>rhai</a:t>
            </a:r>
            <a:r>
              <a:rPr lang="en-US" dirty="0"/>
              <a:t> </a:t>
            </a:r>
            <a:r>
              <a:rPr lang="en-US" dirty="0" err="1"/>
              <a:t>ohonynt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err="1"/>
              <a:t>Erthygl</a:t>
            </a:r>
            <a:r>
              <a:rPr lang="en-US" dirty="0"/>
              <a:t> 12 – </a:t>
            </a:r>
            <a:r>
              <a:rPr lang="nn-NO" dirty="0"/>
              <a:t>hawl i gael gwrandawiad, ac i gael fy nghymryd o ddifri</a:t>
            </a:r>
            <a:endParaRPr lang="en-US" dirty="0"/>
          </a:p>
          <a:p>
            <a:r>
              <a:rPr lang="en-US" dirty="0" err="1"/>
              <a:t>Erthygl</a:t>
            </a:r>
            <a:r>
              <a:rPr lang="en-US" dirty="0"/>
              <a:t> 14 –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meddyliau</a:t>
            </a:r>
            <a:r>
              <a:rPr lang="en-GB" dirty="0"/>
              <a:t> </a:t>
            </a:r>
            <a:r>
              <a:rPr lang="en-GB" dirty="0" err="1"/>
              <a:t>a’m</a:t>
            </a:r>
            <a:r>
              <a:rPr lang="en-GB" dirty="0"/>
              <a:t> cred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, ac i </a:t>
            </a:r>
            <a:r>
              <a:rPr lang="en-GB" dirty="0" err="1"/>
              <a:t>ddewis</a:t>
            </a:r>
            <a:r>
              <a:rPr lang="en-GB" dirty="0"/>
              <a:t>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nghrefydd</a:t>
            </a:r>
            <a:endParaRPr lang="en-GB" dirty="0"/>
          </a:p>
          <a:p>
            <a:r>
              <a:rPr lang="en-US" dirty="0" err="1"/>
              <a:t>Erthygl</a:t>
            </a:r>
            <a:r>
              <a:rPr lang="en-US" dirty="0"/>
              <a:t> 16 - </a:t>
            </a:r>
            <a:r>
              <a:rPr lang="en-US" dirty="0" err="1"/>
              <a:t>hawl</a:t>
            </a:r>
            <a:r>
              <a:rPr lang="en-US" dirty="0"/>
              <a:t> i </a:t>
            </a:r>
            <a:r>
              <a:rPr lang="en-US" dirty="0" err="1"/>
              <a:t>gadw</a:t>
            </a:r>
            <a:r>
              <a:rPr lang="en-US" dirty="0"/>
              <a:t> </a:t>
            </a:r>
            <a:r>
              <a:rPr lang="en-US" dirty="0" err="1"/>
              <a:t>rhai</a:t>
            </a:r>
            <a:r>
              <a:rPr lang="en-US" dirty="0"/>
              <a:t> </a:t>
            </a:r>
            <a:r>
              <a:rPr lang="en-US" dirty="0" err="1"/>
              <a:t>pethau'n</a:t>
            </a:r>
            <a:r>
              <a:rPr lang="en-US" dirty="0"/>
              <a:t> </a:t>
            </a:r>
            <a:r>
              <a:rPr lang="en-US" dirty="0" err="1"/>
              <a:t>breifat</a:t>
            </a:r>
            <a:endParaRPr lang="en-US" dirty="0"/>
          </a:p>
          <a:p>
            <a:r>
              <a:rPr lang="en-US" dirty="0" err="1"/>
              <a:t>Erthygl</a:t>
            </a:r>
            <a:r>
              <a:rPr lang="en-US" dirty="0"/>
              <a:t> 19 - </a:t>
            </a:r>
            <a:r>
              <a:rPr lang="en-US" dirty="0" err="1"/>
              <a:t>hawl</a:t>
            </a:r>
            <a:r>
              <a:rPr lang="en-US" dirty="0"/>
              <a:t> i </a:t>
            </a:r>
            <a:r>
              <a:rPr lang="en-US" dirty="0" err="1"/>
              <a:t>gael</a:t>
            </a:r>
            <a:r>
              <a:rPr lang="en-US" dirty="0"/>
              <a:t> </a:t>
            </a:r>
            <a:r>
              <a:rPr lang="en-US" dirty="0" err="1"/>
              <a:t>fy</a:t>
            </a:r>
            <a:r>
              <a:rPr lang="en-US" dirty="0"/>
              <a:t> </a:t>
            </a:r>
            <a:r>
              <a:rPr lang="en-US" dirty="0" err="1"/>
              <a:t>amddiffyn</a:t>
            </a:r>
            <a:r>
              <a:rPr lang="en-US" dirty="0"/>
              <a:t> </a:t>
            </a:r>
            <a:r>
              <a:rPr lang="en-US" dirty="0" err="1"/>
              <a:t>rhag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fy</a:t>
            </a:r>
            <a:r>
              <a:rPr lang="en-US" dirty="0"/>
              <a:t> </a:t>
            </a:r>
            <a:r>
              <a:rPr lang="en-US" dirty="0" err="1"/>
              <a:t>mrifo</a:t>
            </a:r>
            <a:r>
              <a:rPr lang="en-US" dirty="0"/>
              <a:t> neu </a:t>
            </a:r>
            <a:r>
              <a:rPr lang="en-US" dirty="0" err="1"/>
              <a:t>gael</a:t>
            </a:r>
            <a:r>
              <a:rPr lang="en-US" dirty="0"/>
              <a:t> </a:t>
            </a:r>
            <a:r>
              <a:rPr lang="en-US" dirty="0" err="1"/>
              <a:t>fy</a:t>
            </a:r>
            <a:r>
              <a:rPr lang="en-US" dirty="0"/>
              <a:t> </a:t>
            </a:r>
            <a:r>
              <a:rPr lang="en-US" dirty="0" err="1"/>
              <a:t>nhrin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wael</a:t>
            </a:r>
            <a:endParaRPr lang="en-US" dirty="0"/>
          </a:p>
          <a:p>
            <a:r>
              <a:rPr lang="en-US" dirty="0" err="1"/>
              <a:t>Erthygl</a:t>
            </a:r>
            <a:r>
              <a:rPr lang="en-US" dirty="0"/>
              <a:t> 22 –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ydw</a:t>
            </a:r>
            <a:r>
              <a:rPr lang="en-US" dirty="0"/>
              <a:t> </a:t>
            </a:r>
            <a:r>
              <a:rPr lang="en-US" dirty="0" err="1"/>
              <a:t>i’n</a:t>
            </a:r>
            <a:r>
              <a:rPr lang="en-US" dirty="0"/>
              <a:t> </a:t>
            </a:r>
            <a:r>
              <a:rPr lang="en-US" dirty="0" err="1"/>
              <a:t>ffoadur</a:t>
            </a:r>
            <a:r>
              <a:rPr lang="en-US" dirty="0"/>
              <a:t>, </a:t>
            </a:r>
            <a:r>
              <a:rPr lang="en-US" dirty="0" err="1"/>
              <a:t>mae</a:t>
            </a:r>
            <a:r>
              <a:rPr lang="en-US" dirty="0"/>
              <a:t> gen i </a:t>
            </a:r>
            <a:r>
              <a:rPr lang="en-US" dirty="0" err="1"/>
              <a:t>hawl</a:t>
            </a:r>
            <a:r>
              <a:rPr lang="en-US" dirty="0"/>
              <a:t> i help, </a:t>
            </a:r>
            <a:r>
              <a:rPr lang="en-US" dirty="0" err="1"/>
              <a:t>amddiffyniad</a:t>
            </a:r>
            <a:r>
              <a:rPr lang="en-US" dirty="0"/>
              <a:t>, </a:t>
            </a:r>
            <a:r>
              <a:rPr lang="en-US" dirty="0" err="1"/>
              <a:t>a’r</a:t>
            </a:r>
            <a:r>
              <a:rPr lang="en-US" dirty="0"/>
              <a:t> un </a:t>
            </a:r>
            <a:r>
              <a:rPr lang="en-US" dirty="0" err="1"/>
              <a:t>hawliau</a:t>
            </a:r>
            <a:r>
              <a:rPr lang="en-US" dirty="0"/>
              <a:t> â </a:t>
            </a:r>
            <a:r>
              <a:rPr lang="en-US" dirty="0" err="1"/>
              <a:t>phlant</a:t>
            </a:r>
            <a:r>
              <a:rPr lang="en-US" dirty="0"/>
              <a:t> </a:t>
            </a:r>
            <a:r>
              <a:rPr lang="en-US" dirty="0" err="1"/>
              <a:t>sy’n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geni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wlad</a:t>
            </a:r>
            <a:r>
              <a:rPr lang="en-US" dirty="0"/>
              <a:t> hon</a:t>
            </a:r>
            <a:endParaRPr lang="en-US" baseline="0" dirty="0"/>
          </a:p>
          <a:p>
            <a:r>
              <a:rPr lang="en-US" baseline="0" dirty="0" err="1"/>
              <a:t>Erthygl</a:t>
            </a:r>
            <a:r>
              <a:rPr lang="en-US" baseline="0" dirty="0"/>
              <a:t> 23 -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ydw</a:t>
            </a:r>
            <a:r>
              <a:rPr lang="en-US" baseline="0" dirty="0"/>
              <a:t> </a:t>
            </a:r>
            <a:r>
              <a:rPr lang="en-US" baseline="0" dirty="0" err="1"/>
              <a:t>i'n</a:t>
            </a:r>
            <a:r>
              <a:rPr lang="en-US" baseline="0" dirty="0"/>
              <a:t> </a:t>
            </a:r>
            <a:r>
              <a:rPr lang="en-US" baseline="0" dirty="0" err="1"/>
              <a:t>anabl</a:t>
            </a:r>
            <a:r>
              <a:rPr lang="en-US" baseline="0" dirty="0"/>
              <a:t>, </a:t>
            </a:r>
            <a:r>
              <a:rPr lang="en-US" baseline="0" dirty="0" err="1"/>
              <a:t>mae</a:t>
            </a:r>
            <a:r>
              <a:rPr lang="en-US" baseline="0" dirty="0"/>
              <a:t> gen i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ofal</a:t>
            </a:r>
            <a:r>
              <a:rPr lang="en-US" baseline="0" dirty="0"/>
              <a:t> ac </a:t>
            </a:r>
            <a:r>
              <a:rPr lang="en-US" baseline="0" dirty="0" err="1"/>
              <a:t>addysg</a:t>
            </a:r>
            <a:r>
              <a:rPr lang="en-US" baseline="0" dirty="0"/>
              <a:t> </a:t>
            </a:r>
            <a:r>
              <a:rPr lang="en-US" baseline="0" dirty="0" err="1"/>
              <a:t>arbennig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Erthygl</a:t>
            </a:r>
            <a:r>
              <a:rPr lang="en-US" baseline="0" dirty="0"/>
              <a:t> 27 -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gael</a:t>
            </a:r>
            <a:r>
              <a:rPr lang="en-US" baseline="0" dirty="0"/>
              <a:t> </a:t>
            </a:r>
            <a:r>
              <a:rPr lang="en-US" baseline="0" dirty="0" err="1"/>
              <a:t>cartref</a:t>
            </a:r>
            <a:r>
              <a:rPr lang="en-US" baseline="0" dirty="0"/>
              <a:t>, </a:t>
            </a:r>
            <a:r>
              <a:rPr lang="en-US" baseline="0" dirty="0" err="1"/>
              <a:t>bwyd</a:t>
            </a:r>
            <a:r>
              <a:rPr lang="en-US" baseline="0" dirty="0"/>
              <a:t> a </a:t>
            </a:r>
            <a:r>
              <a:rPr lang="en-US" baseline="0" dirty="0" err="1"/>
              <a:t>dillad</a:t>
            </a:r>
            <a:r>
              <a:rPr lang="en-US" baseline="0" dirty="0"/>
              <a:t> addas</a:t>
            </a:r>
          </a:p>
          <a:p>
            <a:r>
              <a:rPr lang="en-US" baseline="0" dirty="0" err="1"/>
              <a:t>Erthygl</a:t>
            </a:r>
            <a:r>
              <a:rPr lang="en-US" baseline="0" dirty="0"/>
              <a:t> 31 -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orffwys</a:t>
            </a:r>
            <a:r>
              <a:rPr lang="en-US" baseline="0" dirty="0"/>
              <a:t>, </a:t>
            </a:r>
            <a:r>
              <a:rPr lang="en-US" baseline="0" dirty="0" err="1"/>
              <a:t>ymlacio</a:t>
            </a:r>
            <a:r>
              <a:rPr lang="en-US" baseline="0" dirty="0"/>
              <a:t> a </a:t>
            </a:r>
            <a:r>
              <a:rPr lang="en-US" baseline="0" dirty="0" err="1"/>
              <a:t>chwarae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384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Gofynnwch</a:t>
            </a:r>
            <a:r>
              <a:rPr lang="en-US" baseline="0" dirty="0"/>
              <a:t> </a:t>
            </a:r>
            <a:r>
              <a:rPr lang="en-US" baseline="0" dirty="0" err="1"/>
              <a:t>i’r</a:t>
            </a:r>
            <a:r>
              <a:rPr lang="en-US" baseline="0" dirty="0"/>
              <a:t> </a:t>
            </a:r>
            <a:r>
              <a:rPr lang="en-US" baseline="0" dirty="0" err="1"/>
              <a:t>disgyblion</a:t>
            </a:r>
            <a:r>
              <a:rPr lang="en-US" baseline="0" dirty="0"/>
              <a:t> </a:t>
            </a:r>
            <a:r>
              <a:rPr lang="en-US" baseline="0" dirty="0" err="1"/>
              <a:t>edrych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y </a:t>
            </a:r>
            <a:r>
              <a:rPr lang="en-US" baseline="0" dirty="0" err="1"/>
              <a:t>cymeriadau</a:t>
            </a:r>
            <a:r>
              <a:rPr lang="en-US" baseline="0" dirty="0"/>
              <a:t> a </a:t>
            </a:r>
            <a:r>
              <a:rPr lang="en-US" baseline="0" dirty="0" err="1"/>
              <a:t>meddwl</a:t>
            </a:r>
            <a:r>
              <a:rPr lang="en-US" baseline="0" dirty="0"/>
              <a:t> am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straeon</a:t>
            </a:r>
            <a:r>
              <a:rPr lang="en-US" baseline="0" dirty="0"/>
              <a:t> – </a:t>
            </a:r>
          </a:p>
          <a:p>
            <a:r>
              <a:rPr lang="en-US" baseline="0" dirty="0"/>
              <a:t>A </a:t>
            </a:r>
            <a:r>
              <a:rPr lang="en-US" baseline="0" dirty="0" err="1"/>
              <a:t>oedd</a:t>
            </a:r>
            <a:r>
              <a:rPr lang="en-US" baseline="0" dirty="0"/>
              <a:t> y </a:t>
            </a:r>
            <a:r>
              <a:rPr lang="en-US" baseline="0" dirty="0" err="1"/>
              <a:t>cymeriadau</a:t>
            </a:r>
            <a:r>
              <a:rPr lang="en-US" baseline="0" dirty="0"/>
              <a:t> </a:t>
            </a:r>
            <a:r>
              <a:rPr lang="en-US" baseline="0" dirty="0" err="1"/>
              <a:t>yma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derbyn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hawliau</a:t>
            </a:r>
            <a:r>
              <a:rPr lang="en-US" baseline="0" dirty="0"/>
              <a:t> plant? </a:t>
            </a:r>
          </a:p>
          <a:p>
            <a:r>
              <a:rPr lang="en-US" baseline="0" dirty="0"/>
              <a:t>A </a:t>
            </a:r>
            <a:r>
              <a:rPr lang="en-US" baseline="0" dirty="0" err="1"/>
              <a:t>oeddent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hapus,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iach</a:t>
            </a:r>
            <a:r>
              <a:rPr lang="en-US" baseline="0" dirty="0"/>
              <a:t> ac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ddiogel</a:t>
            </a:r>
            <a:r>
              <a:rPr lang="en-US" baseline="0" dirty="0"/>
              <a:t>? </a:t>
            </a:r>
          </a:p>
          <a:p>
            <a:r>
              <a:rPr lang="en-US" baseline="0" dirty="0"/>
              <a:t>Pa </a:t>
            </a:r>
            <a:r>
              <a:rPr lang="en-US" baseline="0" dirty="0" err="1"/>
              <a:t>hawliau</a:t>
            </a:r>
            <a:r>
              <a:rPr lang="en-US" baseline="0" dirty="0"/>
              <a:t> </a:t>
            </a:r>
            <a:r>
              <a:rPr lang="en-US" baseline="0" dirty="0" err="1"/>
              <a:t>oedd</a:t>
            </a:r>
            <a:r>
              <a:rPr lang="en-US" baseline="0" dirty="0"/>
              <a:t> y </a:t>
            </a:r>
            <a:r>
              <a:rPr lang="en-US" baseline="0" dirty="0" err="1"/>
              <a:t>cymeriadau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derbyn</a:t>
            </a:r>
            <a:r>
              <a:rPr lang="en-US" baseline="0" dirty="0"/>
              <a:t> neu </a:t>
            </a:r>
            <a:r>
              <a:rPr lang="en-US" baseline="0" dirty="0" err="1"/>
              <a:t>ddim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?</a:t>
            </a:r>
          </a:p>
          <a:p>
            <a:endParaRPr lang="en-US" baseline="0" dirty="0"/>
          </a:p>
          <a:p>
            <a:r>
              <a:rPr lang="en-US" baseline="0" dirty="0"/>
              <a:t>Fe </a:t>
            </a:r>
            <a:r>
              <a:rPr lang="en-US" baseline="0" dirty="0" err="1"/>
              <a:t>allech</a:t>
            </a:r>
            <a:r>
              <a:rPr lang="en-US" baseline="0" dirty="0"/>
              <a:t> chi </a:t>
            </a:r>
            <a:r>
              <a:rPr lang="en-US" baseline="0" dirty="0" err="1"/>
              <a:t>gysylltu</a:t>
            </a:r>
            <a:r>
              <a:rPr lang="en-US" baseline="0" dirty="0"/>
              <a:t> </a:t>
            </a:r>
            <a:r>
              <a:rPr lang="en-US" baseline="0" dirty="0" err="1"/>
              <a:t>hawliau</a:t>
            </a:r>
            <a:r>
              <a:rPr lang="en-US" baseline="0" dirty="0"/>
              <a:t> i </a:t>
            </a:r>
            <a:r>
              <a:rPr lang="en-US" baseline="0" dirty="0" err="1"/>
              <a:t>gymeriadau</a:t>
            </a:r>
            <a:r>
              <a:rPr lang="en-US" baseline="0" dirty="0"/>
              <a:t> o </a:t>
            </a:r>
            <a:r>
              <a:rPr lang="en-US" baseline="0" dirty="0" err="1"/>
              <a:t>straeon</a:t>
            </a:r>
            <a:r>
              <a:rPr lang="en-US" baseline="0" dirty="0"/>
              <a:t> </a:t>
            </a:r>
            <a:r>
              <a:rPr lang="en-US" baseline="0" dirty="0" err="1"/>
              <a:t>cyfarwydd</a:t>
            </a:r>
            <a:r>
              <a:rPr lang="en-US" baseline="0" dirty="0"/>
              <a:t> neu </a:t>
            </a:r>
            <a:r>
              <a:rPr lang="en-US" baseline="0" dirty="0" err="1"/>
              <a:t>lyfr</a:t>
            </a:r>
            <a:r>
              <a:rPr lang="en-US" baseline="0" dirty="0"/>
              <a:t> </a:t>
            </a:r>
            <a:r>
              <a:rPr lang="en-US" baseline="0" dirty="0" err="1"/>
              <a:t>sydd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ffocws</a:t>
            </a:r>
            <a:r>
              <a:rPr lang="en-US" baseline="0" dirty="0"/>
              <a:t> am </a:t>
            </a:r>
            <a:r>
              <a:rPr lang="en-US" baseline="0" dirty="0" err="1"/>
              <a:t>dymor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63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https://www.youtube.com/watch?v=vTChQ6-yw7s</a:t>
            </a:r>
          </a:p>
          <a:p>
            <a:endParaRPr lang="en-GB" dirty="0"/>
          </a:p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glip</a:t>
            </a:r>
            <a:r>
              <a:rPr lang="en-GB" dirty="0"/>
              <a:t> </a:t>
            </a:r>
            <a:r>
              <a:rPr lang="en-GB" dirty="0" err="1"/>
              <a:t>byr</a:t>
            </a:r>
            <a:r>
              <a:rPr lang="en-GB" dirty="0"/>
              <a:t> </a:t>
            </a:r>
            <a:r>
              <a:rPr lang="en-GB" dirty="0" err="1"/>
              <a:t>saesneg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ffilm</a:t>
            </a:r>
            <a:r>
              <a:rPr lang="en-GB" dirty="0"/>
              <a:t> Harry Potter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Harry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byw</a:t>
            </a:r>
            <a:r>
              <a:rPr lang="en-GB" dirty="0"/>
              <a:t> o dan y </a:t>
            </a:r>
            <a:r>
              <a:rPr lang="en-GB" dirty="0" err="1"/>
              <a:t>grisiau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drin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wahanol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annheg</a:t>
            </a:r>
            <a:r>
              <a:rPr lang="en-GB" dirty="0"/>
              <a:t> </a:t>
            </a:r>
            <a:r>
              <a:rPr lang="en-GB" dirty="0" err="1"/>
              <a:t>o'i</a:t>
            </a:r>
            <a:r>
              <a:rPr lang="en-GB" dirty="0"/>
              <a:t> </a:t>
            </a:r>
            <a:r>
              <a:rPr lang="en-GB" dirty="0" err="1"/>
              <a:t>gymharu</a:t>
            </a:r>
            <a:r>
              <a:rPr lang="en-GB" dirty="0"/>
              <a:t> </a:t>
            </a:r>
            <a:r>
              <a:rPr lang="en-GB" dirty="0" err="1"/>
              <a:t>â'i</a:t>
            </a:r>
            <a:r>
              <a:rPr lang="en-GB" dirty="0"/>
              <a:t> </a:t>
            </a:r>
            <a:r>
              <a:rPr lang="en-GB" dirty="0" err="1"/>
              <a:t>gefnder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Efallai</a:t>
            </a:r>
            <a:r>
              <a:rPr lang="en-GB" dirty="0"/>
              <a:t> yr </a:t>
            </a:r>
            <a:r>
              <a:rPr lang="en-GB" dirty="0" err="1"/>
              <a:t>hoffech</a:t>
            </a:r>
            <a:r>
              <a:rPr lang="en-GB" dirty="0"/>
              <a:t> chi </a:t>
            </a:r>
            <a:r>
              <a:rPr lang="en-GB" dirty="0" err="1"/>
              <a:t>ddefnyddio'r</a:t>
            </a:r>
            <a:r>
              <a:rPr lang="en-GB" dirty="0"/>
              <a:t> clip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sbardun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trafodaeth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069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err="1"/>
              <a:t>Dyma</a:t>
            </a:r>
            <a:r>
              <a:rPr lang="en-GB" b="0" dirty="0"/>
              <a:t> </a:t>
            </a:r>
            <a:r>
              <a:rPr lang="en-GB" b="0" dirty="0" err="1"/>
              <a:t>drosolwg</a:t>
            </a:r>
            <a:r>
              <a:rPr lang="en-GB" b="0" dirty="0"/>
              <a:t> o bob </a:t>
            </a:r>
            <a:r>
              <a:rPr lang="en-GB" b="0" dirty="0" err="1"/>
              <a:t>gweithgaredd</a:t>
            </a:r>
            <a:r>
              <a:rPr lang="en-GB" b="0" dirty="0"/>
              <a:t> </a:t>
            </a:r>
            <a:r>
              <a:rPr lang="en-GB" b="0" dirty="0" err="1"/>
              <a:t>sydd</a:t>
            </a:r>
            <a:r>
              <a:rPr lang="en-GB" b="0" dirty="0"/>
              <a:t> </a:t>
            </a:r>
            <a:r>
              <a:rPr lang="en-GB" b="0" dirty="0" err="1"/>
              <a:t>yn</a:t>
            </a:r>
            <a:r>
              <a:rPr lang="en-GB" b="0" dirty="0"/>
              <a:t> y </a:t>
            </a:r>
            <a:r>
              <a:rPr lang="en-GB" b="0" dirty="0" err="1"/>
              <a:t>pwerbwynt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216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</a:rPr>
              <a:t>Gall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disgyblion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cwblhau'r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dasg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hon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yn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annibynnol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neu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fel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grŵp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450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Poster </a:t>
            </a:r>
            <a:r>
              <a:rPr lang="en-US" dirty="0" err="1"/>
              <a:t>Hawliau</a:t>
            </a:r>
            <a:r>
              <a:rPr lang="en-US" baseline="0" dirty="0"/>
              <a:t>: https://www.childcomwales.org.uk/wp-content/uploads/2024/01/9681-CCfW-Know-Your-Rights-Poster-Artwork-Welsh_AW.pdf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 err="1"/>
              <a:t>Estyniad</a:t>
            </a:r>
            <a:r>
              <a:rPr lang="en-GB" dirty="0"/>
              <a:t>: Gall y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dylunio</a:t>
            </a:r>
            <a:r>
              <a:rPr lang="en-GB" dirty="0"/>
              <a:t> </a:t>
            </a:r>
            <a:r>
              <a:rPr lang="en-GB" dirty="0" err="1"/>
              <a:t>ysgol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breuddwydion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ddigidol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rhaglenni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Minecraft neu </a:t>
            </a:r>
            <a:r>
              <a:rPr lang="en-GB" dirty="0" err="1"/>
              <a:t>greu</a:t>
            </a:r>
            <a:r>
              <a:rPr lang="en-GB" dirty="0"/>
              <a:t> </a:t>
            </a:r>
            <a:r>
              <a:rPr lang="en-GB" dirty="0" err="1"/>
              <a:t>modelau</a:t>
            </a:r>
            <a:r>
              <a:rPr lang="en-GB" dirty="0"/>
              <a:t> 3D </a:t>
            </a:r>
            <a:r>
              <a:rPr lang="en-GB" dirty="0" err="1"/>
              <a:t>allan</a:t>
            </a:r>
            <a:r>
              <a:rPr lang="en-GB" dirty="0"/>
              <a:t> o </a:t>
            </a:r>
            <a:r>
              <a:rPr lang="en-GB" dirty="0" err="1"/>
              <a:t>lego</a:t>
            </a:r>
            <a:r>
              <a:rPr lang="en-GB" dirty="0"/>
              <a:t> neu </a:t>
            </a:r>
            <a:r>
              <a:rPr lang="en-GB" dirty="0" err="1"/>
              <a:t>ddeunyddiau</a:t>
            </a:r>
            <a:r>
              <a:rPr lang="en-GB" dirty="0"/>
              <a:t> </a:t>
            </a:r>
            <a:r>
              <a:rPr lang="en-GB" dirty="0" err="1"/>
              <a:t>wedi’u</a:t>
            </a:r>
            <a:r>
              <a:rPr lang="en-GB" dirty="0"/>
              <a:t> </a:t>
            </a:r>
            <a:r>
              <a:rPr lang="en-GB" dirty="0" err="1"/>
              <a:t>hailgylchu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84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enghraifft</a:t>
            </a:r>
            <a:r>
              <a:rPr lang="en-GB" dirty="0"/>
              <a:t> </a:t>
            </a:r>
            <a:r>
              <a:rPr lang="en-GB" dirty="0" err="1"/>
              <a:t>rydyn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. Gall y plant </a:t>
            </a:r>
            <a:r>
              <a:rPr lang="en-GB" dirty="0" err="1"/>
              <a:t>gweld</a:t>
            </a:r>
            <a:r>
              <a:rPr lang="en-GB" dirty="0"/>
              <a:t> pa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i </a:t>
            </a:r>
            <a:r>
              <a:rPr lang="en-GB" dirty="0" err="1"/>
              <a:t>gefnogi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ysgol</a:t>
            </a:r>
            <a:r>
              <a:rPr lang="en-GB" dirty="0"/>
              <a:t> hon?</a:t>
            </a:r>
          </a:p>
          <a:p>
            <a:endParaRPr lang="en-GB" dirty="0"/>
          </a:p>
          <a:p>
            <a:r>
              <a:rPr lang="en-GB" dirty="0"/>
              <a:t>Yr </a:t>
            </a:r>
            <a:r>
              <a:rPr lang="en-GB" dirty="0" err="1"/>
              <a:t>hawliau</a:t>
            </a:r>
            <a:r>
              <a:rPr lang="en-GB" dirty="0"/>
              <a:t> a </a:t>
            </a:r>
            <a:r>
              <a:rPr lang="en-GB" dirty="0" err="1"/>
              <a:t>ddewiswn</a:t>
            </a:r>
            <a:r>
              <a:rPr lang="en-GB" dirty="0"/>
              <a:t> (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enghraifft</a:t>
            </a:r>
            <a:r>
              <a:rPr lang="en-GB" dirty="0"/>
              <a:t>):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Erthygl</a:t>
            </a:r>
            <a:r>
              <a:rPr lang="en-GB" dirty="0"/>
              <a:t> 17: yr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dderbyn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ffyrdd</a:t>
            </a:r>
            <a:r>
              <a:rPr lang="en-GB" dirty="0"/>
              <a:t>, </a:t>
            </a:r>
            <a:r>
              <a:rPr lang="en-GB" dirty="0" err="1"/>
              <a:t>cyn</a:t>
            </a:r>
            <a:r>
              <a:rPr lang="en-GB" dirty="0"/>
              <a:t> belled </a:t>
            </a:r>
            <a:r>
              <a:rPr lang="en-GB" dirty="0" err="1"/>
              <a:t>â’i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ddiogel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Erthygl</a:t>
            </a:r>
            <a:r>
              <a:rPr lang="en-GB" dirty="0"/>
              <a:t> 24: yr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fod</a:t>
            </a:r>
            <a:r>
              <a:rPr lang="en-GB" dirty="0"/>
              <a:t> mor </a:t>
            </a:r>
            <a:r>
              <a:rPr lang="en-GB" dirty="0" err="1"/>
              <a:t>iach</a:t>
            </a:r>
            <a:r>
              <a:rPr lang="en-GB" dirty="0"/>
              <a:t> â </a:t>
            </a:r>
            <a:r>
              <a:rPr lang="en-GB" dirty="0" err="1"/>
              <a:t>phosibl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Erthygl</a:t>
            </a:r>
            <a:r>
              <a:rPr lang="en-GB" dirty="0"/>
              <a:t> 27: yr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cartref</a:t>
            </a:r>
            <a:r>
              <a:rPr lang="en-GB" dirty="0"/>
              <a:t>, </a:t>
            </a:r>
            <a:r>
              <a:rPr lang="en-GB" dirty="0" err="1"/>
              <a:t>bwyd</a:t>
            </a:r>
            <a:r>
              <a:rPr lang="en-GB" dirty="0"/>
              <a:t> a </a:t>
            </a:r>
            <a:r>
              <a:rPr lang="en-GB" dirty="0" err="1"/>
              <a:t>dillad</a:t>
            </a:r>
            <a:r>
              <a:rPr lang="en-GB" dirty="0"/>
              <a:t> addas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Erthygl</a:t>
            </a:r>
            <a:r>
              <a:rPr lang="en-GB" dirty="0"/>
              <a:t> 28: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addysg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Erthygl</a:t>
            </a:r>
            <a:r>
              <a:rPr lang="en-GB" dirty="0"/>
              <a:t> 31: yr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orffwys</a:t>
            </a:r>
            <a:r>
              <a:rPr lang="en-GB" dirty="0"/>
              <a:t>, </a:t>
            </a:r>
            <a:r>
              <a:rPr lang="en-GB" dirty="0" err="1"/>
              <a:t>ymlacio</a:t>
            </a:r>
            <a:r>
              <a:rPr lang="en-GB" dirty="0"/>
              <a:t> a </a:t>
            </a:r>
            <a:r>
              <a:rPr lang="en-GB" dirty="0" err="1"/>
              <a:t>chwarae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162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Bydd</a:t>
            </a:r>
            <a:r>
              <a:rPr lang="en-US" i="1" dirty="0"/>
              <a:t> </a:t>
            </a:r>
            <a:r>
              <a:rPr lang="en-US" i="1" dirty="0" err="1"/>
              <a:t>angen</a:t>
            </a:r>
            <a:r>
              <a:rPr lang="en-US" i="1" dirty="0"/>
              <a:t> i bob </a:t>
            </a:r>
            <a:r>
              <a:rPr lang="en-US" i="1" dirty="0" err="1"/>
              <a:t>grŵp</a:t>
            </a:r>
            <a:r>
              <a:rPr lang="en-US" i="1" dirty="0"/>
              <a:t> </a:t>
            </a:r>
            <a:r>
              <a:rPr lang="en-US" i="1" dirty="0" err="1"/>
              <a:t>cael</a:t>
            </a:r>
            <a:r>
              <a:rPr lang="en-US" i="1" dirty="0"/>
              <a:t> </a:t>
            </a:r>
            <a:r>
              <a:rPr lang="en-US" i="1" dirty="0" err="1"/>
              <a:t>copi</a:t>
            </a:r>
            <a:r>
              <a:rPr lang="en-US" i="1" dirty="0"/>
              <a:t> </a:t>
            </a:r>
            <a:r>
              <a:rPr lang="en-US" i="1" dirty="0" err="1"/>
              <a:t>o'r</a:t>
            </a:r>
            <a:r>
              <a:rPr lang="en-US" i="1" dirty="0"/>
              <a:t> </a:t>
            </a:r>
            <a:r>
              <a:rPr lang="en-US" i="1" dirty="0" err="1"/>
              <a:t>sleid</a:t>
            </a:r>
            <a:r>
              <a:rPr lang="en-US" i="1" dirty="0"/>
              <a:t> </a:t>
            </a:r>
            <a:r>
              <a:rPr lang="en-US" i="1" dirty="0" err="1"/>
              <a:t>nesaf</a:t>
            </a:r>
            <a:r>
              <a:rPr lang="en-US" i="1" dirty="0"/>
              <a:t> </a:t>
            </a:r>
            <a:r>
              <a:rPr lang="en-US" i="1" dirty="0" err="1"/>
              <a:t>wedi'i</a:t>
            </a:r>
            <a:r>
              <a:rPr lang="en-US" i="1" dirty="0"/>
              <a:t> </a:t>
            </a:r>
            <a:r>
              <a:rPr lang="en-US" i="1" dirty="0" err="1"/>
              <a:t>argraffu</a:t>
            </a:r>
            <a:r>
              <a:rPr lang="en-US" i="1" dirty="0"/>
              <a:t> neu </a:t>
            </a:r>
            <a:r>
              <a:rPr lang="en-US" i="1" dirty="0" err="1"/>
              <a:t>gallent</a:t>
            </a:r>
            <a:r>
              <a:rPr lang="en-US" i="1" dirty="0"/>
              <a:t> </a:t>
            </a:r>
            <a:r>
              <a:rPr lang="en-US" i="1" dirty="0" err="1"/>
              <a:t>dynnu</a:t>
            </a:r>
            <a:r>
              <a:rPr lang="en-US" i="1" dirty="0"/>
              <a:t> </a:t>
            </a:r>
            <a:r>
              <a:rPr lang="en-US" i="1" dirty="0" err="1"/>
              <a:t>llun</a:t>
            </a:r>
            <a:r>
              <a:rPr lang="en-US" i="1" dirty="0"/>
              <a:t> </a:t>
            </a:r>
            <a:r>
              <a:rPr lang="en-US" i="1" dirty="0" err="1"/>
              <a:t>amlinelliad</a:t>
            </a:r>
            <a:r>
              <a:rPr lang="en-US" i="1" dirty="0"/>
              <a:t> </a:t>
            </a:r>
            <a:r>
              <a:rPr lang="en-US" i="1" dirty="0" err="1"/>
              <a:t>eu</a:t>
            </a:r>
            <a:r>
              <a:rPr lang="en-US" i="1" dirty="0"/>
              <a:t> </a:t>
            </a:r>
            <a:r>
              <a:rPr lang="en-US" i="1" dirty="0" err="1"/>
              <a:t>hunain</a:t>
            </a:r>
            <a:r>
              <a:rPr lang="en-US" i="1" dirty="0"/>
              <a:t> o </a:t>
            </a:r>
            <a:r>
              <a:rPr lang="en-US" i="1" dirty="0" err="1"/>
              <a:t>ynys</a:t>
            </a:r>
            <a:r>
              <a:rPr lang="en-US" i="1" dirty="0"/>
              <a:t>.</a:t>
            </a:r>
          </a:p>
          <a:p>
            <a:endParaRPr lang="en-US" i="1" dirty="0"/>
          </a:p>
          <a:p>
            <a:r>
              <a:rPr lang="en-US" i="0" dirty="0" err="1"/>
              <a:t>Rhannwch</a:t>
            </a:r>
            <a:r>
              <a:rPr lang="en-US" i="0" dirty="0"/>
              <a:t> </a:t>
            </a:r>
            <a:r>
              <a:rPr lang="en-US" i="0" dirty="0" err="1"/>
              <a:t>eich</a:t>
            </a:r>
            <a:r>
              <a:rPr lang="en-US" i="0" dirty="0"/>
              <a:t> </a:t>
            </a:r>
            <a:r>
              <a:rPr lang="en-US" i="0" dirty="0" err="1"/>
              <a:t>dosbarth</a:t>
            </a:r>
            <a:r>
              <a:rPr lang="en-US" i="0" dirty="0"/>
              <a:t> </a:t>
            </a:r>
            <a:r>
              <a:rPr lang="en-US" i="0" dirty="0" err="1"/>
              <a:t>mewn</a:t>
            </a:r>
            <a:r>
              <a:rPr lang="en-US" i="0" dirty="0"/>
              <a:t> i </a:t>
            </a:r>
            <a:r>
              <a:rPr lang="en-US" i="0" dirty="0" err="1"/>
              <a:t>grwpiau</a:t>
            </a:r>
            <a:r>
              <a:rPr lang="en-US" i="0" dirty="0"/>
              <a:t>. </a:t>
            </a:r>
            <a:r>
              <a:rPr lang="en-US" i="0" dirty="0" err="1"/>
              <a:t>Nhw</a:t>
            </a:r>
            <a:r>
              <a:rPr lang="en-US" i="0" dirty="0"/>
              <a:t> </a:t>
            </a:r>
            <a:r>
              <a:rPr lang="en-US" i="0" dirty="0" err="1"/>
              <a:t>sydd</a:t>
            </a:r>
            <a:r>
              <a:rPr lang="en-US" i="0" dirty="0"/>
              <a:t> </a:t>
            </a:r>
            <a:r>
              <a:rPr lang="en-US" i="0" dirty="0" err="1"/>
              <a:t>nawr</a:t>
            </a:r>
            <a:r>
              <a:rPr lang="en-US" i="0" dirty="0"/>
              <a:t> </a:t>
            </a:r>
            <a:r>
              <a:rPr lang="en-US" i="0" dirty="0" err="1"/>
              <a:t>yn</a:t>
            </a:r>
            <a:r>
              <a:rPr lang="en-US" i="0" dirty="0"/>
              <a:t> </a:t>
            </a:r>
            <a:r>
              <a:rPr lang="en-US" i="0" dirty="0" err="1"/>
              <a:t>gyfrifol</a:t>
            </a:r>
            <a:r>
              <a:rPr lang="en-US" i="0" dirty="0"/>
              <a:t> ac </a:t>
            </a:r>
            <a:r>
              <a:rPr lang="en-US" i="0" dirty="0" err="1"/>
              <a:t>yw</a:t>
            </a:r>
            <a:r>
              <a:rPr lang="en-US" i="0" dirty="0"/>
              <a:t> </a:t>
            </a:r>
            <a:r>
              <a:rPr lang="en-US" i="0" dirty="0" err="1"/>
              <a:t>llywodraeth</a:t>
            </a:r>
            <a:r>
              <a:rPr lang="en-US" i="0" dirty="0"/>
              <a:t> </a:t>
            </a:r>
            <a:r>
              <a:rPr lang="en-US" i="0" dirty="0" err="1"/>
              <a:t>ynys</a:t>
            </a:r>
            <a:r>
              <a:rPr lang="en-US" i="0" dirty="0"/>
              <a:t> </a:t>
            </a:r>
            <a:r>
              <a:rPr lang="en-US" i="0" dirty="0" err="1"/>
              <a:t>newydd</a:t>
            </a:r>
            <a:r>
              <a:rPr lang="en-US" i="0" dirty="0"/>
              <a:t> </a:t>
            </a:r>
            <a:r>
              <a:rPr lang="en-US" i="0" dirty="0" err="1"/>
              <a:t>sbon</a:t>
            </a:r>
            <a:r>
              <a:rPr lang="en-US" i="0" dirty="0"/>
              <a:t>. Does dim </a:t>
            </a:r>
            <a:r>
              <a:rPr lang="en-US" i="0" dirty="0" err="1"/>
              <a:t>byd</a:t>
            </a:r>
            <a:r>
              <a:rPr lang="en-US" i="0" dirty="0"/>
              <a:t> </a:t>
            </a:r>
            <a:r>
              <a:rPr lang="en-US" i="0" dirty="0" err="1"/>
              <a:t>ar</a:t>
            </a:r>
            <a:r>
              <a:rPr lang="en-US" i="0" dirty="0"/>
              <a:t> yr </a:t>
            </a:r>
            <a:r>
              <a:rPr lang="en-US" i="0" dirty="0" err="1"/>
              <a:t>ynys</a:t>
            </a:r>
            <a:r>
              <a:rPr lang="en-US" i="0" dirty="0"/>
              <a:t> hon…. Dim </a:t>
            </a:r>
            <a:r>
              <a:rPr lang="en-US" i="0" dirty="0" err="1"/>
              <a:t>cartrefi</a:t>
            </a:r>
            <a:r>
              <a:rPr lang="en-US" i="0" dirty="0"/>
              <a:t>, dim </a:t>
            </a:r>
            <a:r>
              <a:rPr lang="en-US" i="0" dirty="0" err="1"/>
              <a:t>siopau</a:t>
            </a:r>
            <a:r>
              <a:rPr lang="en-US" i="0" dirty="0"/>
              <a:t>, dim </a:t>
            </a:r>
            <a:r>
              <a:rPr lang="en-US" i="0" dirty="0" err="1"/>
              <a:t>parciau</a:t>
            </a:r>
            <a:r>
              <a:rPr lang="en-US" i="0" dirty="0"/>
              <a:t>, dim </a:t>
            </a:r>
            <a:r>
              <a:rPr lang="en-US" i="0" dirty="0" err="1"/>
              <a:t>ysgolion</a:t>
            </a:r>
            <a:r>
              <a:rPr lang="en-US" i="0" dirty="0"/>
              <a:t>…. Dim </a:t>
            </a:r>
            <a:r>
              <a:rPr lang="en-US" i="0" dirty="0" err="1"/>
              <a:t>byd</a:t>
            </a:r>
            <a:r>
              <a:rPr lang="en-US" i="0" dirty="0"/>
              <a:t>!</a:t>
            </a:r>
          </a:p>
          <a:p>
            <a:endParaRPr lang="en-US" i="0" dirty="0"/>
          </a:p>
          <a:p>
            <a:r>
              <a:rPr lang="en-US" i="1" dirty="0"/>
              <a:t>Mae </a:t>
            </a:r>
            <a:r>
              <a:rPr lang="en-US" i="1" dirty="0" err="1"/>
              <a:t>dwy</a:t>
            </a:r>
            <a:r>
              <a:rPr lang="en-US" i="1" dirty="0"/>
              <a:t> </a:t>
            </a:r>
            <a:r>
              <a:rPr lang="en-US" i="1" dirty="0" err="1"/>
              <a:t>ffordd</a:t>
            </a:r>
            <a:r>
              <a:rPr lang="en-US" i="1" dirty="0"/>
              <a:t> y </a:t>
            </a:r>
            <a:r>
              <a:rPr lang="en-US" i="1" dirty="0" err="1"/>
              <a:t>gallech</a:t>
            </a:r>
            <a:r>
              <a:rPr lang="en-US" i="1" dirty="0"/>
              <a:t> chi </a:t>
            </a:r>
            <a:r>
              <a:rPr lang="en-US" i="1" dirty="0" err="1"/>
              <a:t>redeg</a:t>
            </a:r>
            <a:r>
              <a:rPr lang="en-US" i="1" dirty="0"/>
              <a:t> y </a:t>
            </a:r>
            <a:r>
              <a:rPr lang="en-US" i="1" dirty="0" err="1"/>
              <a:t>gweithgaredd</a:t>
            </a:r>
            <a:r>
              <a:rPr lang="en-US" i="1" dirty="0"/>
              <a:t> </a:t>
            </a:r>
            <a:r>
              <a:rPr lang="en-US" i="1" dirty="0" err="1"/>
              <a:t>hwn</a:t>
            </a:r>
            <a:r>
              <a:rPr lang="en-US" i="1" dirty="0"/>
              <a:t>. </a:t>
            </a:r>
            <a:r>
              <a:rPr lang="en-US" i="1" dirty="0" err="1"/>
              <a:t>Gweler</a:t>
            </a:r>
            <a:r>
              <a:rPr lang="en-US" i="1" dirty="0"/>
              <a:t> y </a:t>
            </a:r>
            <a:r>
              <a:rPr lang="en-US" i="1" dirty="0" err="1"/>
              <a:t>nodyn</a:t>
            </a:r>
            <a:r>
              <a:rPr lang="en-US" i="1" dirty="0"/>
              <a:t> </a:t>
            </a:r>
            <a:r>
              <a:rPr lang="en-US" i="1" dirty="0" err="1"/>
              <a:t>ar</a:t>
            </a:r>
            <a:r>
              <a:rPr lang="en-US" i="1" dirty="0"/>
              <a:t> y </a:t>
            </a:r>
            <a:r>
              <a:rPr lang="en-US" i="1" dirty="0" err="1"/>
              <a:t>sleid</a:t>
            </a:r>
            <a:r>
              <a:rPr lang="en-US" i="1" dirty="0"/>
              <a:t> </a:t>
            </a:r>
            <a:r>
              <a:rPr lang="en-US" i="1" dirty="0" err="1"/>
              <a:t>nesaf</a:t>
            </a:r>
            <a:r>
              <a:rPr lang="en-US" i="1" dirty="0"/>
              <a:t>.</a:t>
            </a:r>
            <a:endParaRPr lang="en-US" i="1" u="none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629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Yn </a:t>
            </a:r>
            <a:r>
              <a:rPr lang="en-US" baseline="0" dirty="0" err="1"/>
              <a:t>gyntaf</a:t>
            </a:r>
            <a:r>
              <a:rPr lang="en-US" baseline="0" dirty="0"/>
              <a:t> </a:t>
            </a:r>
            <a:r>
              <a:rPr lang="en-US" baseline="0" dirty="0" err="1"/>
              <a:t>gofynnwch</a:t>
            </a:r>
            <a:r>
              <a:rPr lang="en-US" baseline="0" dirty="0"/>
              <a:t> </a:t>
            </a:r>
            <a:r>
              <a:rPr lang="en-US" baseline="0" dirty="0" err="1"/>
              <a:t>i'r</a:t>
            </a:r>
            <a:r>
              <a:rPr lang="en-US" baseline="0" dirty="0"/>
              <a:t> </a:t>
            </a:r>
            <a:r>
              <a:rPr lang="en-US" baseline="0" dirty="0" err="1"/>
              <a:t>grwpiau</a:t>
            </a:r>
            <a:r>
              <a:rPr lang="en-US" baseline="0" dirty="0"/>
              <a:t> </a:t>
            </a:r>
            <a:r>
              <a:rPr lang="en-US" baseline="0" dirty="0" err="1"/>
              <a:t>enwi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hynys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u="sng" baseline="0" dirty="0" err="1"/>
              <a:t>Opsiwn</a:t>
            </a:r>
            <a:r>
              <a:rPr lang="en-US" u="sng" baseline="0" dirty="0"/>
              <a:t> 1</a:t>
            </a:r>
          </a:p>
          <a:p>
            <a:r>
              <a:rPr lang="en-US" baseline="0" dirty="0" err="1"/>
              <a:t>Gofynnwch</a:t>
            </a:r>
            <a:r>
              <a:rPr lang="en-US" baseline="0" dirty="0"/>
              <a:t> </a:t>
            </a:r>
            <a:r>
              <a:rPr lang="en-US" baseline="0" dirty="0" err="1"/>
              <a:t>i'r</a:t>
            </a:r>
            <a:r>
              <a:rPr lang="en-US" baseline="0" dirty="0"/>
              <a:t> plant </a:t>
            </a:r>
            <a:r>
              <a:rPr lang="en-US" baseline="0" dirty="0" err="1"/>
              <a:t>ddewis</a:t>
            </a:r>
            <a:r>
              <a:rPr lang="en-US" baseline="0" dirty="0"/>
              <a:t> 5 </a:t>
            </a:r>
            <a:r>
              <a:rPr lang="en-US" baseline="0" dirty="0" err="1"/>
              <a:t>hawl</a:t>
            </a:r>
            <a:r>
              <a:rPr lang="en-US" baseline="0" dirty="0"/>
              <a:t> </a:t>
            </a:r>
            <a:r>
              <a:rPr lang="en-US" baseline="0" dirty="0" err="1"/>
              <a:t>o'r</a:t>
            </a:r>
            <a:r>
              <a:rPr lang="en-US" baseline="0" dirty="0"/>
              <a:t> 12 a </a:t>
            </a:r>
            <a:r>
              <a:rPr lang="en-US" baseline="0" dirty="0" err="1"/>
              <a:t>restrir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y </a:t>
            </a:r>
            <a:r>
              <a:rPr lang="en-US" baseline="0" dirty="0" err="1"/>
              <a:t>sleid</a:t>
            </a:r>
            <a:r>
              <a:rPr lang="en-US" baseline="0" dirty="0"/>
              <a:t> </a:t>
            </a:r>
            <a:r>
              <a:rPr lang="en-US" baseline="0" dirty="0" err="1"/>
              <a:t>nesaf</a:t>
            </a:r>
            <a:r>
              <a:rPr lang="en-US" baseline="0" dirty="0"/>
              <a:t> </a:t>
            </a:r>
            <a:r>
              <a:rPr lang="en-US" baseline="0" dirty="0" err="1"/>
              <a:t>sydd</a:t>
            </a:r>
            <a:r>
              <a:rPr lang="en-US" baseline="0" dirty="0"/>
              <a:t> </a:t>
            </a:r>
            <a:r>
              <a:rPr lang="en-US" baseline="0" dirty="0" err="1"/>
              <a:t>bwysicaf</a:t>
            </a:r>
            <a:r>
              <a:rPr lang="en-US" baseline="0" dirty="0"/>
              <a:t> </a:t>
            </a:r>
            <a:r>
              <a:rPr lang="en-US" baseline="0" dirty="0" err="1"/>
              <a:t>iddyn</a:t>
            </a:r>
            <a:r>
              <a:rPr lang="en-US" baseline="0" dirty="0"/>
              <a:t> </a:t>
            </a:r>
            <a:r>
              <a:rPr lang="en-US" baseline="0" dirty="0" err="1"/>
              <a:t>nhw</a:t>
            </a:r>
            <a:r>
              <a:rPr lang="en-US" baseline="0" dirty="0"/>
              <a:t> ac a </a:t>
            </a:r>
            <a:r>
              <a:rPr lang="en-US" baseline="0" dirty="0" err="1"/>
              <a:t>fyddai'n</a:t>
            </a:r>
            <a:r>
              <a:rPr lang="en-US" baseline="0" dirty="0"/>
              <a:t> </a:t>
            </a:r>
            <a:r>
              <a:rPr lang="en-US" baseline="0" dirty="0" err="1"/>
              <a:t>gwneud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hynys</a:t>
            </a:r>
            <a:r>
              <a:rPr lang="en-US" baseline="0" dirty="0"/>
              <a:t> yr un </a:t>
            </a:r>
            <a:r>
              <a:rPr lang="en-US" baseline="0" dirty="0" err="1"/>
              <a:t>orau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Ar</a:t>
            </a:r>
            <a:r>
              <a:rPr lang="en-US" baseline="0" dirty="0"/>
              <a:t> </a:t>
            </a:r>
            <a:r>
              <a:rPr lang="en-US" baseline="0" dirty="0" err="1"/>
              <a:t>ôl</a:t>
            </a:r>
            <a:r>
              <a:rPr lang="en-US" baseline="0" dirty="0"/>
              <a:t> </a:t>
            </a:r>
            <a:r>
              <a:rPr lang="en-US" baseline="0" dirty="0" err="1"/>
              <a:t>dewis</a:t>
            </a:r>
            <a:r>
              <a:rPr lang="en-US" baseline="0" dirty="0"/>
              <a:t> 5 </a:t>
            </a:r>
            <a:r>
              <a:rPr lang="en-US" baseline="0" dirty="0" err="1"/>
              <a:t>hawl</a:t>
            </a:r>
            <a:r>
              <a:rPr lang="en-US" baseline="0" dirty="0"/>
              <a:t> </a:t>
            </a:r>
            <a:r>
              <a:rPr lang="en-US" baseline="0" dirty="0" err="1"/>
              <a:t>a'u</a:t>
            </a:r>
            <a:r>
              <a:rPr lang="en-US" baseline="0" dirty="0"/>
              <a:t> </a:t>
            </a:r>
            <a:r>
              <a:rPr lang="en-US" baseline="0" dirty="0" err="1"/>
              <a:t>rhestru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y </a:t>
            </a:r>
            <a:r>
              <a:rPr lang="en-US" baseline="0" dirty="0" err="1"/>
              <a:t>blwch</a:t>
            </a:r>
            <a:r>
              <a:rPr lang="en-US" baseline="0" dirty="0"/>
              <a:t> gallant </a:t>
            </a:r>
            <a:r>
              <a:rPr lang="en-US" baseline="0" dirty="0" err="1"/>
              <a:t>ddechrau</a:t>
            </a:r>
            <a:r>
              <a:rPr lang="en-US" baseline="0" dirty="0"/>
              <a:t> </a:t>
            </a:r>
            <a:r>
              <a:rPr lang="en-US" baseline="0" dirty="0" err="1"/>
              <a:t>dylunio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hynys</a:t>
            </a:r>
            <a:r>
              <a:rPr lang="en-US" baseline="0" dirty="0"/>
              <a:t> </a:t>
            </a:r>
            <a:r>
              <a:rPr lang="en-US" baseline="0" dirty="0" err="1"/>
              <a:t>ond</a:t>
            </a:r>
            <a:r>
              <a:rPr lang="en-US" baseline="0" dirty="0"/>
              <a:t> dim </a:t>
            </a:r>
            <a:r>
              <a:rPr lang="en-US" baseline="0" dirty="0" err="1"/>
              <a:t>ond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cynnwys</a:t>
            </a:r>
            <a:r>
              <a:rPr lang="en-US" baseline="0" dirty="0"/>
              <a:t> </a:t>
            </a:r>
            <a:r>
              <a:rPr lang="en-US" baseline="0" dirty="0" err="1"/>
              <a:t>agweddau</a:t>
            </a:r>
            <a:r>
              <a:rPr lang="en-US" baseline="0" dirty="0"/>
              <a:t> </a:t>
            </a:r>
            <a:r>
              <a:rPr lang="en-US" baseline="0" dirty="0" err="1"/>
              <a:t>o'r</a:t>
            </a:r>
            <a:r>
              <a:rPr lang="en-US" baseline="0" dirty="0"/>
              <a:t> </a:t>
            </a:r>
            <a:r>
              <a:rPr lang="en-US" baseline="0" dirty="0" err="1"/>
              <a:t>hawliau</a:t>
            </a:r>
            <a:r>
              <a:rPr lang="en-US" baseline="0" dirty="0"/>
              <a:t> a </a:t>
            </a:r>
            <a:r>
              <a:rPr lang="en-US" baseline="0" dirty="0" err="1"/>
              <a:t>ddewiswyd</a:t>
            </a:r>
            <a:r>
              <a:rPr lang="en-US" baseline="0" dirty="0"/>
              <a:t>.</a:t>
            </a:r>
          </a:p>
          <a:p>
            <a:r>
              <a:rPr lang="en-US" baseline="0" dirty="0"/>
              <a:t>Er </a:t>
            </a:r>
            <a:r>
              <a:rPr lang="en-US" baseline="0" dirty="0" err="1"/>
              <a:t>enghraifft</a:t>
            </a:r>
            <a:r>
              <a:rPr lang="en-US" baseline="0" dirty="0"/>
              <a:t>,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allant</a:t>
            </a:r>
            <a:r>
              <a:rPr lang="en-US" baseline="0" dirty="0"/>
              <a:t> </a:t>
            </a:r>
            <a:r>
              <a:rPr lang="en-US" baseline="0" dirty="0" err="1"/>
              <a:t>dynnu</a:t>
            </a:r>
            <a:r>
              <a:rPr lang="en-US" baseline="0" dirty="0"/>
              <a:t> </a:t>
            </a:r>
            <a:r>
              <a:rPr lang="en-US" baseline="0" dirty="0" err="1"/>
              <a:t>lun</a:t>
            </a:r>
            <a:r>
              <a:rPr lang="en-US" baseline="0" dirty="0"/>
              <a:t> </a:t>
            </a:r>
            <a:r>
              <a:rPr lang="en-US" baseline="0" dirty="0" err="1"/>
              <a:t>ysgol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nad</a:t>
            </a:r>
            <a:r>
              <a:rPr lang="en-US" baseline="0" dirty="0"/>
              <a:t> </a:t>
            </a:r>
            <a:r>
              <a:rPr lang="en-US" baseline="0" dirty="0" err="1"/>
              <a:t>ydynt</a:t>
            </a:r>
            <a:r>
              <a:rPr lang="en-US" baseline="0" dirty="0"/>
              <a:t> </a:t>
            </a:r>
            <a:r>
              <a:rPr lang="en-US" baseline="0" dirty="0" err="1"/>
              <a:t>wedi</a:t>
            </a:r>
            <a:r>
              <a:rPr lang="en-US" baseline="0" dirty="0"/>
              <a:t> </a:t>
            </a:r>
            <a:r>
              <a:rPr lang="en-US" baseline="0" dirty="0" err="1"/>
              <a:t>dewis</a:t>
            </a:r>
            <a:r>
              <a:rPr lang="en-US" baseline="0" dirty="0"/>
              <a:t> </a:t>
            </a:r>
            <a:r>
              <a:rPr lang="en-US" baseline="0" dirty="0" err="1"/>
              <a:t>Erthygl</a:t>
            </a:r>
            <a:r>
              <a:rPr lang="en-US" baseline="0" dirty="0"/>
              <a:t> 28: yr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addysg</a:t>
            </a:r>
            <a:r>
              <a:rPr lang="en-US" baseline="0" dirty="0"/>
              <a:t>.</a:t>
            </a:r>
          </a:p>
          <a:p>
            <a:endParaRPr lang="en-US" u="none" baseline="0" dirty="0"/>
          </a:p>
          <a:p>
            <a:r>
              <a:rPr lang="en-US" u="none" baseline="0" dirty="0"/>
              <a:t> </a:t>
            </a:r>
          </a:p>
          <a:p>
            <a:r>
              <a:rPr lang="en-US" u="sng" baseline="0" dirty="0" err="1"/>
              <a:t>Opsiwn</a:t>
            </a:r>
            <a:r>
              <a:rPr lang="en-US" u="sng" baseline="0" dirty="0"/>
              <a:t> 2</a:t>
            </a:r>
          </a:p>
          <a:p>
            <a:r>
              <a:rPr lang="en-US" u="none" baseline="0" dirty="0"/>
              <a:t>Mae </a:t>
            </a:r>
            <a:r>
              <a:rPr lang="en-US" u="none" baseline="0" dirty="0" err="1"/>
              <a:t>gan</a:t>
            </a:r>
            <a:r>
              <a:rPr lang="en-US" u="none" baseline="0" dirty="0"/>
              <a:t> bob </a:t>
            </a:r>
            <a:r>
              <a:rPr lang="en-US" u="none" baseline="0" dirty="0" err="1"/>
              <a:t>grŵp</a:t>
            </a:r>
            <a:r>
              <a:rPr lang="en-US" u="none" baseline="0" dirty="0"/>
              <a:t> </a:t>
            </a:r>
            <a:r>
              <a:rPr lang="en-US" u="none" baseline="0" dirty="0" err="1"/>
              <a:t>naillai</a:t>
            </a:r>
            <a:r>
              <a:rPr lang="en-US" u="none" baseline="0" dirty="0"/>
              <a:t> £100 neu £100,000 </a:t>
            </a:r>
            <a:r>
              <a:rPr lang="en-US" u="none" baseline="0" dirty="0" err="1"/>
              <a:t>i'w</a:t>
            </a:r>
            <a:r>
              <a:rPr lang="en-US" u="none" baseline="0" dirty="0"/>
              <a:t> </a:t>
            </a:r>
            <a:r>
              <a:rPr lang="en-US" u="none" baseline="0" dirty="0" err="1"/>
              <a:t>wario</a:t>
            </a:r>
            <a:r>
              <a:rPr lang="en-US" u="none" baseline="0" dirty="0"/>
              <a:t> </a:t>
            </a:r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brynu</a:t>
            </a:r>
            <a:r>
              <a:rPr lang="en-US" u="none" baseline="0" dirty="0"/>
              <a:t> </a:t>
            </a:r>
            <a:r>
              <a:rPr lang="en-US" u="none" baseline="0" dirty="0" err="1"/>
              <a:t>hawliau</a:t>
            </a:r>
            <a:r>
              <a:rPr lang="en-US" u="none" baseline="0" dirty="0"/>
              <a:t> </a:t>
            </a:r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gyfer</a:t>
            </a:r>
            <a:r>
              <a:rPr lang="en-US" u="none" baseline="0" dirty="0"/>
              <a:t> </a:t>
            </a:r>
            <a:r>
              <a:rPr lang="en-US" u="none" baseline="0" dirty="0" err="1"/>
              <a:t>eu</a:t>
            </a:r>
            <a:r>
              <a:rPr lang="en-US" u="none" baseline="0" dirty="0"/>
              <a:t> </a:t>
            </a:r>
            <a:r>
              <a:rPr lang="en-US" u="none" baseline="0" dirty="0" err="1"/>
              <a:t>hynys</a:t>
            </a:r>
            <a:r>
              <a:rPr lang="en-US" u="none" baseline="0" dirty="0"/>
              <a:t>. </a:t>
            </a:r>
          </a:p>
          <a:p>
            <a:r>
              <a:rPr lang="en-US" u="none" baseline="0" dirty="0"/>
              <a:t>Mae </a:t>
            </a:r>
            <a:r>
              <a:rPr lang="en-US" u="none" baseline="0" dirty="0" err="1"/>
              <a:t>gan</a:t>
            </a:r>
            <a:r>
              <a:rPr lang="en-US" u="none" baseline="0" dirty="0"/>
              <a:t> y 12 </a:t>
            </a:r>
            <a:r>
              <a:rPr lang="en-US" u="none" baseline="0" dirty="0" err="1"/>
              <a:t>hawl</a:t>
            </a:r>
            <a:r>
              <a:rPr lang="en-US" u="none" baseline="0" dirty="0"/>
              <a:t> </a:t>
            </a:r>
            <a:r>
              <a:rPr lang="en-US" u="none" baseline="0" dirty="0" err="1"/>
              <a:t>brisiau</a:t>
            </a:r>
            <a:r>
              <a:rPr lang="en-US" u="none" baseline="0" dirty="0"/>
              <a:t> </a:t>
            </a:r>
            <a:r>
              <a:rPr lang="en-US" u="none" baseline="0" dirty="0" err="1"/>
              <a:t>gwahanol</a:t>
            </a:r>
            <a:r>
              <a:rPr lang="en-US" u="none" baseline="0" dirty="0"/>
              <a:t>, </a:t>
            </a:r>
            <a:r>
              <a:rPr lang="en-US" u="none" baseline="0" dirty="0" err="1"/>
              <a:t>efallai</a:t>
            </a:r>
            <a:r>
              <a:rPr lang="en-US" u="none" baseline="0" dirty="0"/>
              <a:t> yr </a:t>
            </a:r>
            <a:r>
              <a:rPr lang="en-US" u="none" baseline="0" dirty="0" err="1"/>
              <a:t>hoffech</a:t>
            </a:r>
            <a:r>
              <a:rPr lang="en-US" u="none" baseline="0" dirty="0"/>
              <a:t> chi </a:t>
            </a:r>
            <a:r>
              <a:rPr lang="en-US" u="none" baseline="0" dirty="0" err="1"/>
              <a:t>newid</a:t>
            </a:r>
            <a:r>
              <a:rPr lang="en-US" u="none" baseline="0" dirty="0"/>
              <a:t> y </a:t>
            </a:r>
            <a:r>
              <a:rPr lang="en-US" u="none" baseline="0" dirty="0" err="1"/>
              <a:t>prisiau</a:t>
            </a:r>
            <a:r>
              <a:rPr lang="en-US" u="none" baseline="0" dirty="0"/>
              <a:t> </a:t>
            </a:r>
            <a:r>
              <a:rPr lang="en-US" u="none" baseline="0" dirty="0" err="1"/>
              <a:t>hyn</a:t>
            </a:r>
            <a:r>
              <a:rPr lang="en-US" u="none" baseline="0" dirty="0"/>
              <a:t> i </a:t>
            </a:r>
            <a:r>
              <a:rPr lang="en-US" u="none" baseline="0" dirty="0" err="1"/>
              <a:t>gefnogi</a:t>
            </a:r>
            <a:r>
              <a:rPr lang="en-US" u="none" baseline="0" dirty="0"/>
              <a:t> </a:t>
            </a:r>
            <a:r>
              <a:rPr lang="en-US" u="none" baseline="0" dirty="0" err="1"/>
              <a:t>gallu</a:t>
            </a:r>
            <a:r>
              <a:rPr lang="en-US" u="none" baseline="0" dirty="0"/>
              <a:t> </a:t>
            </a:r>
            <a:r>
              <a:rPr lang="en-US" u="none" baseline="0" dirty="0" err="1"/>
              <a:t>eich</a:t>
            </a:r>
            <a:r>
              <a:rPr lang="en-US" u="none" baseline="0" dirty="0"/>
              <a:t> </a:t>
            </a:r>
            <a:r>
              <a:rPr lang="en-US" u="none" baseline="0" dirty="0" err="1"/>
              <a:t>dysgwyr</a:t>
            </a:r>
            <a:r>
              <a:rPr lang="en-US" u="none" baseline="0" dirty="0"/>
              <a:t>. </a:t>
            </a:r>
          </a:p>
          <a:p>
            <a:r>
              <a:rPr lang="en-US" u="none" baseline="0" dirty="0"/>
              <a:t>Ni </a:t>
            </a:r>
            <a:r>
              <a:rPr lang="en-US" u="none" baseline="0" dirty="0" err="1"/>
              <a:t>allant</a:t>
            </a:r>
            <a:r>
              <a:rPr lang="en-US" u="none" baseline="0" dirty="0"/>
              <a:t> </a:t>
            </a:r>
            <a:r>
              <a:rPr lang="en-US" u="none" baseline="0" dirty="0" err="1"/>
              <a:t>wario</a:t>
            </a:r>
            <a:r>
              <a:rPr lang="en-US" u="none" baseline="0" dirty="0"/>
              <a:t> </a:t>
            </a:r>
            <a:r>
              <a:rPr lang="en-US" u="none" baseline="0" dirty="0" err="1"/>
              <a:t>mwy</a:t>
            </a:r>
            <a:r>
              <a:rPr lang="en-US" u="none" baseline="0" dirty="0"/>
              <a:t> </a:t>
            </a:r>
            <a:r>
              <a:rPr lang="en-US" u="none" baseline="0" dirty="0" err="1"/>
              <a:t>na'r</a:t>
            </a:r>
            <a:r>
              <a:rPr lang="en-US" u="none" baseline="0" dirty="0"/>
              <a:t> </a:t>
            </a:r>
            <a:r>
              <a:rPr lang="en-US" u="none" baseline="0" dirty="0" err="1"/>
              <a:t>hyn</a:t>
            </a:r>
            <a:r>
              <a:rPr lang="en-US" u="none" baseline="0" dirty="0"/>
              <a:t> </a:t>
            </a:r>
            <a:r>
              <a:rPr lang="en-US" u="none" baseline="0" dirty="0" err="1"/>
              <a:t>sydd</a:t>
            </a:r>
            <a:r>
              <a:rPr lang="en-US" u="none" baseline="0" dirty="0"/>
              <a:t> </a:t>
            </a:r>
            <a:r>
              <a:rPr lang="en-US" u="none" baseline="0" dirty="0" err="1"/>
              <a:t>ganddynt</a:t>
            </a:r>
            <a:r>
              <a:rPr lang="en-US" u="none" baseline="0" dirty="0"/>
              <a:t> (dim </a:t>
            </a:r>
            <a:r>
              <a:rPr lang="en-US" u="none" baseline="0" dirty="0" err="1"/>
              <a:t>benthyg</a:t>
            </a:r>
            <a:r>
              <a:rPr lang="en-US" u="none" baseline="0" dirty="0"/>
              <a:t> </a:t>
            </a:r>
            <a:r>
              <a:rPr lang="en-US" u="none" baseline="0" dirty="0" err="1"/>
              <a:t>arian</a:t>
            </a:r>
            <a:r>
              <a:rPr lang="en-US" u="none" baseline="0" dirty="0"/>
              <a:t> neu </a:t>
            </a:r>
            <a:r>
              <a:rPr lang="en-US" u="none" baseline="0" dirty="0" err="1"/>
              <a:t>rannu</a:t>
            </a:r>
            <a:r>
              <a:rPr lang="en-US" u="none" baseline="0" dirty="0"/>
              <a:t>!). </a:t>
            </a:r>
          </a:p>
          <a:p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ôl</a:t>
            </a:r>
            <a:r>
              <a:rPr lang="en-US" u="none" baseline="0" dirty="0"/>
              <a:t> </a:t>
            </a:r>
            <a:r>
              <a:rPr lang="en-US" u="none" baseline="0" dirty="0" err="1"/>
              <a:t>cyfrifo’r</a:t>
            </a:r>
            <a:r>
              <a:rPr lang="en-US" u="none" baseline="0" dirty="0"/>
              <a:t> </a:t>
            </a:r>
            <a:r>
              <a:rPr lang="en-US" u="none" baseline="0" dirty="0" err="1"/>
              <a:t>prisiau</a:t>
            </a:r>
            <a:r>
              <a:rPr lang="en-US" u="none" baseline="0" dirty="0"/>
              <a:t> a </a:t>
            </a:r>
            <a:r>
              <a:rPr lang="en-US" u="none" baseline="0" dirty="0" err="1"/>
              <a:t>phenderfynu</a:t>
            </a:r>
            <a:r>
              <a:rPr lang="en-US" u="none" baseline="0" dirty="0"/>
              <a:t> pa </a:t>
            </a:r>
            <a:r>
              <a:rPr lang="en-US" u="none" baseline="0" dirty="0" err="1"/>
              <a:t>hawliau</a:t>
            </a:r>
            <a:r>
              <a:rPr lang="en-US" u="none" baseline="0" dirty="0"/>
              <a:t> yr </a:t>
            </a:r>
            <a:r>
              <a:rPr lang="en-US" u="none" baseline="0" dirty="0" err="1"/>
              <a:t>hoffent</a:t>
            </a:r>
            <a:r>
              <a:rPr lang="en-US" u="none" baseline="0" dirty="0"/>
              <a:t> </a:t>
            </a:r>
            <a:r>
              <a:rPr lang="en-US" u="none" baseline="0" dirty="0" err="1"/>
              <a:t>eu</a:t>
            </a:r>
            <a:r>
              <a:rPr lang="en-US" u="none" baseline="0" dirty="0"/>
              <a:t> </a:t>
            </a:r>
            <a:r>
              <a:rPr lang="en-US" u="none" baseline="0" dirty="0" err="1"/>
              <a:t>prynu</a:t>
            </a:r>
            <a:r>
              <a:rPr lang="en-US" u="none" baseline="0" dirty="0"/>
              <a:t> </a:t>
            </a:r>
            <a:r>
              <a:rPr lang="en-US" u="none" baseline="0" dirty="0" err="1"/>
              <a:t>dylent</a:t>
            </a:r>
            <a:r>
              <a:rPr lang="en-US" u="none" baseline="0" dirty="0"/>
              <a:t> </a:t>
            </a:r>
            <a:r>
              <a:rPr lang="en-US" u="none" baseline="0" dirty="0" err="1"/>
              <a:t>ysgrifennu'r</a:t>
            </a:r>
            <a:r>
              <a:rPr lang="en-US" u="none" baseline="0" dirty="0"/>
              <a:t> </a:t>
            </a:r>
            <a:r>
              <a:rPr lang="en-US" u="none" baseline="0" dirty="0" err="1"/>
              <a:t>prisiau</a:t>
            </a:r>
            <a:r>
              <a:rPr lang="en-US" u="none" baseline="0" dirty="0"/>
              <a:t> </a:t>
            </a:r>
            <a:r>
              <a:rPr lang="en-US" u="none" baseline="0" dirty="0" err="1"/>
              <a:t>a'r</a:t>
            </a:r>
            <a:r>
              <a:rPr lang="en-US" u="none" baseline="0" dirty="0"/>
              <a:t> </a:t>
            </a:r>
            <a:r>
              <a:rPr lang="en-US" u="none" baseline="0" dirty="0" err="1"/>
              <a:t>hawliau</a:t>
            </a:r>
            <a:r>
              <a:rPr lang="en-US" u="none" baseline="0" dirty="0"/>
              <a:t> </a:t>
            </a:r>
            <a:r>
              <a:rPr lang="en-US" u="none" baseline="0" dirty="0" err="1"/>
              <a:t>yn</a:t>
            </a:r>
            <a:r>
              <a:rPr lang="en-US" u="none" baseline="0" dirty="0"/>
              <a:t> y </a:t>
            </a:r>
            <a:r>
              <a:rPr lang="en-US" u="none" baseline="0" dirty="0" err="1"/>
              <a:t>blwch</a:t>
            </a:r>
            <a:r>
              <a:rPr lang="en-US" u="none" baseline="0" dirty="0"/>
              <a:t> </a:t>
            </a:r>
            <a:r>
              <a:rPr lang="en-US" u="none" baseline="0" dirty="0" err="1"/>
              <a:t>cyn</a:t>
            </a:r>
            <a:r>
              <a:rPr lang="en-US" u="none" baseline="0" dirty="0"/>
              <a:t> </a:t>
            </a:r>
            <a:r>
              <a:rPr lang="en-US" u="none" baseline="0" dirty="0" err="1"/>
              <a:t>dechrau</a:t>
            </a:r>
            <a:r>
              <a:rPr lang="en-US" u="none" baseline="0" dirty="0"/>
              <a:t> </a:t>
            </a:r>
            <a:r>
              <a:rPr lang="en-US" u="none" baseline="0" dirty="0" err="1"/>
              <a:t>dylunio</a:t>
            </a:r>
            <a:r>
              <a:rPr lang="en-US" u="none" baseline="0" dirty="0"/>
              <a:t>/</a:t>
            </a:r>
            <a:r>
              <a:rPr lang="en-US" u="none" baseline="0" dirty="0" err="1"/>
              <a:t>arlunio</a:t>
            </a:r>
            <a:r>
              <a:rPr lang="en-US" u="none" baseline="0" dirty="0"/>
              <a:t> </a:t>
            </a:r>
            <a:r>
              <a:rPr lang="en-US" u="none" baseline="0" dirty="0" err="1"/>
              <a:t>eu</a:t>
            </a:r>
            <a:r>
              <a:rPr lang="en-US" u="none" baseline="0" dirty="0"/>
              <a:t> </a:t>
            </a:r>
            <a:r>
              <a:rPr lang="en-US" u="none" baseline="0" dirty="0" err="1"/>
              <a:t>hynys</a:t>
            </a:r>
            <a:r>
              <a:rPr lang="en-US" u="none" baseline="0" dirty="0"/>
              <a:t>.</a:t>
            </a:r>
          </a:p>
          <a:p>
            <a:endParaRPr lang="en-US" u="none" baseline="0" dirty="0"/>
          </a:p>
          <a:p>
            <a:r>
              <a:rPr lang="en-US" u="none" baseline="0" dirty="0"/>
              <a:t>*</a:t>
            </a:r>
            <a:r>
              <a:rPr lang="en-US" u="none" baseline="0" dirty="0" err="1"/>
              <a:t>Gallwch</a:t>
            </a:r>
            <a:r>
              <a:rPr lang="en-US" u="none" baseline="0" dirty="0"/>
              <a:t> </a:t>
            </a:r>
            <a:r>
              <a:rPr lang="en-US" u="none" baseline="0" dirty="0" err="1"/>
              <a:t>hefyd</a:t>
            </a:r>
            <a:r>
              <a:rPr lang="en-US" u="none" baseline="0" dirty="0"/>
              <a:t> </a:t>
            </a:r>
            <a:r>
              <a:rPr lang="en-US" u="none" baseline="0" dirty="0" err="1"/>
              <a:t>newid</a:t>
            </a:r>
            <a:r>
              <a:rPr lang="en-US" u="none" baseline="0" dirty="0"/>
              <a:t> yr </a:t>
            </a:r>
            <a:r>
              <a:rPr lang="en-US" u="none" baseline="0" dirty="0" err="1"/>
              <a:t>hawliau</a:t>
            </a:r>
            <a:r>
              <a:rPr lang="en-US" u="none" baseline="0" dirty="0"/>
              <a:t> </a:t>
            </a:r>
            <a:r>
              <a:rPr lang="en-US" u="none" baseline="0" dirty="0" err="1"/>
              <a:t>sydd</a:t>
            </a:r>
            <a:r>
              <a:rPr lang="en-US" u="none" baseline="0" dirty="0"/>
              <a:t> </a:t>
            </a:r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gael</a:t>
            </a:r>
            <a:r>
              <a:rPr lang="en-US" u="none" baseline="0" dirty="0"/>
              <a:t>/</a:t>
            </a:r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werth</a:t>
            </a:r>
            <a:r>
              <a:rPr lang="en-US" u="none" baseline="0" dirty="0"/>
              <a:t> </a:t>
            </a:r>
            <a:r>
              <a:rPr lang="en-US" u="none" baseline="0" dirty="0" err="1"/>
              <a:t>yn</a:t>
            </a:r>
            <a:r>
              <a:rPr lang="en-US" u="none" baseline="0" dirty="0"/>
              <a:t> </a:t>
            </a:r>
            <a:r>
              <a:rPr lang="en-US" u="none" baseline="0" dirty="0" err="1"/>
              <a:t>dibynnu</a:t>
            </a:r>
            <a:r>
              <a:rPr lang="en-US" u="none" baseline="0" dirty="0"/>
              <a:t> </a:t>
            </a:r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werthoedd</a:t>
            </a:r>
            <a:r>
              <a:rPr lang="en-US" u="none" baseline="0" dirty="0"/>
              <a:t> </a:t>
            </a:r>
            <a:r>
              <a:rPr lang="en-US" u="none" baseline="0" dirty="0" err="1"/>
              <a:t>eich</a:t>
            </a:r>
            <a:r>
              <a:rPr lang="en-US" u="none" baseline="0" dirty="0"/>
              <a:t> </a:t>
            </a:r>
            <a:r>
              <a:rPr lang="en-US" u="none" baseline="0" dirty="0" err="1"/>
              <a:t>ysgol</a:t>
            </a:r>
            <a:r>
              <a:rPr lang="en-US" u="none" baseline="0" dirty="0"/>
              <a:t> neu </a:t>
            </a:r>
            <a:r>
              <a:rPr lang="en-US" u="none" baseline="0" dirty="0" err="1"/>
              <a:t>blant</a:t>
            </a:r>
            <a:r>
              <a:rPr lang="en-US" u="none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020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u="none" baseline="0" dirty="0"/>
              <a:t>*</a:t>
            </a:r>
            <a:r>
              <a:rPr lang="en-US" i="1" u="none" baseline="0" dirty="0" err="1"/>
              <a:t>Efallai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hoffwch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newid</a:t>
            </a:r>
            <a:r>
              <a:rPr lang="en-US" i="1" u="none" baseline="0" dirty="0"/>
              <a:t> yr </a:t>
            </a:r>
            <a:r>
              <a:rPr lang="en-US" i="1" u="none" baseline="0" dirty="0" err="1"/>
              <a:t>hawliau</a:t>
            </a:r>
            <a:r>
              <a:rPr lang="en-US" i="1" u="none" baseline="0" dirty="0"/>
              <a:t> a </a:t>
            </a:r>
            <a:r>
              <a:rPr lang="en-US" i="1" u="none" baseline="0" dirty="0" err="1"/>
              <a:t>restrir</a:t>
            </a:r>
            <a:r>
              <a:rPr lang="en-US" i="1" u="none" baseline="0" dirty="0"/>
              <a:t> i </a:t>
            </a:r>
            <a:r>
              <a:rPr lang="en-US" i="1" u="none" baseline="0" dirty="0" err="1"/>
              <a:t>gyd-fynd</a:t>
            </a:r>
            <a:r>
              <a:rPr lang="en-US" i="1" u="none" baseline="0" dirty="0"/>
              <a:t> â </a:t>
            </a:r>
            <a:r>
              <a:rPr lang="en-US" i="1" u="none" baseline="0" dirty="0" err="1"/>
              <a:t>gwerthoedd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eich</a:t>
            </a:r>
            <a:r>
              <a:rPr lang="en-US" i="1" u="none" baseline="0" dirty="0"/>
              <a:t> Ysgol neu </a:t>
            </a:r>
            <a:r>
              <a:rPr lang="en-US" i="1" u="none" baseline="0" dirty="0" err="1"/>
              <a:t>grŵp</a:t>
            </a:r>
            <a:r>
              <a:rPr lang="en-US" i="1" u="none" baseline="0" dirty="0"/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u="none" baseline="0" dirty="0"/>
          </a:p>
          <a:p>
            <a:r>
              <a:rPr lang="en-GB" b="0" i="0" dirty="0" err="1">
                <a:solidFill>
                  <a:srgbClr val="000000"/>
                </a:solidFill>
                <a:effectLst/>
              </a:rPr>
              <a:t>Adnodd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hawliau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symbolau</a:t>
            </a:r>
            <a:r>
              <a:rPr lang="en-GB" b="0" i="0" dirty="0">
                <a:solidFill>
                  <a:srgbClr val="000000"/>
                </a:solidFill>
                <a:effectLst/>
              </a:rPr>
              <a:t>: https://www.complantcymru.org.uk/ccuhp-hawliau-plant/adnodd-symbolau-ccuhp/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baseline="0" dirty="0" err="1"/>
              <a:t>Opsiwn</a:t>
            </a:r>
            <a:r>
              <a:rPr lang="en-US" u="sng" baseline="0" dirty="0"/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baseline="0" dirty="0"/>
              <a:t>Dewis </a:t>
            </a:r>
            <a:r>
              <a:rPr lang="en-US" u="none" baseline="0" dirty="0" err="1"/>
              <a:t>ond</a:t>
            </a:r>
            <a:r>
              <a:rPr lang="en-US" u="none" baseline="0" dirty="0"/>
              <a:t> </a:t>
            </a:r>
            <a:r>
              <a:rPr lang="en-US" u="sng" baseline="0" dirty="0"/>
              <a:t>5 </a:t>
            </a:r>
            <a:r>
              <a:rPr lang="en-US" u="sng" baseline="0" dirty="0" err="1"/>
              <a:t>hawl</a:t>
            </a:r>
            <a:r>
              <a:rPr lang="en-US" u="sng" baseline="0" dirty="0"/>
              <a:t> </a:t>
            </a:r>
            <a:r>
              <a:rPr lang="en-US" u="none" baseline="0" dirty="0" err="1"/>
              <a:t>o’r</a:t>
            </a:r>
            <a:r>
              <a:rPr lang="en-US" u="none" baseline="0" dirty="0"/>
              <a:t> 12 a </a:t>
            </a:r>
            <a:r>
              <a:rPr lang="en-US" u="none" baseline="0" dirty="0" err="1"/>
              <a:t>restrir</a:t>
            </a:r>
            <a:r>
              <a:rPr lang="en-US" u="none" baseline="0" dirty="0"/>
              <a:t> </a:t>
            </a:r>
            <a:r>
              <a:rPr lang="en-US" u="none" baseline="0" dirty="0" err="1"/>
              <a:t>sydd</a:t>
            </a:r>
            <a:r>
              <a:rPr lang="en-US" u="none" baseline="0" dirty="0"/>
              <a:t> </a:t>
            </a:r>
            <a:r>
              <a:rPr lang="en-US" u="none" baseline="0" dirty="0" err="1"/>
              <a:t>bwysicaf</a:t>
            </a:r>
            <a:r>
              <a:rPr lang="en-US" u="none" baseline="0" dirty="0"/>
              <a:t> </a:t>
            </a:r>
            <a:r>
              <a:rPr lang="en-US" u="none" baseline="0" dirty="0" err="1"/>
              <a:t>iddyn</a:t>
            </a:r>
            <a:r>
              <a:rPr lang="en-US" u="none" baseline="0" dirty="0"/>
              <a:t> </a:t>
            </a:r>
            <a:r>
              <a:rPr lang="en-US" u="none" baseline="0" dirty="0" err="1"/>
              <a:t>nhw</a:t>
            </a:r>
            <a:r>
              <a:rPr lang="en-US" u="none" baseline="0" dirty="0"/>
              <a:t> a </a:t>
            </a:r>
            <a:r>
              <a:rPr lang="en-US" u="none" baseline="0" dirty="0" err="1"/>
              <a:t>fyddai’n</a:t>
            </a:r>
            <a:r>
              <a:rPr lang="en-US" u="none" baseline="0" dirty="0"/>
              <a:t> </a:t>
            </a:r>
            <a:r>
              <a:rPr lang="en-US" u="none" baseline="0" dirty="0" err="1"/>
              <a:t>gwneud</a:t>
            </a:r>
            <a:r>
              <a:rPr lang="en-US" u="none" baseline="0" dirty="0"/>
              <a:t> </a:t>
            </a:r>
            <a:r>
              <a:rPr lang="en-US" u="none" baseline="0" dirty="0" err="1"/>
              <a:t>eu</a:t>
            </a:r>
            <a:r>
              <a:rPr lang="en-US" u="none" baseline="0" dirty="0"/>
              <a:t> </a:t>
            </a:r>
            <a:r>
              <a:rPr lang="en-US" u="none" baseline="0" dirty="0" err="1"/>
              <a:t>hynys</a:t>
            </a:r>
            <a:r>
              <a:rPr lang="en-US" u="none" baseline="0" dirty="0"/>
              <a:t> yr un </a:t>
            </a:r>
            <a:r>
              <a:rPr lang="en-US" u="none" baseline="0" dirty="0" err="1"/>
              <a:t>orau</a:t>
            </a:r>
            <a:r>
              <a:rPr lang="en-US" u="none" baseline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ôl</a:t>
            </a:r>
            <a:r>
              <a:rPr lang="en-US" u="none" baseline="0" dirty="0"/>
              <a:t> </a:t>
            </a:r>
            <a:r>
              <a:rPr lang="en-US" u="none" baseline="0" dirty="0" err="1"/>
              <a:t>dewis</a:t>
            </a:r>
            <a:r>
              <a:rPr lang="en-US" u="none" baseline="0" dirty="0"/>
              <a:t> 5 </a:t>
            </a:r>
            <a:r>
              <a:rPr lang="en-US" u="none" baseline="0" dirty="0" err="1"/>
              <a:t>hawl</a:t>
            </a:r>
            <a:r>
              <a:rPr lang="en-US" u="none" baseline="0" dirty="0"/>
              <a:t> </a:t>
            </a:r>
            <a:r>
              <a:rPr lang="en-US" u="none" baseline="0" dirty="0" err="1"/>
              <a:t>a'u</a:t>
            </a:r>
            <a:r>
              <a:rPr lang="en-US" u="none" baseline="0" dirty="0"/>
              <a:t> </a:t>
            </a:r>
            <a:r>
              <a:rPr lang="en-US" u="none" baseline="0" dirty="0" err="1"/>
              <a:t>rhestru</a:t>
            </a:r>
            <a:r>
              <a:rPr lang="en-US" u="none" baseline="0" dirty="0"/>
              <a:t> </a:t>
            </a:r>
            <a:r>
              <a:rPr lang="en-US" u="none" baseline="0" dirty="0" err="1"/>
              <a:t>yn</a:t>
            </a:r>
            <a:r>
              <a:rPr lang="en-US" u="none" baseline="0" dirty="0"/>
              <a:t> y </a:t>
            </a:r>
            <a:r>
              <a:rPr lang="en-US" u="none" baseline="0" dirty="0" err="1"/>
              <a:t>blwch</a:t>
            </a:r>
            <a:r>
              <a:rPr lang="en-US" u="none" baseline="0" dirty="0"/>
              <a:t> gallant </a:t>
            </a:r>
            <a:r>
              <a:rPr lang="en-US" u="none" baseline="0" dirty="0" err="1"/>
              <a:t>ddechrau</a:t>
            </a:r>
            <a:r>
              <a:rPr lang="en-US" u="none" baseline="0" dirty="0"/>
              <a:t> </a:t>
            </a:r>
            <a:r>
              <a:rPr lang="en-US" u="none" baseline="0" dirty="0" err="1"/>
              <a:t>dylunio</a:t>
            </a:r>
            <a:r>
              <a:rPr lang="en-US" u="none" baseline="0" dirty="0"/>
              <a:t> </a:t>
            </a:r>
            <a:r>
              <a:rPr lang="en-US" u="none" baseline="0" dirty="0" err="1"/>
              <a:t>eu</a:t>
            </a:r>
            <a:r>
              <a:rPr lang="en-US" u="none" baseline="0" dirty="0"/>
              <a:t> </a:t>
            </a:r>
            <a:r>
              <a:rPr lang="en-US" u="none" baseline="0" dirty="0" err="1"/>
              <a:t>hynys</a:t>
            </a:r>
            <a:r>
              <a:rPr lang="en-US" u="none" baseline="0" dirty="0"/>
              <a:t>, </a:t>
            </a:r>
            <a:r>
              <a:rPr lang="en-US" u="none" baseline="0" dirty="0" err="1"/>
              <a:t>gan</a:t>
            </a:r>
            <a:r>
              <a:rPr lang="en-US" u="none" baseline="0" dirty="0"/>
              <a:t> </a:t>
            </a:r>
            <a:r>
              <a:rPr lang="en-US" u="none" baseline="0" dirty="0" err="1"/>
              <a:t>gynnwys</a:t>
            </a:r>
            <a:r>
              <a:rPr lang="en-US" u="none" baseline="0" dirty="0"/>
              <a:t> dim </a:t>
            </a:r>
            <a:r>
              <a:rPr lang="en-US" u="none" baseline="0" dirty="0" err="1"/>
              <a:t>ond</a:t>
            </a:r>
            <a:r>
              <a:rPr lang="en-US" u="none" baseline="0" dirty="0"/>
              <a:t> </a:t>
            </a:r>
            <a:r>
              <a:rPr lang="en-US" u="none" baseline="0" dirty="0" err="1"/>
              <a:t>agweddau</a:t>
            </a:r>
            <a:r>
              <a:rPr lang="en-US" u="none" baseline="0" dirty="0"/>
              <a:t> </a:t>
            </a:r>
            <a:r>
              <a:rPr lang="en-US" u="none" baseline="0" dirty="0" err="1"/>
              <a:t>o'r</a:t>
            </a:r>
            <a:r>
              <a:rPr lang="en-US" u="none" baseline="0" dirty="0"/>
              <a:t> </a:t>
            </a:r>
            <a:r>
              <a:rPr lang="en-US" u="none" baseline="0" dirty="0" err="1"/>
              <a:t>hawliau</a:t>
            </a:r>
            <a:r>
              <a:rPr lang="en-US" u="none" baseline="0" dirty="0"/>
              <a:t> </a:t>
            </a:r>
            <a:r>
              <a:rPr lang="en-US" u="none" baseline="0" dirty="0" err="1"/>
              <a:t>hynny</a:t>
            </a:r>
            <a:r>
              <a:rPr lang="en-US" u="none" baseline="0" dirty="0"/>
              <a:t>.</a:t>
            </a:r>
            <a:endParaRPr lang="en-US" i="1" u="none" baseline="0" dirty="0"/>
          </a:p>
          <a:p>
            <a:endParaRPr lang="en-US" i="1" u="none" baseline="0" dirty="0"/>
          </a:p>
          <a:p>
            <a:r>
              <a:rPr lang="en-US" i="1" u="none" baseline="0" dirty="0"/>
              <a:t>Er </a:t>
            </a:r>
            <a:r>
              <a:rPr lang="en-US" i="1" u="none" baseline="0" dirty="0" err="1"/>
              <a:t>enghraifft</a:t>
            </a:r>
            <a:r>
              <a:rPr lang="en-US" i="1" u="none" baseline="0" dirty="0"/>
              <a:t>, </a:t>
            </a:r>
            <a:r>
              <a:rPr lang="en-US" i="1" u="none" baseline="0" dirty="0" err="1"/>
              <a:t>ni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allant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dynnu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lun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ysgol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os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nad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ydynt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wedi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dewis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Erthygl</a:t>
            </a:r>
            <a:r>
              <a:rPr lang="en-US" i="1" u="none" baseline="0" dirty="0"/>
              <a:t> 28: yr </a:t>
            </a:r>
            <a:r>
              <a:rPr lang="en-US" i="1" u="none" baseline="0" dirty="0" err="1"/>
              <a:t>hawl</a:t>
            </a:r>
            <a:r>
              <a:rPr lang="en-US" i="1" u="none" baseline="0" dirty="0"/>
              <a:t> i </a:t>
            </a:r>
            <a:r>
              <a:rPr lang="en-US" i="1" u="none" baseline="0" dirty="0" err="1"/>
              <a:t>addysg</a:t>
            </a:r>
            <a:r>
              <a:rPr lang="en-US" u="none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34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u="none" baseline="0" dirty="0"/>
              <a:t>*</a:t>
            </a:r>
            <a:r>
              <a:rPr lang="en-US" i="1" u="none" baseline="0" dirty="0" err="1"/>
              <a:t>Gallwch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newid</a:t>
            </a:r>
            <a:r>
              <a:rPr lang="en-US" i="1" u="none" baseline="0" dirty="0"/>
              <a:t> yr </a:t>
            </a:r>
            <a:r>
              <a:rPr lang="en-US" i="1" u="none" baseline="0" dirty="0" err="1"/>
              <a:t>hawliau</a:t>
            </a:r>
            <a:r>
              <a:rPr lang="en-US" i="1" u="none" baseline="0" dirty="0"/>
              <a:t> a </a:t>
            </a:r>
            <a:r>
              <a:rPr lang="en-US" i="1" u="none" baseline="0" dirty="0" err="1"/>
              <a:t>restrir</a:t>
            </a:r>
            <a:r>
              <a:rPr lang="en-US" i="1" u="none" baseline="0" dirty="0"/>
              <a:t> i </a:t>
            </a:r>
            <a:r>
              <a:rPr lang="en-US" i="1" u="none" baseline="0" dirty="0" err="1"/>
              <a:t>gyd-fynd</a:t>
            </a:r>
            <a:r>
              <a:rPr lang="en-US" i="1" u="none" baseline="0" dirty="0"/>
              <a:t> â </a:t>
            </a:r>
            <a:r>
              <a:rPr lang="en-US" i="1" u="none" baseline="0" dirty="0" err="1"/>
              <a:t>gwerthoedd</a:t>
            </a:r>
            <a:r>
              <a:rPr lang="en-US" i="1" u="none" baseline="0" dirty="0"/>
              <a:t> </a:t>
            </a:r>
            <a:r>
              <a:rPr lang="en-US" i="1" u="none" baseline="0" dirty="0" err="1"/>
              <a:t>eich</a:t>
            </a:r>
            <a:r>
              <a:rPr lang="en-US" i="1" u="none" baseline="0" dirty="0"/>
              <a:t> Ysgol neu </a:t>
            </a:r>
            <a:r>
              <a:rPr lang="en-US" i="1" u="none" baseline="0" dirty="0" err="1"/>
              <a:t>grŵp</a:t>
            </a:r>
            <a:r>
              <a:rPr lang="en-US" i="1" u="none" baseline="0" dirty="0"/>
              <a:t>*</a:t>
            </a:r>
          </a:p>
          <a:p>
            <a:endParaRPr lang="en-US" u="sng" baseline="0" dirty="0"/>
          </a:p>
          <a:p>
            <a:r>
              <a:rPr lang="en-US" u="sng" baseline="0" dirty="0" err="1"/>
              <a:t>Opsiwn</a:t>
            </a:r>
            <a:r>
              <a:rPr lang="en-US" u="sng" baseline="0" dirty="0"/>
              <a:t> 2</a:t>
            </a:r>
          </a:p>
          <a:p>
            <a:r>
              <a:rPr lang="en-US" u="none" baseline="0" dirty="0"/>
              <a:t>Mae </a:t>
            </a:r>
            <a:r>
              <a:rPr lang="en-US" u="none" baseline="0" dirty="0" err="1"/>
              <a:t>gan</a:t>
            </a:r>
            <a:r>
              <a:rPr lang="en-US" u="none" baseline="0" dirty="0"/>
              <a:t> bob </a:t>
            </a:r>
            <a:r>
              <a:rPr lang="en-US" u="none" baseline="0" dirty="0" err="1"/>
              <a:t>grŵp</a:t>
            </a:r>
            <a:r>
              <a:rPr lang="en-US" u="none" baseline="0" dirty="0"/>
              <a:t> </a:t>
            </a:r>
            <a:r>
              <a:rPr lang="en-US" u="none" baseline="0" dirty="0" err="1"/>
              <a:t>naill</a:t>
            </a:r>
            <a:r>
              <a:rPr lang="en-US" u="none" baseline="0" dirty="0"/>
              <a:t> ai £100 neu £100,000 </a:t>
            </a:r>
            <a:r>
              <a:rPr lang="en-US" u="none" baseline="0" dirty="0" err="1"/>
              <a:t>i'w</a:t>
            </a:r>
            <a:r>
              <a:rPr lang="en-US" u="none" baseline="0" dirty="0"/>
              <a:t> </a:t>
            </a:r>
            <a:r>
              <a:rPr lang="en-US" u="none" baseline="0" dirty="0" err="1"/>
              <a:t>wario</a:t>
            </a:r>
            <a:r>
              <a:rPr lang="en-US" u="none" baseline="0" dirty="0"/>
              <a:t> i </a:t>
            </a:r>
            <a:r>
              <a:rPr lang="en-US" u="none" baseline="0" dirty="0" err="1"/>
              <a:t>brynu</a:t>
            </a:r>
            <a:r>
              <a:rPr lang="en-US" u="none" baseline="0" dirty="0"/>
              <a:t> </a:t>
            </a:r>
            <a:r>
              <a:rPr lang="en-US" u="none" baseline="0" dirty="0" err="1"/>
              <a:t>hawliau</a:t>
            </a:r>
            <a:r>
              <a:rPr lang="en-US" u="none" baseline="0" dirty="0"/>
              <a:t> </a:t>
            </a:r>
            <a:r>
              <a:rPr lang="en-US" u="none" baseline="0" dirty="0" err="1"/>
              <a:t>i'w</a:t>
            </a:r>
            <a:r>
              <a:rPr lang="en-US" u="none" baseline="0" dirty="0"/>
              <a:t> </a:t>
            </a:r>
            <a:r>
              <a:rPr lang="en-US" u="none" baseline="0" dirty="0" err="1"/>
              <a:t>hynys</a:t>
            </a:r>
            <a:r>
              <a:rPr lang="en-US" u="none" baseline="0" dirty="0"/>
              <a:t>. </a:t>
            </a:r>
          </a:p>
          <a:p>
            <a:endParaRPr lang="en-US" u="none" baseline="0" dirty="0"/>
          </a:p>
          <a:p>
            <a:r>
              <a:rPr lang="en-US" u="none" baseline="0" dirty="0"/>
              <a:t>Mae </a:t>
            </a:r>
            <a:r>
              <a:rPr lang="en-US" u="none" baseline="0" dirty="0" err="1"/>
              <a:t>gan</a:t>
            </a:r>
            <a:r>
              <a:rPr lang="en-US" u="none" baseline="0" dirty="0"/>
              <a:t> y 12 </a:t>
            </a:r>
            <a:r>
              <a:rPr lang="en-US" u="none" baseline="0" dirty="0" err="1"/>
              <a:t>hawl</a:t>
            </a:r>
            <a:r>
              <a:rPr lang="en-US" u="none" baseline="0" dirty="0"/>
              <a:t> </a:t>
            </a:r>
            <a:r>
              <a:rPr lang="en-US" u="none" baseline="0" dirty="0" err="1"/>
              <a:t>brisiau</a:t>
            </a:r>
            <a:r>
              <a:rPr lang="en-US" u="none" baseline="0" dirty="0"/>
              <a:t> </a:t>
            </a:r>
            <a:r>
              <a:rPr lang="en-US" u="none" baseline="0" dirty="0" err="1"/>
              <a:t>gwahanol</a:t>
            </a:r>
            <a:r>
              <a:rPr lang="en-US" u="none" baseline="0" dirty="0"/>
              <a:t>, </a:t>
            </a:r>
            <a:r>
              <a:rPr lang="en-US" u="none" baseline="0" dirty="0" err="1"/>
              <a:t>gallwch</a:t>
            </a:r>
            <a:r>
              <a:rPr lang="en-US" u="none" baseline="0" dirty="0"/>
              <a:t> chi </a:t>
            </a:r>
            <a:r>
              <a:rPr lang="en-US" u="none" baseline="0" dirty="0" err="1"/>
              <a:t>newid</a:t>
            </a:r>
            <a:r>
              <a:rPr lang="en-US" u="none" baseline="0" dirty="0"/>
              <a:t> y </a:t>
            </a:r>
            <a:r>
              <a:rPr lang="en-US" u="none" baseline="0" dirty="0" err="1"/>
              <a:t>prisiau</a:t>
            </a:r>
            <a:r>
              <a:rPr lang="en-US" u="none" baseline="0" dirty="0"/>
              <a:t> </a:t>
            </a:r>
            <a:r>
              <a:rPr lang="en-US" u="none" baseline="0" dirty="0" err="1"/>
              <a:t>hyn</a:t>
            </a:r>
            <a:r>
              <a:rPr lang="en-US" u="none" baseline="0" dirty="0"/>
              <a:t> i </a:t>
            </a:r>
            <a:r>
              <a:rPr lang="en-US" u="none" baseline="0" dirty="0" err="1"/>
              <a:t>weddu</a:t>
            </a:r>
            <a:r>
              <a:rPr lang="en-US" u="none" baseline="0" dirty="0"/>
              <a:t> i </a:t>
            </a:r>
            <a:r>
              <a:rPr lang="en-US" u="none" baseline="0" dirty="0" err="1"/>
              <a:t>allu</a:t>
            </a:r>
            <a:r>
              <a:rPr lang="en-US" u="none" baseline="0" dirty="0"/>
              <a:t> </a:t>
            </a:r>
            <a:r>
              <a:rPr lang="en-US" u="none" baseline="0" dirty="0" err="1"/>
              <a:t>eich</a:t>
            </a:r>
            <a:r>
              <a:rPr lang="en-US" u="none" baseline="0" dirty="0"/>
              <a:t> </a:t>
            </a:r>
            <a:r>
              <a:rPr lang="en-US" u="none" baseline="0" dirty="0" err="1"/>
              <a:t>dysgwyr</a:t>
            </a:r>
            <a:r>
              <a:rPr lang="en-US" u="none" baseline="0" dirty="0"/>
              <a:t>. </a:t>
            </a:r>
          </a:p>
          <a:p>
            <a:endParaRPr lang="en-US" u="none" baseline="0" dirty="0"/>
          </a:p>
          <a:p>
            <a:r>
              <a:rPr lang="en-US" u="none" baseline="0" dirty="0"/>
              <a:t>Ni </a:t>
            </a:r>
            <a:r>
              <a:rPr lang="en-US" u="none" baseline="0" dirty="0" err="1"/>
              <a:t>allant</a:t>
            </a:r>
            <a:r>
              <a:rPr lang="en-US" u="none" baseline="0" dirty="0"/>
              <a:t> </a:t>
            </a:r>
            <a:r>
              <a:rPr lang="en-US" u="none" baseline="0" dirty="0" err="1"/>
              <a:t>wario</a:t>
            </a:r>
            <a:r>
              <a:rPr lang="en-US" u="none" baseline="0" dirty="0"/>
              <a:t> </a:t>
            </a:r>
            <a:r>
              <a:rPr lang="en-US" u="none" baseline="0" dirty="0" err="1"/>
              <a:t>mwy</a:t>
            </a:r>
            <a:r>
              <a:rPr lang="en-US" u="none" baseline="0" dirty="0"/>
              <a:t> o </a:t>
            </a:r>
            <a:r>
              <a:rPr lang="en-US" u="none" baseline="0" dirty="0" err="1"/>
              <a:t>arian</a:t>
            </a:r>
            <a:r>
              <a:rPr lang="en-US" u="none" baseline="0" dirty="0"/>
              <a:t> nag </a:t>
            </a:r>
            <a:r>
              <a:rPr lang="en-US" u="none" baseline="0" dirty="0" err="1"/>
              <a:t>sydd</a:t>
            </a:r>
            <a:r>
              <a:rPr lang="en-US" u="none" baseline="0" dirty="0"/>
              <a:t> </a:t>
            </a:r>
            <a:r>
              <a:rPr lang="en-US" u="none" baseline="0" dirty="0" err="1"/>
              <a:t>ganddynt</a:t>
            </a:r>
            <a:r>
              <a:rPr lang="en-US" u="none" baseline="0" dirty="0"/>
              <a:t> (dim </a:t>
            </a:r>
            <a:r>
              <a:rPr lang="en-US" u="none" baseline="0" dirty="0" err="1"/>
              <a:t>benthyg</a:t>
            </a:r>
            <a:r>
              <a:rPr lang="en-US" u="none" baseline="0" dirty="0"/>
              <a:t> </a:t>
            </a:r>
            <a:r>
              <a:rPr lang="en-US" u="none" baseline="0" dirty="0" err="1"/>
              <a:t>na</a:t>
            </a:r>
            <a:r>
              <a:rPr lang="en-US" u="none" baseline="0" dirty="0"/>
              <a:t> </a:t>
            </a:r>
            <a:r>
              <a:rPr lang="en-US" u="none" baseline="0" dirty="0" err="1"/>
              <a:t>rhannu</a:t>
            </a:r>
            <a:r>
              <a:rPr lang="en-US" u="none" baseline="0" dirty="0"/>
              <a:t> </a:t>
            </a:r>
            <a:r>
              <a:rPr lang="en-US" u="none" baseline="0" dirty="0" err="1"/>
              <a:t>arian</a:t>
            </a:r>
            <a:r>
              <a:rPr lang="en-US" u="none" baseline="0" dirty="0"/>
              <a:t>!).</a:t>
            </a:r>
          </a:p>
          <a:p>
            <a:endParaRPr lang="en-US" u="none" baseline="0" dirty="0"/>
          </a:p>
          <a:p>
            <a:r>
              <a:rPr lang="en-US" u="none" baseline="0" dirty="0" err="1"/>
              <a:t>Ar</a:t>
            </a:r>
            <a:r>
              <a:rPr lang="en-US" u="none" baseline="0" dirty="0"/>
              <a:t> </a:t>
            </a:r>
            <a:r>
              <a:rPr lang="en-US" u="none" baseline="0" dirty="0" err="1"/>
              <a:t>ôl</a:t>
            </a:r>
            <a:r>
              <a:rPr lang="en-US" u="none" baseline="0" dirty="0"/>
              <a:t> </a:t>
            </a:r>
            <a:r>
              <a:rPr lang="en-US" u="none" baseline="0" dirty="0" err="1"/>
              <a:t>cyfrifo</a:t>
            </a:r>
            <a:r>
              <a:rPr lang="en-US" u="none" baseline="0" dirty="0"/>
              <a:t> </a:t>
            </a:r>
            <a:r>
              <a:rPr lang="en-US" u="none" baseline="0" dirty="0" err="1"/>
              <a:t>prisiau</a:t>
            </a:r>
            <a:r>
              <a:rPr lang="en-US" u="none" baseline="0" dirty="0"/>
              <a:t> a </a:t>
            </a:r>
            <a:r>
              <a:rPr lang="en-US" u="none" baseline="0" dirty="0" err="1"/>
              <a:t>phenderfynu</a:t>
            </a:r>
            <a:r>
              <a:rPr lang="en-US" u="none" baseline="0" dirty="0"/>
              <a:t> pa </a:t>
            </a:r>
            <a:r>
              <a:rPr lang="en-US" u="none" baseline="0" dirty="0" err="1"/>
              <a:t>hawliau</a:t>
            </a:r>
            <a:r>
              <a:rPr lang="en-US" u="none" baseline="0" dirty="0"/>
              <a:t> yr </a:t>
            </a:r>
            <a:r>
              <a:rPr lang="en-US" u="none" baseline="0" dirty="0" err="1"/>
              <a:t>hoffent</a:t>
            </a:r>
            <a:r>
              <a:rPr lang="en-US" u="none" baseline="0" dirty="0"/>
              <a:t> </a:t>
            </a:r>
            <a:r>
              <a:rPr lang="en-US" u="none" baseline="0" dirty="0" err="1"/>
              <a:t>eu</a:t>
            </a:r>
            <a:r>
              <a:rPr lang="en-US" u="none" baseline="0" dirty="0"/>
              <a:t> </a:t>
            </a:r>
            <a:r>
              <a:rPr lang="en-US" u="none" baseline="0" dirty="0" err="1"/>
              <a:t>prynu</a:t>
            </a:r>
            <a:r>
              <a:rPr lang="en-US" u="none" baseline="0" dirty="0"/>
              <a:t> gallant </a:t>
            </a:r>
            <a:r>
              <a:rPr lang="en-US" u="none" baseline="0" dirty="0" err="1"/>
              <a:t>ysgrifennu'r</a:t>
            </a:r>
            <a:r>
              <a:rPr lang="en-US" u="none" baseline="0" dirty="0"/>
              <a:t> </a:t>
            </a:r>
            <a:r>
              <a:rPr lang="en-US" u="none" baseline="0" dirty="0" err="1"/>
              <a:t>prisiau</a:t>
            </a:r>
            <a:r>
              <a:rPr lang="en-US" u="none" baseline="0" dirty="0"/>
              <a:t> </a:t>
            </a:r>
            <a:r>
              <a:rPr lang="en-US" u="none" baseline="0" dirty="0" err="1"/>
              <a:t>a'r</a:t>
            </a:r>
            <a:r>
              <a:rPr lang="en-US" u="none" baseline="0" dirty="0"/>
              <a:t> </a:t>
            </a:r>
            <a:r>
              <a:rPr lang="en-US" u="none" baseline="0" dirty="0" err="1"/>
              <a:t>hawliau</a:t>
            </a:r>
            <a:r>
              <a:rPr lang="en-US" u="none" baseline="0" dirty="0"/>
              <a:t> a </a:t>
            </a:r>
            <a:r>
              <a:rPr lang="en-US" u="none" baseline="0" dirty="0" err="1"/>
              <a:t>brynwyd</a:t>
            </a:r>
            <a:r>
              <a:rPr lang="en-US" u="none" baseline="0" dirty="0"/>
              <a:t> </a:t>
            </a:r>
            <a:r>
              <a:rPr lang="en-US" u="none" baseline="0" dirty="0" err="1"/>
              <a:t>yn</a:t>
            </a:r>
            <a:r>
              <a:rPr lang="en-US" u="none" baseline="0" dirty="0"/>
              <a:t> y </a:t>
            </a:r>
            <a:r>
              <a:rPr lang="en-US" u="none" baseline="0" dirty="0" err="1"/>
              <a:t>blwch</a:t>
            </a:r>
            <a:r>
              <a:rPr lang="en-US" u="none" baseline="0" dirty="0"/>
              <a:t> </a:t>
            </a:r>
            <a:r>
              <a:rPr lang="en-US" u="none" baseline="0" dirty="0" err="1"/>
              <a:t>cyn</a:t>
            </a:r>
            <a:r>
              <a:rPr lang="en-US" u="none" baseline="0" dirty="0"/>
              <a:t> </a:t>
            </a:r>
            <a:r>
              <a:rPr lang="en-US" u="none" baseline="0" dirty="0" err="1"/>
              <a:t>dechrau</a:t>
            </a:r>
            <a:r>
              <a:rPr lang="en-US" u="none" baseline="0" dirty="0"/>
              <a:t> </a:t>
            </a:r>
            <a:r>
              <a:rPr lang="en-US" u="none" baseline="0" dirty="0" err="1"/>
              <a:t>dylunio</a:t>
            </a:r>
            <a:r>
              <a:rPr lang="en-US" u="none" baseline="0" dirty="0"/>
              <a:t> </a:t>
            </a:r>
            <a:r>
              <a:rPr lang="en-US" u="none" baseline="0" dirty="0" err="1"/>
              <a:t>eu</a:t>
            </a:r>
            <a:r>
              <a:rPr lang="en-US" u="none" baseline="0" dirty="0"/>
              <a:t> </a:t>
            </a:r>
            <a:r>
              <a:rPr lang="en-US" u="none" baseline="0" dirty="0" err="1"/>
              <a:t>hynys</a:t>
            </a:r>
            <a:r>
              <a:rPr lang="en-US" u="none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19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Opsiynol</a:t>
            </a:r>
            <a:r>
              <a:rPr lang="en-US" dirty="0"/>
              <a:t>: </a:t>
            </a:r>
            <a:r>
              <a:rPr lang="en-US" dirty="0" err="1"/>
              <a:t>Dyma</a:t>
            </a:r>
            <a:r>
              <a:rPr lang="en-US" dirty="0"/>
              <a:t> rai </a:t>
            </a:r>
            <a:r>
              <a:rPr lang="en-US" dirty="0" err="1"/>
              <a:t>cwestiynau</a:t>
            </a:r>
            <a:r>
              <a:rPr lang="en-US" dirty="0"/>
              <a:t> y </a:t>
            </a:r>
            <a:r>
              <a:rPr lang="en-US" dirty="0" err="1"/>
              <a:t>gallech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gofyn</a:t>
            </a:r>
            <a:r>
              <a:rPr lang="en-US" dirty="0"/>
              <a:t> </a:t>
            </a:r>
            <a:r>
              <a:rPr lang="en-US" dirty="0" err="1"/>
              <a:t>i’r</a:t>
            </a:r>
            <a:r>
              <a:rPr lang="en-US" dirty="0"/>
              <a:t> </a:t>
            </a:r>
            <a:r>
              <a:rPr lang="en-US" dirty="0" err="1"/>
              <a:t>grwpiau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ôl</a:t>
            </a:r>
            <a:r>
              <a:rPr lang="en-US" dirty="0"/>
              <a:t> </a:t>
            </a:r>
            <a:r>
              <a:rPr lang="en-US" dirty="0" err="1"/>
              <a:t>dylunio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hynys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Am </a:t>
            </a:r>
            <a:r>
              <a:rPr lang="en-US" baseline="0" dirty="0" err="1"/>
              <a:t>bwrpas</a:t>
            </a:r>
            <a:r>
              <a:rPr lang="en-US" baseline="0" dirty="0"/>
              <a:t> </a:t>
            </a:r>
            <a:r>
              <a:rPr lang="en-US" baseline="0" dirty="0" err="1"/>
              <a:t>dysgu</a:t>
            </a:r>
            <a:r>
              <a:rPr lang="en-US" baseline="0" dirty="0"/>
              <a:t> </a:t>
            </a:r>
            <a:r>
              <a:rPr lang="en-US" baseline="0" dirty="0" err="1"/>
              <a:t>gallwch</a:t>
            </a:r>
            <a:r>
              <a:rPr lang="en-US" baseline="0" dirty="0"/>
              <a:t> </a:t>
            </a:r>
            <a:r>
              <a:rPr lang="en-US" baseline="0" dirty="0" err="1"/>
              <a:t>gwestiynu’r</a:t>
            </a:r>
            <a:r>
              <a:rPr lang="en-US" baseline="0" dirty="0"/>
              <a:t> </a:t>
            </a:r>
            <a:r>
              <a:rPr lang="en-US" baseline="0" dirty="0" err="1"/>
              <a:t>trafferthion</a:t>
            </a:r>
            <a:r>
              <a:rPr lang="en-US" baseline="0" dirty="0"/>
              <a:t> o </a:t>
            </a:r>
            <a:r>
              <a:rPr lang="en-US" baseline="0" dirty="0" err="1"/>
              <a:t>beidio</a:t>
            </a:r>
            <a:r>
              <a:rPr lang="en-US" baseline="0" dirty="0"/>
              <a:t> â </a:t>
            </a:r>
            <a:r>
              <a:rPr lang="en-US" baseline="0" dirty="0" err="1"/>
              <a:t>dewis</a:t>
            </a:r>
            <a:r>
              <a:rPr lang="en-US" baseline="0" dirty="0"/>
              <a:t> </a:t>
            </a:r>
            <a:r>
              <a:rPr lang="en-US" baseline="0" dirty="0" err="1"/>
              <a:t>rhai</a:t>
            </a:r>
            <a:r>
              <a:rPr lang="en-US" baseline="0" dirty="0"/>
              <a:t> </a:t>
            </a:r>
            <a:r>
              <a:rPr lang="en-US" baseline="0" dirty="0" err="1"/>
              <a:t>hawliau</a:t>
            </a:r>
            <a:r>
              <a:rPr lang="en-US" baseline="0" dirty="0"/>
              <a:t> </a:t>
            </a:r>
            <a:r>
              <a:rPr lang="en-US" baseline="0" dirty="0" err="1"/>
              <a:t>e.e.</a:t>
            </a:r>
            <a:endParaRPr lang="en-US" baseline="0" dirty="0"/>
          </a:p>
          <a:p>
            <a:pPr marL="0" indent="0">
              <a:buNone/>
            </a:pPr>
            <a:r>
              <a:rPr lang="en-US" baseline="0" dirty="0" err="1"/>
              <a:t>Maent</a:t>
            </a:r>
            <a:r>
              <a:rPr lang="en-US" baseline="0" dirty="0"/>
              <a:t> </a:t>
            </a:r>
            <a:r>
              <a:rPr lang="en-US" baseline="0" dirty="0" err="1"/>
              <a:t>wedi</a:t>
            </a:r>
            <a:r>
              <a:rPr lang="en-US" baseline="0" dirty="0"/>
              <a:t> </a:t>
            </a:r>
            <a:r>
              <a:rPr lang="en-US" baseline="0" dirty="0" err="1"/>
              <a:t>dewis</a:t>
            </a:r>
            <a:r>
              <a:rPr lang="en-US" baseline="0" dirty="0"/>
              <a:t> yr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chwarae</a:t>
            </a:r>
            <a:r>
              <a:rPr lang="en-US" baseline="0" dirty="0"/>
              <a:t> </a:t>
            </a:r>
            <a:r>
              <a:rPr lang="en-US" baseline="0" dirty="0" err="1"/>
              <a:t>ond</a:t>
            </a:r>
            <a:r>
              <a:rPr lang="en-US" baseline="0" dirty="0"/>
              <a:t> </a:t>
            </a:r>
            <a:r>
              <a:rPr lang="en-US" baseline="0" dirty="0" err="1"/>
              <a:t>nid</a:t>
            </a:r>
            <a:r>
              <a:rPr lang="en-US" baseline="0" dirty="0"/>
              <a:t> yr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ffrindiau</a:t>
            </a:r>
            <a:r>
              <a:rPr lang="en-US" baseline="0" dirty="0"/>
              <a:t> felly </a:t>
            </a:r>
            <a:r>
              <a:rPr lang="en-US" baseline="0" dirty="0" err="1"/>
              <a:t>byddent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unig</a:t>
            </a:r>
            <a:r>
              <a:rPr lang="en-US" baseline="0" dirty="0"/>
              <a:t> </a:t>
            </a:r>
            <a:r>
              <a:rPr lang="en-US" baseline="0" dirty="0" err="1"/>
              <a:t>iawn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yr </a:t>
            </a:r>
            <a:r>
              <a:rPr lang="en-US" baseline="0" dirty="0" err="1"/>
              <a:t>ynys</a:t>
            </a:r>
            <a:r>
              <a:rPr lang="en-US" baseline="0" dirty="0"/>
              <a:t>!</a:t>
            </a:r>
          </a:p>
          <a:p>
            <a:pPr marL="0" indent="0">
              <a:buNone/>
            </a:pPr>
            <a:r>
              <a:rPr lang="en-US" baseline="0" dirty="0" err="1"/>
              <a:t>Maen</a:t>
            </a:r>
            <a:r>
              <a:rPr lang="en-US" baseline="0" dirty="0"/>
              <a:t> </a:t>
            </a:r>
            <a:r>
              <a:rPr lang="en-US" baseline="0" dirty="0" err="1"/>
              <a:t>nhw</a:t>
            </a:r>
            <a:r>
              <a:rPr lang="en-US" baseline="0" dirty="0"/>
              <a:t> </a:t>
            </a:r>
            <a:r>
              <a:rPr lang="en-US" baseline="0" dirty="0" err="1"/>
              <a:t>wedi</a:t>
            </a:r>
            <a:r>
              <a:rPr lang="en-US" baseline="0" dirty="0"/>
              <a:t> </a:t>
            </a:r>
            <a:r>
              <a:rPr lang="en-US" baseline="0" dirty="0" err="1"/>
              <a:t>dewis</a:t>
            </a:r>
            <a:r>
              <a:rPr lang="en-US" baseline="0" dirty="0"/>
              <a:t> yr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breifatrwydd</a:t>
            </a:r>
            <a:r>
              <a:rPr lang="en-US" baseline="0" dirty="0"/>
              <a:t> </a:t>
            </a:r>
            <a:r>
              <a:rPr lang="en-US" baseline="0" dirty="0" err="1"/>
              <a:t>ond</a:t>
            </a:r>
            <a:r>
              <a:rPr lang="en-US" baseline="0" dirty="0"/>
              <a:t> </a:t>
            </a:r>
            <a:r>
              <a:rPr lang="en-US" baseline="0" dirty="0" err="1"/>
              <a:t>nid</a:t>
            </a:r>
            <a:r>
              <a:rPr lang="en-US" baseline="0" dirty="0"/>
              <a:t> yr </a:t>
            </a:r>
            <a:r>
              <a:rPr lang="en-US" baseline="0" dirty="0" err="1"/>
              <a:t>hawl</a:t>
            </a:r>
            <a:r>
              <a:rPr lang="en-US" baseline="0" dirty="0"/>
              <a:t> i </a:t>
            </a:r>
            <a:r>
              <a:rPr lang="en-US" baseline="0" dirty="0" err="1"/>
              <a:t>addysg</a:t>
            </a:r>
            <a:r>
              <a:rPr lang="en-US" baseline="0" dirty="0"/>
              <a:t>, </a:t>
            </a:r>
            <a:r>
              <a:rPr lang="en-US" baseline="0" dirty="0" err="1"/>
              <a:t>sut</a:t>
            </a:r>
            <a:r>
              <a:rPr lang="en-US" baseline="0" dirty="0"/>
              <a:t> </a:t>
            </a:r>
            <a:r>
              <a:rPr lang="en-US" baseline="0" dirty="0" err="1"/>
              <a:t>bydd</a:t>
            </a:r>
            <a:r>
              <a:rPr lang="en-US" baseline="0" dirty="0"/>
              <a:t> plant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datblygu</a:t>
            </a:r>
            <a:r>
              <a:rPr lang="en-US" baseline="0" dirty="0"/>
              <a:t> ac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dysgu</a:t>
            </a:r>
            <a:r>
              <a:rPr lang="en-US" baseline="0" dirty="0"/>
              <a:t>?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 err="1"/>
              <a:t>Dylech</a:t>
            </a:r>
            <a:r>
              <a:rPr lang="en-US" baseline="0" dirty="0"/>
              <a:t> </a:t>
            </a:r>
            <a:r>
              <a:rPr lang="en-US" baseline="0" dirty="0" err="1"/>
              <a:t>gefnogi’r</a:t>
            </a:r>
            <a:r>
              <a:rPr lang="en-US" baseline="0" dirty="0"/>
              <a:t> plant i </a:t>
            </a:r>
            <a:r>
              <a:rPr lang="en-US" baseline="0" dirty="0" err="1"/>
              <a:t>sylweddoli</a:t>
            </a:r>
            <a:r>
              <a:rPr lang="en-US" baseline="0" dirty="0"/>
              <a:t> bod </a:t>
            </a:r>
            <a:r>
              <a:rPr lang="en-US" baseline="0" dirty="0" err="1"/>
              <a:t>pob</a:t>
            </a:r>
            <a:r>
              <a:rPr lang="en-US" baseline="0" dirty="0"/>
              <a:t> un </a:t>
            </a:r>
            <a:r>
              <a:rPr lang="en-US" baseline="0" dirty="0" err="1"/>
              <a:t>o’r</a:t>
            </a:r>
            <a:r>
              <a:rPr lang="en-US" baseline="0" dirty="0"/>
              <a:t> 42 </a:t>
            </a:r>
            <a:r>
              <a:rPr lang="en-US" baseline="0" dirty="0" err="1"/>
              <a:t>hawl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bwysig</a:t>
            </a:r>
            <a:r>
              <a:rPr lang="en-US" baseline="0" dirty="0"/>
              <a:t> </a:t>
            </a:r>
            <a:r>
              <a:rPr lang="en-US" baseline="0" dirty="0" err="1"/>
              <a:t>a’u</a:t>
            </a:r>
            <a:r>
              <a:rPr lang="en-US" baseline="0" dirty="0"/>
              <a:t> bod </a:t>
            </a:r>
            <a:r>
              <a:rPr lang="en-US" baseline="0" dirty="0" err="1"/>
              <a:t>yno</a:t>
            </a:r>
            <a:r>
              <a:rPr lang="en-US" baseline="0" dirty="0"/>
              <a:t> am </a:t>
            </a:r>
            <a:r>
              <a:rPr lang="en-US" baseline="0" dirty="0" err="1"/>
              <a:t>reswm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‘Mae </a:t>
            </a:r>
            <a:r>
              <a:rPr lang="en-US" baseline="0" dirty="0" err="1"/>
              <a:t>hawliau</a:t>
            </a:r>
            <a:r>
              <a:rPr lang="en-US" baseline="0" dirty="0"/>
              <a:t> </a:t>
            </a:r>
            <a:r>
              <a:rPr lang="en-US" baseline="0" dirty="0" err="1"/>
              <a:t>fel</a:t>
            </a:r>
            <a:r>
              <a:rPr lang="en-US" baseline="0" dirty="0"/>
              <a:t> </a:t>
            </a:r>
            <a:r>
              <a:rPr lang="en-US" baseline="0" dirty="0" err="1"/>
              <a:t>Tŵr</a:t>
            </a:r>
            <a:r>
              <a:rPr lang="en-US" baseline="0" dirty="0"/>
              <a:t> Jenga, </a:t>
            </a:r>
            <a:r>
              <a:rPr lang="en-US" baseline="0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hawliau</a:t>
            </a:r>
            <a:r>
              <a:rPr lang="en-US" baseline="0" dirty="0"/>
              <a:t> </a:t>
            </a:r>
            <a:r>
              <a:rPr lang="en-US" baseline="0" dirty="0" err="1"/>
              <a:t>yw’r</a:t>
            </a:r>
            <a:r>
              <a:rPr lang="en-US" baseline="0" dirty="0"/>
              <a:t> 42 bloc </a:t>
            </a:r>
            <a:r>
              <a:rPr lang="en-US" baseline="0" dirty="0" err="1"/>
              <a:t>jenga</a:t>
            </a:r>
            <a:r>
              <a:rPr lang="en-US" baseline="0" dirty="0"/>
              <a:t>. </a:t>
            </a:r>
            <a:r>
              <a:rPr lang="en-US" baseline="0" dirty="0" err="1"/>
              <a:t>Unwaith</a:t>
            </a:r>
            <a:r>
              <a:rPr lang="en-US" baseline="0" dirty="0"/>
              <a:t> </a:t>
            </a:r>
            <a:r>
              <a:rPr lang="en-US" baseline="0" dirty="0" err="1"/>
              <a:t>rydych</a:t>
            </a:r>
            <a:r>
              <a:rPr lang="en-US" baseline="0" dirty="0"/>
              <a:t> </a:t>
            </a:r>
            <a:r>
              <a:rPr lang="en-US" baseline="0" dirty="0" err="1"/>
              <a:t>chi’n</a:t>
            </a:r>
            <a:r>
              <a:rPr lang="en-US" baseline="0" dirty="0"/>
              <a:t> </a:t>
            </a:r>
            <a:r>
              <a:rPr lang="en-US" baseline="0" dirty="0" err="1"/>
              <a:t>dechrau</a:t>
            </a:r>
            <a:r>
              <a:rPr lang="en-US" baseline="0" dirty="0"/>
              <a:t> </a:t>
            </a:r>
            <a:r>
              <a:rPr lang="en-US" baseline="0" dirty="0" err="1"/>
              <a:t>tynnu</a:t>
            </a:r>
            <a:r>
              <a:rPr lang="en-US" baseline="0" dirty="0"/>
              <a:t> </a:t>
            </a:r>
            <a:r>
              <a:rPr lang="en-US" baseline="0" dirty="0" err="1"/>
              <a:t>rhai</a:t>
            </a:r>
            <a:r>
              <a:rPr lang="en-US" baseline="0" dirty="0"/>
              <a:t> </a:t>
            </a:r>
            <a:r>
              <a:rPr lang="en-US" baseline="0" dirty="0" err="1"/>
              <a:t>hawliau</a:t>
            </a:r>
            <a:r>
              <a:rPr lang="en-US" baseline="0" dirty="0"/>
              <a:t>/</a:t>
            </a:r>
            <a:r>
              <a:rPr lang="en-US" baseline="0" dirty="0" err="1"/>
              <a:t>blociau</a:t>
            </a:r>
            <a:r>
              <a:rPr lang="en-US" baseline="0" dirty="0"/>
              <a:t> I </a:t>
            </a:r>
            <a:r>
              <a:rPr lang="en-US" baseline="0" dirty="0" err="1"/>
              <a:t>ffwrdd</a:t>
            </a:r>
            <a:r>
              <a:rPr lang="en-US" baseline="0" dirty="0"/>
              <a:t> </a:t>
            </a:r>
            <a:r>
              <a:rPr lang="en-US" baseline="0" dirty="0" err="1"/>
              <a:t>bydd</a:t>
            </a:r>
            <a:r>
              <a:rPr lang="en-US" baseline="0" dirty="0"/>
              <a:t> y </a:t>
            </a:r>
            <a:r>
              <a:rPr lang="en-US" baseline="0" dirty="0" err="1"/>
              <a:t>tŵr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cwympo</a:t>
            </a:r>
            <a:r>
              <a:rPr lang="en-US" baseline="0" dirty="0"/>
              <a:t> I </a:t>
            </a:r>
            <a:r>
              <a:rPr lang="en-US" baseline="0" dirty="0" err="1"/>
              <a:t>lawr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y pen draw! Mae </a:t>
            </a:r>
            <a:r>
              <a:rPr lang="en-US" baseline="0" dirty="0" err="1"/>
              <a:t>pob</a:t>
            </a:r>
            <a:r>
              <a:rPr lang="en-US" baseline="0" dirty="0"/>
              <a:t> </a:t>
            </a:r>
            <a:r>
              <a:rPr lang="en-US" baseline="0" dirty="0" err="1"/>
              <a:t>hawl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bwysig</a:t>
            </a:r>
            <a:r>
              <a:rPr lang="en-US" baseline="0" dirty="0"/>
              <a:t>.’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 err="1"/>
              <a:t>Efallai</a:t>
            </a:r>
            <a:r>
              <a:rPr lang="en-US" baseline="0" dirty="0"/>
              <a:t> </a:t>
            </a:r>
            <a:r>
              <a:rPr lang="en-US" baseline="0" dirty="0" err="1"/>
              <a:t>bydd</a:t>
            </a:r>
            <a:r>
              <a:rPr lang="en-US" baseline="0" dirty="0"/>
              <a:t> y plant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dod</a:t>
            </a:r>
            <a:r>
              <a:rPr lang="en-US" baseline="0" dirty="0"/>
              <a:t> </a:t>
            </a:r>
            <a:r>
              <a:rPr lang="en-US" baseline="0" dirty="0" err="1"/>
              <a:t>i’r</a:t>
            </a:r>
            <a:r>
              <a:rPr lang="en-US" baseline="0" dirty="0"/>
              <a:t> </a:t>
            </a:r>
            <a:r>
              <a:rPr lang="en-US" baseline="0" dirty="0" err="1"/>
              <a:t>casgliad</a:t>
            </a:r>
            <a:r>
              <a:rPr lang="en-US" baseline="0" dirty="0"/>
              <a:t> y </a:t>
            </a:r>
            <a:r>
              <a:rPr lang="en-US" baseline="0" dirty="0" err="1"/>
              <a:t>hoffent</a:t>
            </a:r>
            <a:r>
              <a:rPr lang="en-US" baseline="0" dirty="0"/>
              <a:t> </a:t>
            </a:r>
            <a:r>
              <a:rPr lang="en-US" baseline="0" dirty="0" err="1"/>
              <a:t>nhw</a:t>
            </a:r>
            <a:r>
              <a:rPr lang="en-US" baseline="0" dirty="0"/>
              <a:t> i </a:t>
            </a:r>
            <a:r>
              <a:rPr lang="en-US" baseline="0" dirty="0" err="1"/>
              <a:t>gyd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dod</a:t>
            </a:r>
            <a:r>
              <a:rPr lang="en-US" baseline="0" dirty="0"/>
              <a:t> at </a:t>
            </a:r>
            <a:r>
              <a:rPr lang="en-US" baseline="0" dirty="0" err="1"/>
              <a:t>ei</a:t>
            </a:r>
            <a:r>
              <a:rPr lang="en-US" baseline="0" dirty="0"/>
              <a:t> </a:t>
            </a:r>
            <a:r>
              <a:rPr lang="en-US" baseline="0" dirty="0" err="1"/>
              <a:t>gilydd</a:t>
            </a:r>
            <a:r>
              <a:rPr lang="en-US" baseline="0" dirty="0"/>
              <a:t> i </a:t>
            </a:r>
            <a:r>
              <a:rPr lang="en-US" baseline="0" dirty="0" err="1"/>
              <a:t>greu</a:t>
            </a:r>
            <a:r>
              <a:rPr lang="en-US" baseline="0" dirty="0"/>
              <a:t> </a:t>
            </a:r>
            <a:r>
              <a:rPr lang="en-US" baseline="0" dirty="0" err="1"/>
              <a:t>casgliad</a:t>
            </a:r>
            <a:r>
              <a:rPr lang="en-US" baseline="0" dirty="0"/>
              <a:t> o </a:t>
            </a:r>
            <a:r>
              <a:rPr lang="en-US" baseline="0" dirty="0" err="1"/>
              <a:t>ynysoedd</a:t>
            </a:r>
            <a:r>
              <a:rPr lang="en-US" baseline="0" dirty="0"/>
              <a:t> </a:t>
            </a:r>
            <a:r>
              <a:rPr lang="en-US" baseline="0" dirty="0" err="1"/>
              <a:t>lle</a:t>
            </a:r>
            <a:r>
              <a:rPr lang="en-US" baseline="0" dirty="0"/>
              <a:t> gall </a:t>
            </a:r>
            <a:r>
              <a:rPr lang="en-US" baseline="0" dirty="0" err="1"/>
              <a:t>pob</a:t>
            </a:r>
            <a:r>
              <a:rPr lang="en-US" baseline="0" dirty="0"/>
              <a:t> </a:t>
            </a:r>
            <a:r>
              <a:rPr lang="en-US" baseline="0" dirty="0" err="1"/>
              <a:t>plentyn</a:t>
            </a:r>
            <a:r>
              <a:rPr lang="en-US" baseline="0" dirty="0"/>
              <a:t> </a:t>
            </a:r>
            <a:r>
              <a:rPr lang="en-US" baseline="0" dirty="0" err="1"/>
              <a:t>dderbyn</a:t>
            </a:r>
            <a:r>
              <a:rPr lang="en-US" baseline="0" dirty="0"/>
              <a:t> </a:t>
            </a:r>
            <a:r>
              <a:rPr lang="en-US" baseline="0" dirty="0" err="1"/>
              <a:t>pob</a:t>
            </a:r>
            <a:r>
              <a:rPr lang="en-US" baseline="0" dirty="0"/>
              <a:t> </a:t>
            </a:r>
            <a:r>
              <a:rPr lang="en-US" baseline="0" dirty="0" err="1"/>
              <a:t>hawl</a:t>
            </a:r>
            <a:r>
              <a:rPr lang="en-US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C3E5-9177-4FD2-8817-50E21FBB4A7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936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946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Atgoffwch</a:t>
            </a:r>
            <a:r>
              <a:rPr lang="en-GB" dirty="0"/>
              <a:t> y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pwy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Comisiynydd</a:t>
            </a:r>
            <a:r>
              <a:rPr lang="en-GB" dirty="0"/>
              <a:t> Plant Cymru,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hoffech</a:t>
            </a:r>
            <a:r>
              <a:rPr lang="en-GB" dirty="0"/>
              <a:t> chi </a:t>
            </a:r>
            <a:r>
              <a:rPr lang="en-GB" dirty="0" err="1"/>
              <a:t>wylio</a:t>
            </a:r>
            <a:r>
              <a:rPr lang="en-GB" dirty="0"/>
              <a:t>/ail-</a:t>
            </a:r>
            <a:r>
              <a:rPr lang="en-GB" dirty="0" err="1"/>
              <a:t>wylio’r</a:t>
            </a:r>
            <a:r>
              <a:rPr lang="en-GB" dirty="0"/>
              <a:t> </a:t>
            </a:r>
            <a:r>
              <a:rPr lang="en-GB" dirty="0" err="1"/>
              <a:t>fideo</a:t>
            </a:r>
            <a:r>
              <a:rPr lang="en-GB" dirty="0"/>
              <a:t> am Rocio o </a:t>
            </a:r>
            <a:r>
              <a:rPr lang="en-GB" dirty="0" err="1"/>
              <a:t>sleid</a:t>
            </a:r>
            <a:r>
              <a:rPr lang="en-GB" dirty="0"/>
              <a:t>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2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fideo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swyddfa</a:t>
            </a:r>
            <a:r>
              <a:rPr lang="en-GB" dirty="0"/>
              <a:t> </a:t>
            </a:r>
            <a:r>
              <a:rPr lang="en-GB" dirty="0" err="1"/>
              <a:t>Comisiynydd</a:t>
            </a:r>
            <a:r>
              <a:rPr lang="en-GB" dirty="0"/>
              <a:t> Plant Cymru.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fideo</a:t>
            </a:r>
            <a:r>
              <a:rPr lang="en-GB" dirty="0"/>
              <a:t>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rannu'n</a:t>
            </a:r>
            <a:r>
              <a:rPr lang="en-GB" dirty="0"/>
              <a:t> 3 </a:t>
            </a:r>
            <a:r>
              <a:rPr lang="en-GB" dirty="0" err="1"/>
              <a:t>rhan</a:t>
            </a:r>
            <a:r>
              <a:rPr lang="en-GB" dirty="0"/>
              <a:t> ac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Hawliau Plant a </a:t>
            </a:r>
            <a:r>
              <a:rPr lang="en-GB" dirty="0" err="1"/>
              <a:t>pham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?</a:t>
            </a:r>
          </a:p>
          <a:p>
            <a:r>
              <a:rPr lang="en-GB" dirty="0"/>
              <a:t>Pa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bob </a:t>
            </a:r>
            <a:r>
              <a:rPr lang="en-GB" dirty="0" err="1"/>
              <a:t>plentyn</a:t>
            </a:r>
            <a:r>
              <a:rPr lang="en-GB" dirty="0"/>
              <a:t> a </a:t>
            </a:r>
            <a:r>
              <a:rPr lang="en-GB" dirty="0" err="1"/>
              <a:t>pherson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?</a:t>
            </a:r>
          </a:p>
          <a:p>
            <a:r>
              <a:rPr lang="en-GB" dirty="0"/>
              <a:t>Beth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derbyn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well </a:t>
            </a:r>
            <a:r>
              <a:rPr lang="en-GB" dirty="0" err="1"/>
              <a:t>gennych</a:t>
            </a:r>
            <a:r>
              <a:rPr lang="en-GB" dirty="0"/>
              <a:t> </a:t>
            </a:r>
            <a:r>
              <a:rPr lang="en-GB" dirty="0" err="1"/>
              <a:t>wylio'r</a:t>
            </a:r>
            <a:r>
              <a:rPr lang="en-GB" dirty="0"/>
              <a:t> </a:t>
            </a:r>
            <a:r>
              <a:rPr lang="en-GB" dirty="0" err="1"/>
              <a:t>fideo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3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youtube</a:t>
            </a:r>
            <a:r>
              <a:rPr lang="en-GB" dirty="0"/>
              <a:t> </a:t>
            </a:r>
            <a:r>
              <a:rPr lang="en-GB" dirty="0" err="1"/>
              <a:t>Comisiynydd</a:t>
            </a:r>
            <a:r>
              <a:rPr lang="en-GB" dirty="0"/>
              <a:t> Plant Cymru.</a:t>
            </a:r>
          </a:p>
          <a:p>
            <a:endParaRPr lang="en-GB" dirty="0"/>
          </a:p>
          <a:p>
            <a:r>
              <a:rPr lang="en-GB" dirty="0" err="1"/>
              <a:t>Fideo</a:t>
            </a:r>
            <a:r>
              <a:rPr lang="en-GB" dirty="0"/>
              <a:t> ‘Beth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plant?’</a:t>
            </a:r>
          </a:p>
          <a:p>
            <a:r>
              <a:rPr lang="en-GB" dirty="0"/>
              <a:t>https://www.youtube.com/watch?v=4b4OVUbI5hk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202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Mae’r</a:t>
            </a:r>
            <a:r>
              <a:rPr lang="en-GB" dirty="0"/>
              <a:t> 4 symbol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cynrychioli</a:t>
            </a:r>
            <a:r>
              <a:rPr lang="en-GB" dirty="0"/>
              <a:t> ‘</a:t>
            </a:r>
            <a:r>
              <a:rPr lang="en-GB" dirty="0" err="1"/>
              <a:t>swyddi</a:t>
            </a:r>
            <a:r>
              <a:rPr lang="en-GB" dirty="0"/>
              <a:t>’ Rocio a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phrif</a:t>
            </a:r>
            <a:r>
              <a:rPr lang="en-GB" dirty="0"/>
              <a:t> </a:t>
            </a:r>
            <a:r>
              <a:rPr lang="en-GB" dirty="0" err="1"/>
              <a:t>gyfrifoldebau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Comisiynydd</a:t>
            </a:r>
            <a:r>
              <a:rPr lang="en-GB" dirty="0"/>
              <a:t> Plant Cymru.</a:t>
            </a:r>
          </a:p>
          <a:p>
            <a:endParaRPr lang="en-GB" dirty="0"/>
          </a:p>
          <a:p>
            <a:r>
              <a:rPr lang="en-GB" dirty="0" err="1"/>
              <a:t>Trafodwch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y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symbol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gynrychioli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yr </a:t>
            </a:r>
            <a:r>
              <a:rPr lang="en-GB" dirty="0" err="1"/>
              <a:t>ateb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550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Edrychwch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boster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Comisiynydd</a:t>
            </a:r>
            <a:r>
              <a:rPr lang="en-GB" dirty="0"/>
              <a:t> Plant Cymru neu </a:t>
            </a:r>
            <a:r>
              <a:rPr lang="en-GB" dirty="0" err="1"/>
              <a:t>defnyddiwch</a:t>
            </a:r>
            <a:r>
              <a:rPr lang="en-GB" dirty="0"/>
              <a:t> yr </a:t>
            </a:r>
            <a:r>
              <a:rPr lang="en-GB" dirty="0" err="1"/>
              <a:t>adnodd</a:t>
            </a:r>
            <a:r>
              <a:rPr lang="en-GB" dirty="0"/>
              <a:t> </a:t>
            </a:r>
            <a:r>
              <a:rPr lang="en-GB" dirty="0" err="1"/>
              <a:t>symbolau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Gofynnwch</a:t>
            </a:r>
            <a:r>
              <a:rPr lang="en-GB" dirty="0"/>
              <a:t> i bob </a:t>
            </a:r>
            <a:r>
              <a:rPr lang="en-GB" dirty="0" err="1"/>
              <a:t>disgybl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ac </a:t>
            </a:r>
            <a:r>
              <a:rPr lang="en-GB" dirty="0" err="1"/>
              <a:t>ysgrifennu</a:t>
            </a:r>
            <a:r>
              <a:rPr lang="en-GB" dirty="0"/>
              <a:t> 8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iddyn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defnyddiol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mwynhau</a:t>
            </a:r>
            <a:r>
              <a:rPr lang="en-GB" dirty="0"/>
              <a:t> </a:t>
            </a:r>
            <a:r>
              <a:rPr lang="en-GB" dirty="0" err="1"/>
              <a:t>trafod</a:t>
            </a:r>
            <a:r>
              <a:rPr lang="en-GB" dirty="0"/>
              <a:t>, </a:t>
            </a:r>
            <a:r>
              <a:rPr lang="en-GB" dirty="0" err="1"/>
              <a:t>erthyglau</a:t>
            </a:r>
            <a:r>
              <a:rPr lang="en-GB" dirty="0"/>
              <a:t>: 2, 7, 8, 9, 12, 14, 15, 16, 19, 24, 27, 28, 29, 30, 31,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74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Nawr</a:t>
            </a:r>
            <a:r>
              <a:rPr lang="en-GB" dirty="0"/>
              <a:t>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bryd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bob </a:t>
            </a:r>
            <a:r>
              <a:rPr lang="en-GB" dirty="0" err="1"/>
              <a:t>disgybl</a:t>
            </a:r>
            <a:r>
              <a:rPr lang="en-GB" dirty="0"/>
              <a:t> </a:t>
            </a:r>
            <a:r>
              <a:rPr lang="en-GB" dirty="0" err="1"/>
              <a:t>creu</a:t>
            </a:r>
            <a:r>
              <a:rPr lang="en-GB" dirty="0"/>
              <a:t> ‘chatterbox’</a:t>
            </a:r>
          </a:p>
          <a:p>
            <a:endParaRPr lang="en-GB" dirty="0"/>
          </a:p>
          <a:p>
            <a:r>
              <a:rPr lang="en-GB" dirty="0" err="1"/>
              <a:t>Fideo</a:t>
            </a:r>
            <a:r>
              <a:rPr lang="en-GB" dirty="0"/>
              <a:t> o </a:t>
            </a:r>
            <a:r>
              <a:rPr lang="en-GB" dirty="0" err="1"/>
              <a:t>sut</a:t>
            </a:r>
            <a:r>
              <a:rPr lang="en-GB" dirty="0"/>
              <a:t> i </a:t>
            </a:r>
            <a:r>
              <a:rPr lang="en-GB" dirty="0" err="1"/>
              <a:t>greu</a:t>
            </a:r>
            <a:r>
              <a:rPr lang="en-GB" dirty="0"/>
              <a:t> chatterbox: https://www.youtube.com/watch?v=vwe2U-c_GPI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09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lluniau</a:t>
            </a:r>
            <a:r>
              <a:rPr lang="en-GB" dirty="0"/>
              <a:t> </a:t>
            </a:r>
            <a:r>
              <a:rPr lang="en-GB" dirty="0" err="1"/>
              <a:t>enghreifftiol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Gall y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ddefnyddio’r</a:t>
            </a:r>
            <a:r>
              <a:rPr lang="en-GB" dirty="0"/>
              <a:t> ‘chatterbox’ i </a:t>
            </a:r>
            <a:r>
              <a:rPr lang="en-GB" dirty="0" err="1"/>
              <a:t>addysgu</a:t>
            </a:r>
            <a:r>
              <a:rPr lang="en-GB" dirty="0"/>
              <a:t> plant </a:t>
            </a:r>
            <a:r>
              <a:rPr lang="en-GB" dirty="0" err="1"/>
              <a:t>eraill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dosbarth</a:t>
            </a:r>
            <a:r>
              <a:rPr lang="en-GB" dirty="0"/>
              <a:t> </a:t>
            </a:r>
            <a:r>
              <a:rPr lang="en-GB" dirty="0" err="1"/>
              <a:t>a'r</a:t>
            </a:r>
            <a:r>
              <a:rPr lang="en-GB" dirty="0"/>
              <a:t> Ysgol am </a:t>
            </a:r>
            <a:r>
              <a:rPr lang="en-GB" dirty="0" err="1"/>
              <a:t>Gomisiynydd</a:t>
            </a:r>
            <a:r>
              <a:rPr lang="en-GB" dirty="0"/>
              <a:t> Plant Cymru a Hawliau Plant. </a:t>
            </a:r>
          </a:p>
          <a:p>
            <a:endParaRPr lang="en-GB" dirty="0"/>
          </a:p>
          <a:p>
            <a:r>
              <a:rPr lang="en-GB" dirty="0" err="1"/>
              <a:t>Gallai</a:t>
            </a:r>
            <a:r>
              <a:rPr lang="en-GB" dirty="0"/>
              <a:t>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herio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hunain</a:t>
            </a:r>
            <a:r>
              <a:rPr lang="en-GB" dirty="0"/>
              <a:t> i gofio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a </a:t>
            </a:r>
            <a:r>
              <a:rPr lang="en-GB" dirty="0" err="1"/>
              <a:t>rhifau</a:t>
            </a:r>
            <a:r>
              <a:rPr lang="en-GB" dirty="0"/>
              <a:t> </a:t>
            </a:r>
            <a:r>
              <a:rPr lang="en-GB" dirty="0" err="1"/>
              <a:t>erthyglau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chwarae</a:t>
            </a:r>
            <a:r>
              <a:rPr lang="en-GB" dirty="0"/>
              <a:t> </a:t>
            </a:r>
            <a:r>
              <a:rPr lang="en-GB" dirty="0" err="1"/>
              <a:t>gydag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99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5000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sawl</a:t>
            </a:r>
            <a:r>
              <a:rPr lang="en-GB" dirty="0"/>
              <a:t>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wahanol</a:t>
            </a:r>
            <a:r>
              <a:rPr lang="en-GB" dirty="0"/>
              <a:t> y </a:t>
            </a:r>
            <a:r>
              <a:rPr lang="en-GB" dirty="0" err="1"/>
              <a:t>gallech</a:t>
            </a:r>
            <a:r>
              <a:rPr lang="en-GB" dirty="0"/>
              <a:t> chi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Helfa</a:t>
            </a:r>
            <a:r>
              <a:rPr lang="en-GB" dirty="0"/>
              <a:t> Hawliau. </a:t>
            </a:r>
            <a:r>
              <a:rPr lang="en-GB" dirty="0" err="1"/>
              <a:t>Gweler</a:t>
            </a:r>
            <a:r>
              <a:rPr lang="en-GB" dirty="0"/>
              <a:t> </a:t>
            </a:r>
            <a:r>
              <a:rPr lang="en-GB" dirty="0" err="1"/>
              <a:t>syniadau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093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 err="1"/>
              <a:t>Opsiwn</a:t>
            </a:r>
            <a:r>
              <a:rPr lang="en-GB" u="sng" dirty="0"/>
              <a:t> 1</a:t>
            </a:r>
          </a:p>
          <a:p>
            <a:r>
              <a:rPr lang="en-GB" u="none" dirty="0" err="1"/>
              <a:t>Gallwch</a:t>
            </a:r>
            <a:r>
              <a:rPr lang="en-GB" u="none" dirty="0"/>
              <a:t> chi </a:t>
            </a:r>
            <a:r>
              <a:rPr lang="en-GB" u="none" dirty="0" err="1"/>
              <a:t>danfon</a:t>
            </a:r>
            <a:r>
              <a:rPr lang="en-GB" u="none" dirty="0"/>
              <a:t> </a:t>
            </a:r>
            <a:r>
              <a:rPr lang="en-GB" u="none" dirty="0" err="1"/>
              <a:t>grwpiau</a:t>
            </a:r>
            <a:r>
              <a:rPr lang="en-GB" u="none" dirty="0"/>
              <a:t> all, o </a:t>
            </a:r>
            <a:r>
              <a:rPr lang="en-GB" u="none" dirty="0" err="1"/>
              <a:t>amgylch</a:t>
            </a:r>
            <a:r>
              <a:rPr lang="en-GB" u="none" dirty="0"/>
              <a:t> yr Ysgol </a:t>
            </a:r>
            <a:r>
              <a:rPr lang="en-GB" u="none" dirty="0" err="1"/>
              <a:t>gyda</a:t>
            </a:r>
            <a:r>
              <a:rPr lang="en-GB" u="none" dirty="0"/>
              <a:t> </a:t>
            </a:r>
            <a:r>
              <a:rPr lang="en-GB" u="none" dirty="0" err="1"/>
              <a:t>phoster</a:t>
            </a:r>
            <a:r>
              <a:rPr lang="en-GB" u="none" dirty="0"/>
              <a:t> neu </a:t>
            </a:r>
            <a:r>
              <a:rPr lang="en-GB" u="none" dirty="0" err="1"/>
              <a:t>becyn</a:t>
            </a:r>
            <a:r>
              <a:rPr lang="en-GB" u="none" dirty="0"/>
              <a:t> o </a:t>
            </a:r>
            <a:r>
              <a:rPr lang="en-GB" u="none" dirty="0" err="1"/>
              <a:t>gardiau</a:t>
            </a:r>
            <a:r>
              <a:rPr lang="en-GB" u="none" dirty="0"/>
              <a:t> </a:t>
            </a:r>
            <a:r>
              <a:rPr lang="en-GB" u="none" dirty="0" err="1"/>
              <a:t>symbolau</a:t>
            </a:r>
            <a:r>
              <a:rPr lang="en-GB" u="none" dirty="0"/>
              <a:t> i </a:t>
            </a:r>
            <a:r>
              <a:rPr lang="en-GB" u="none" dirty="0" err="1"/>
              <a:t>dynnu</a:t>
            </a:r>
            <a:r>
              <a:rPr lang="en-GB" u="none" dirty="0"/>
              <a:t> </a:t>
            </a:r>
            <a:r>
              <a:rPr lang="en-GB" u="none" dirty="0" err="1"/>
              <a:t>lluniau</a:t>
            </a:r>
            <a:r>
              <a:rPr lang="en-GB" u="none" dirty="0"/>
              <a:t> o </a:t>
            </a:r>
            <a:r>
              <a:rPr lang="en-GB" u="none" dirty="0" err="1"/>
              <a:t>wahanol</a:t>
            </a:r>
            <a:r>
              <a:rPr lang="en-GB" u="none" dirty="0"/>
              <a:t> </a:t>
            </a:r>
            <a:r>
              <a:rPr lang="en-GB" u="none" dirty="0" err="1"/>
              <a:t>ardaloedd</a:t>
            </a:r>
            <a:r>
              <a:rPr lang="en-GB" u="none" dirty="0"/>
              <a:t> </a:t>
            </a:r>
            <a:r>
              <a:rPr lang="en-GB" u="none" dirty="0" err="1"/>
              <a:t>yn</a:t>
            </a:r>
            <a:r>
              <a:rPr lang="en-GB" u="none" dirty="0"/>
              <a:t> yr </a:t>
            </a:r>
            <a:r>
              <a:rPr lang="en-GB" u="none" dirty="0" err="1"/>
              <a:t>ysgol</a:t>
            </a:r>
            <a:r>
              <a:rPr lang="en-GB" u="none" dirty="0"/>
              <a:t> </a:t>
            </a:r>
            <a:r>
              <a:rPr lang="en-GB" u="none" dirty="0" err="1"/>
              <a:t>ble</a:t>
            </a:r>
            <a:r>
              <a:rPr lang="en-GB" u="none" dirty="0"/>
              <a:t> </a:t>
            </a:r>
            <a:r>
              <a:rPr lang="en-GB" u="none" dirty="0" err="1"/>
              <a:t>mae</a:t>
            </a:r>
            <a:r>
              <a:rPr lang="en-GB" u="none" dirty="0"/>
              <a:t> </a:t>
            </a:r>
            <a:r>
              <a:rPr lang="en-GB" u="none" dirty="0" err="1"/>
              <a:t>disgyblion</a:t>
            </a:r>
            <a:r>
              <a:rPr lang="en-GB" u="none" dirty="0"/>
              <a:t> </a:t>
            </a:r>
            <a:r>
              <a:rPr lang="en-GB" u="none" dirty="0" err="1"/>
              <a:t>yn</a:t>
            </a:r>
            <a:r>
              <a:rPr lang="en-GB" u="none" dirty="0"/>
              <a:t> </a:t>
            </a:r>
            <a:r>
              <a:rPr lang="en-GB" u="none" dirty="0" err="1"/>
              <a:t>derbyn</a:t>
            </a:r>
            <a:r>
              <a:rPr lang="en-GB" u="none" dirty="0"/>
              <a:t> </a:t>
            </a:r>
            <a:r>
              <a:rPr lang="en-GB" u="none" dirty="0" err="1"/>
              <a:t>eu</a:t>
            </a:r>
            <a:r>
              <a:rPr lang="en-GB" u="none" dirty="0"/>
              <a:t> </a:t>
            </a:r>
            <a:r>
              <a:rPr lang="en-GB" u="none" dirty="0" err="1"/>
              <a:t>hawliau</a:t>
            </a:r>
            <a:r>
              <a:rPr lang="en-GB" u="none" dirty="0"/>
              <a:t>. </a:t>
            </a:r>
          </a:p>
          <a:p>
            <a:r>
              <a:rPr lang="en-GB" u="none" dirty="0"/>
              <a:t>Mae </a:t>
            </a:r>
            <a:r>
              <a:rPr lang="en-GB" u="none" dirty="0" err="1"/>
              <a:t>enghreifftiau</a:t>
            </a:r>
            <a:r>
              <a:rPr lang="en-GB" u="none" dirty="0"/>
              <a:t> </a:t>
            </a:r>
            <a:r>
              <a:rPr lang="en-GB" u="none" dirty="0" err="1"/>
              <a:t>ar</a:t>
            </a:r>
            <a:r>
              <a:rPr lang="en-GB" u="none" dirty="0"/>
              <a:t> y </a:t>
            </a:r>
            <a:r>
              <a:rPr lang="en-GB" u="none" dirty="0" err="1"/>
              <a:t>sleid</a:t>
            </a:r>
            <a:r>
              <a:rPr lang="en-GB" u="none" dirty="0"/>
              <a:t> </a:t>
            </a:r>
            <a:r>
              <a:rPr lang="en-GB" u="none" dirty="0" err="1"/>
              <a:t>yma</a:t>
            </a:r>
            <a:r>
              <a:rPr lang="en-GB" u="none" dirty="0"/>
              <a:t>.</a:t>
            </a:r>
          </a:p>
          <a:p>
            <a:endParaRPr lang="en-GB" u="sng" dirty="0"/>
          </a:p>
          <a:p>
            <a:endParaRPr lang="en-GB" u="sng" dirty="0"/>
          </a:p>
          <a:p>
            <a:r>
              <a:rPr lang="en-GB" u="sng" dirty="0" err="1"/>
              <a:t>Opsiwn</a:t>
            </a:r>
            <a:r>
              <a:rPr lang="en-GB" u="sng" dirty="0"/>
              <a:t>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u="none" dirty="0" err="1"/>
              <a:t>Rhowch</a:t>
            </a:r>
            <a:r>
              <a:rPr lang="en-GB" u="none" dirty="0"/>
              <a:t> </a:t>
            </a:r>
            <a:r>
              <a:rPr lang="en-GB" u="none" dirty="0" err="1"/>
              <a:t>gardiau</a:t>
            </a:r>
            <a:r>
              <a:rPr lang="en-GB" u="none" dirty="0"/>
              <a:t> o </a:t>
            </a:r>
            <a:r>
              <a:rPr lang="en-GB" u="none" dirty="0" err="1"/>
              <a:t>adnodd</a:t>
            </a:r>
            <a:r>
              <a:rPr lang="en-GB" u="none" dirty="0"/>
              <a:t> </a:t>
            </a:r>
            <a:r>
              <a:rPr lang="en-GB" u="none" dirty="0" err="1"/>
              <a:t>pecyn</a:t>
            </a:r>
            <a:r>
              <a:rPr lang="en-GB" u="none" dirty="0"/>
              <a:t> </a:t>
            </a:r>
            <a:r>
              <a:rPr lang="en-GB" u="none" dirty="0" err="1"/>
              <a:t>symbolau</a:t>
            </a:r>
            <a:r>
              <a:rPr lang="en-GB" u="none" dirty="0"/>
              <a:t> </a:t>
            </a:r>
            <a:r>
              <a:rPr lang="en-GB" u="none" dirty="0" err="1"/>
              <a:t>hawliau</a:t>
            </a:r>
            <a:r>
              <a:rPr lang="en-GB" u="none" dirty="0"/>
              <a:t> o </a:t>
            </a:r>
            <a:r>
              <a:rPr lang="en-GB" u="none" dirty="0" err="1"/>
              <a:t>amgylch</a:t>
            </a:r>
            <a:r>
              <a:rPr lang="en-GB" u="none" dirty="0"/>
              <a:t> yr </a:t>
            </a:r>
            <a:r>
              <a:rPr lang="en-GB" u="none" dirty="0" err="1"/>
              <a:t>ysgol</a:t>
            </a:r>
            <a:endParaRPr lang="en-GB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u="none" dirty="0" err="1"/>
              <a:t>Gofynnwch</a:t>
            </a:r>
            <a:r>
              <a:rPr lang="en-GB" u="none" dirty="0"/>
              <a:t> i </a:t>
            </a:r>
            <a:r>
              <a:rPr lang="en-GB" u="none" dirty="0" err="1"/>
              <a:t>grwpiau</a:t>
            </a:r>
            <a:r>
              <a:rPr lang="en-GB" u="none" dirty="0"/>
              <a:t> </a:t>
            </a:r>
            <a:r>
              <a:rPr lang="en-GB" u="none" dirty="0" err="1"/>
              <a:t>fynd</a:t>
            </a:r>
            <a:r>
              <a:rPr lang="en-GB" u="none" dirty="0"/>
              <a:t> </a:t>
            </a:r>
            <a:r>
              <a:rPr lang="en-GB" u="none" dirty="0" err="1"/>
              <a:t>ar</a:t>
            </a:r>
            <a:r>
              <a:rPr lang="en-GB" u="none" dirty="0"/>
              <a:t> </a:t>
            </a:r>
            <a:r>
              <a:rPr lang="en-GB" u="none" dirty="0" err="1"/>
              <a:t>helfa</a:t>
            </a:r>
            <a:r>
              <a:rPr lang="en-GB" u="none" dirty="0"/>
              <a:t> </a:t>
            </a:r>
            <a:r>
              <a:rPr lang="en-GB" u="none" dirty="0" err="1"/>
              <a:t>drysor</a:t>
            </a:r>
            <a:r>
              <a:rPr lang="en-GB" u="none" dirty="0"/>
              <a:t> i weld pa </a:t>
            </a:r>
            <a:r>
              <a:rPr lang="en-GB" u="none" dirty="0" err="1"/>
              <a:t>hawliau</a:t>
            </a:r>
            <a:r>
              <a:rPr lang="en-GB" u="none" dirty="0"/>
              <a:t> y gallant </a:t>
            </a:r>
            <a:r>
              <a:rPr lang="en-GB" u="none" dirty="0" err="1"/>
              <a:t>ddod</a:t>
            </a:r>
            <a:r>
              <a:rPr lang="en-GB" u="none" dirty="0"/>
              <a:t> o </a:t>
            </a:r>
            <a:r>
              <a:rPr lang="en-GB" u="none" dirty="0" err="1"/>
              <a:t>hyd</a:t>
            </a:r>
            <a:r>
              <a:rPr lang="en-GB" u="none" dirty="0"/>
              <a:t> </a:t>
            </a:r>
            <a:r>
              <a:rPr lang="en-GB" u="none" dirty="0" err="1"/>
              <a:t>iddynt</a:t>
            </a:r>
            <a:endParaRPr lang="en-GB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u="none" dirty="0" err="1"/>
              <a:t>Gallech</a:t>
            </a:r>
            <a:r>
              <a:rPr lang="en-GB" u="none" dirty="0"/>
              <a:t> </a:t>
            </a:r>
            <a:r>
              <a:rPr lang="en-GB" u="none" dirty="0" err="1"/>
              <a:t>wneud</a:t>
            </a:r>
            <a:r>
              <a:rPr lang="en-GB" u="none" dirty="0"/>
              <a:t> </a:t>
            </a:r>
            <a:r>
              <a:rPr lang="en-GB" u="none" dirty="0" err="1"/>
              <a:t>cliwiau</a:t>
            </a:r>
            <a:r>
              <a:rPr lang="en-GB" u="none" dirty="0"/>
              <a:t> i </a:t>
            </a:r>
            <a:r>
              <a:rPr lang="en-GB" u="none" dirty="0" err="1"/>
              <a:t>helpu</a:t>
            </a:r>
            <a:endParaRPr lang="en-GB" u="none" dirty="0"/>
          </a:p>
          <a:p>
            <a:endParaRPr lang="en-GB" u="none" dirty="0"/>
          </a:p>
          <a:p>
            <a:r>
              <a:rPr lang="en-GB" u="none" dirty="0" err="1"/>
              <a:t>Gallwch</a:t>
            </a:r>
            <a:r>
              <a:rPr lang="en-GB" u="none" dirty="0"/>
              <a:t> </a:t>
            </a:r>
            <a:r>
              <a:rPr lang="en-GB" u="none" dirty="0" err="1"/>
              <a:t>herio</a:t>
            </a:r>
            <a:r>
              <a:rPr lang="en-GB" u="none" dirty="0"/>
              <a:t> </a:t>
            </a:r>
            <a:r>
              <a:rPr lang="en-GB" u="none" dirty="0" err="1"/>
              <a:t>grwpiau</a:t>
            </a:r>
            <a:r>
              <a:rPr lang="en-GB" u="none" dirty="0"/>
              <a:t> o </a:t>
            </a:r>
            <a:r>
              <a:rPr lang="en-GB" u="none" dirty="0" err="1"/>
              <a:t>blant</a:t>
            </a:r>
            <a:r>
              <a:rPr lang="en-GB" u="none" dirty="0"/>
              <a:t> i </a:t>
            </a:r>
            <a:r>
              <a:rPr lang="en-GB" u="none" dirty="0" err="1"/>
              <a:t>guddio</a:t>
            </a:r>
            <a:r>
              <a:rPr lang="en-GB" u="none" dirty="0"/>
              <a:t> </a:t>
            </a:r>
            <a:r>
              <a:rPr lang="en-GB" u="none" dirty="0" err="1"/>
              <a:t>hawliau</a:t>
            </a:r>
            <a:r>
              <a:rPr lang="en-GB" u="none" dirty="0"/>
              <a:t> o </a:t>
            </a:r>
            <a:r>
              <a:rPr lang="en-GB" u="none" dirty="0" err="1"/>
              <a:t>amgylch</a:t>
            </a:r>
            <a:r>
              <a:rPr lang="en-GB" u="none" dirty="0"/>
              <a:t> yr </a:t>
            </a:r>
            <a:r>
              <a:rPr lang="en-GB" u="none" dirty="0" err="1"/>
              <a:t>ysgol</a:t>
            </a:r>
            <a:r>
              <a:rPr lang="en-GB" u="none" dirty="0"/>
              <a:t> a </a:t>
            </a:r>
            <a:r>
              <a:rPr lang="en-GB" u="none" dirty="0" err="1"/>
              <a:t>gofyn</a:t>
            </a:r>
            <a:r>
              <a:rPr lang="en-GB" u="none" dirty="0"/>
              <a:t> </a:t>
            </a:r>
            <a:r>
              <a:rPr lang="en-GB" u="none" dirty="0" err="1"/>
              <a:t>iddyn</a:t>
            </a:r>
            <a:r>
              <a:rPr lang="en-GB" u="none" dirty="0"/>
              <a:t> </a:t>
            </a:r>
            <a:r>
              <a:rPr lang="en-GB" u="none" dirty="0" err="1"/>
              <a:t>nhw</a:t>
            </a:r>
            <a:r>
              <a:rPr lang="en-GB" u="none" dirty="0"/>
              <a:t> </a:t>
            </a:r>
            <a:r>
              <a:rPr lang="en-GB" u="none" dirty="0" err="1"/>
              <a:t>wneud</a:t>
            </a:r>
            <a:r>
              <a:rPr lang="en-GB" u="none" dirty="0"/>
              <a:t> </a:t>
            </a:r>
            <a:r>
              <a:rPr lang="en-GB" u="none" dirty="0" err="1"/>
              <a:t>cliwiau</a:t>
            </a:r>
            <a:r>
              <a:rPr lang="en-GB" u="none" dirty="0"/>
              <a:t> neu fap </a:t>
            </a:r>
            <a:r>
              <a:rPr lang="en-GB" u="none" dirty="0" err="1"/>
              <a:t>ar</a:t>
            </a:r>
            <a:r>
              <a:rPr lang="en-GB" u="none" dirty="0"/>
              <a:t> </a:t>
            </a:r>
            <a:r>
              <a:rPr lang="en-GB" u="none" dirty="0" err="1"/>
              <a:t>gyfer</a:t>
            </a:r>
            <a:r>
              <a:rPr lang="en-GB" u="none" dirty="0"/>
              <a:t> </a:t>
            </a:r>
            <a:r>
              <a:rPr lang="en-GB" u="none" dirty="0" err="1"/>
              <a:t>eu</a:t>
            </a:r>
            <a:r>
              <a:rPr lang="en-GB" u="none" dirty="0"/>
              <a:t> </a:t>
            </a:r>
            <a:r>
              <a:rPr lang="en-GB" u="none" dirty="0" err="1"/>
              <a:t>cyd-ddisgyblion</a:t>
            </a:r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96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archwilio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ddefnyddio’r</a:t>
            </a:r>
            <a:r>
              <a:rPr lang="en-GB" dirty="0"/>
              <a:t> </a:t>
            </a:r>
            <a:r>
              <a:rPr lang="en-GB" dirty="0" err="1"/>
              <a:t>dechneg</a:t>
            </a:r>
            <a:r>
              <a:rPr lang="en-GB" dirty="0"/>
              <a:t> </a:t>
            </a:r>
            <a:r>
              <a:rPr lang="en-GB" dirty="0" err="1"/>
              <a:t>ddrama</a:t>
            </a:r>
            <a:r>
              <a:rPr lang="en-GB" dirty="0"/>
              <a:t> ‘freeze frame’ (</a:t>
            </a:r>
            <a:r>
              <a:rPr lang="en-GB" dirty="0" err="1"/>
              <a:t>golygfa</a:t>
            </a:r>
            <a:r>
              <a:rPr lang="en-GB" dirty="0"/>
              <a:t> </a:t>
            </a:r>
            <a:r>
              <a:rPr lang="en-GB" dirty="0" err="1"/>
              <a:t>lonydd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erthygl</a:t>
            </a:r>
            <a:r>
              <a:rPr lang="en-GB" dirty="0"/>
              <a:t>).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ddefnyddio’r</a:t>
            </a:r>
            <a:r>
              <a:rPr lang="en-GB" dirty="0"/>
              <a:t> poster </a:t>
            </a:r>
            <a:r>
              <a:rPr lang="en-GB" dirty="0" err="1"/>
              <a:t>hawliau</a:t>
            </a:r>
            <a:r>
              <a:rPr lang="en-GB" dirty="0"/>
              <a:t> neu </a:t>
            </a:r>
            <a:r>
              <a:rPr lang="en-GB" dirty="0" err="1"/>
              <a:t>gardiau</a:t>
            </a:r>
            <a:r>
              <a:rPr lang="en-GB" dirty="0"/>
              <a:t> </a:t>
            </a:r>
            <a:r>
              <a:rPr lang="en-GB" dirty="0" err="1"/>
              <a:t>symbolau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argraffu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cardiau</a:t>
            </a:r>
            <a:r>
              <a:rPr lang="en-GB" dirty="0"/>
              <a:t> </a:t>
            </a:r>
            <a:r>
              <a:rPr lang="en-GB" dirty="0" err="1"/>
              <a:t>symbolau</a:t>
            </a:r>
            <a:r>
              <a:rPr lang="en-GB" dirty="0"/>
              <a:t> neu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erthyglau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ddarnau</a:t>
            </a:r>
            <a:r>
              <a:rPr lang="en-GB" dirty="0"/>
              <a:t> o </a:t>
            </a:r>
            <a:r>
              <a:rPr lang="en-GB" dirty="0" err="1"/>
              <a:t>bapur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Dewiswch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adnabod</a:t>
            </a:r>
            <a:r>
              <a:rPr lang="en-GB" dirty="0"/>
              <a:t> a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actio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523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err="1"/>
              <a:t>Rhannwch</a:t>
            </a:r>
            <a:r>
              <a:rPr lang="en-GB" dirty="0"/>
              <a:t> y </a:t>
            </a:r>
            <a:r>
              <a:rPr lang="en-GB" dirty="0" err="1"/>
              <a:t>disgyblion</a:t>
            </a:r>
            <a:r>
              <a:rPr lang="en-GB" dirty="0"/>
              <a:t> i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bach</a:t>
            </a:r>
            <a:r>
              <a:rPr lang="en-GB" dirty="0"/>
              <a:t> o </a:t>
            </a:r>
            <a:r>
              <a:rPr lang="en-GB" dirty="0" err="1"/>
              <a:t>tua</a:t>
            </a:r>
            <a:r>
              <a:rPr lang="en-GB" dirty="0"/>
              <a:t> 5</a:t>
            </a:r>
          </a:p>
          <a:p>
            <a:pPr marL="228600" indent="-228600">
              <a:buAutoNum type="arabicPeriod"/>
            </a:pPr>
            <a:r>
              <a:rPr lang="en-GB" dirty="0"/>
              <a:t>Mae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</a:t>
            </a:r>
            <a:r>
              <a:rPr lang="en-GB" dirty="0" err="1"/>
              <a:t>cerdyn</a:t>
            </a:r>
            <a:r>
              <a:rPr lang="en-GB" dirty="0"/>
              <a:t> symbol </a:t>
            </a:r>
            <a:r>
              <a:rPr lang="en-GB" dirty="0" err="1"/>
              <a:t>ar</a:t>
            </a:r>
            <a:r>
              <a:rPr lang="en-GB" dirty="0"/>
              <a:t> hap (neu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ddarn</a:t>
            </a:r>
            <a:r>
              <a:rPr lang="en-GB" dirty="0"/>
              <a:t> o </a:t>
            </a:r>
            <a:r>
              <a:rPr lang="en-GB" dirty="0" err="1"/>
              <a:t>bapur</a:t>
            </a:r>
            <a:r>
              <a:rPr lang="en-GB" dirty="0"/>
              <a:t>)</a:t>
            </a:r>
          </a:p>
          <a:p>
            <a:pPr marL="228600" indent="-228600">
              <a:buAutoNum type="arabicPeriod"/>
            </a:pPr>
            <a:r>
              <a:rPr lang="en-GB" dirty="0" err="1"/>
              <a:t>Rhowch</a:t>
            </a:r>
            <a:r>
              <a:rPr lang="en-GB" dirty="0"/>
              <a:t> </a:t>
            </a:r>
            <a:r>
              <a:rPr lang="en-GB" dirty="0" err="1"/>
              <a:t>amser</a:t>
            </a:r>
            <a:r>
              <a:rPr lang="en-GB" dirty="0"/>
              <a:t> i bob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baratoi</a:t>
            </a:r>
            <a:r>
              <a:rPr lang="en-GB" dirty="0"/>
              <a:t> ‘freeze frame’ </a:t>
            </a:r>
            <a:r>
              <a:rPr lang="en-GB" dirty="0" err="1"/>
              <a:t>o'u</a:t>
            </a:r>
            <a:r>
              <a:rPr lang="en-GB" dirty="0"/>
              <a:t> </a:t>
            </a:r>
            <a:r>
              <a:rPr lang="en-GB" dirty="0" err="1"/>
              <a:t>hawl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Mae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tro</a:t>
            </a:r>
            <a:r>
              <a:rPr lang="en-GB" dirty="0"/>
              <a:t> i </a:t>
            </a:r>
            <a:r>
              <a:rPr lang="en-GB" dirty="0" err="1"/>
              <a:t>ddangos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.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 i </a:t>
            </a:r>
            <a:r>
              <a:rPr lang="en-GB" dirty="0" err="1"/>
              <a:t>ddyfalu'r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i </a:t>
            </a:r>
            <a:r>
              <a:rPr lang="en-GB" dirty="0" err="1"/>
              <a:t>ddangos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poster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cymorth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Estyniad</a:t>
            </a:r>
            <a:r>
              <a:rPr lang="en-GB" dirty="0"/>
              <a:t>: </a:t>
            </a: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greu</a:t>
            </a:r>
            <a:r>
              <a:rPr lang="en-GB" dirty="0"/>
              <a:t> </a:t>
            </a:r>
            <a:r>
              <a:rPr lang="en-GB" dirty="0" err="1"/>
              <a:t>sgets</a:t>
            </a:r>
            <a:r>
              <a:rPr lang="en-GB" dirty="0"/>
              <a:t> </a:t>
            </a:r>
            <a:r>
              <a:rPr lang="en-GB" dirty="0" err="1"/>
              <a:t>ddrama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cynnwys</a:t>
            </a:r>
            <a:r>
              <a:rPr lang="en-GB" dirty="0"/>
              <a:t> </a:t>
            </a:r>
            <a:r>
              <a:rPr lang="en-GB" dirty="0" err="1"/>
              <a:t>nifer</a:t>
            </a:r>
            <a:r>
              <a:rPr lang="en-GB" dirty="0"/>
              <a:t> o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. Pan </a:t>
            </a:r>
            <a:r>
              <a:rPr lang="en-GB" dirty="0" err="1"/>
              <a:t>fyddant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cyrraedd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penodol</a:t>
            </a:r>
            <a:r>
              <a:rPr lang="en-GB" dirty="0"/>
              <a:t> </a:t>
            </a:r>
            <a:r>
              <a:rPr lang="en-GB" dirty="0" err="1"/>
              <a:t>maent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rhewi</a:t>
            </a:r>
            <a:r>
              <a:rPr lang="en-GB" dirty="0"/>
              <a:t> </a:t>
            </a:r>
            <a:r>
              <a:rPr lang="en-GB" dirty="0" err="1"/>
              <a:t>nes</a:t>
            </a:r>
            <a:r>
              <a:rPr lang="en-GB" dirty="0"/>
              <a:t> bod y </a:t>
            </a:r>
            <a:r>
              <a:rPr lang="en-GB" dirty="0" err="1"/>
              <a:t>gynulleidfa'n</a:t>
            </a:r>
            <a:r>
              <a:rPr lang="en-GB" dirty="0"/>
              <a:t> </a:t>
            </a:r>
            <a:r>
              <a:rPr lang="en-GB" dirty="0" err="1"/>
              <a:t>dyfalu</a:t>
            </a:r>
            <a:r>
              <a:rPr lang="en-GB" dirty="0"/>
              <a:t> pa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hi.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Mae’r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uchod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yn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enghraifft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o rai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hawliau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gallwch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ddefnyddio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neu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eu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rhoi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fel</a:t>
            </a:r>
            <a:r>
              <a:rPr lang="en-GB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opsiwn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515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syml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cysylltu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â </a:t>
            </a:r>
            <a:r>
              <a:rPr lang="en-GB" dirty="0" err="1"/>
              <a:t>gweithgaredd</a:t>
            </a:r>
            <a:r>
              <a:rPr lang="en-GB" dirty="0"/>
              <a:t>/gem </a:t>
            </a:r>
            <a:r>
              <a:rPr lang="en-GB" dirty="0" err="1"/>
              <a:t>gyfarwydd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weithgaredd</a:t>
            </a:r>
            <a:r>
              <a:rPr lang="en-GB" dirty="0"/>
              <a:t> </a:t>
            </a:r>
            <a:r>
              <a:rPr lang="en-GB" dirty="0" err="1"/>
              <a:t>defnyddiol</a:t>
            </a:r>
            <a:r>
              <a:rPr lang="en-GB" dirty="0"/>
              <a:t> i </a:t>
            </a:r>
            <a:r>
              <a:rPr lang="en-GB" dirty="0" err="1"/>
              <a:t>atgoffa</a:t>
            </a:r>
            <a:r>
              <a:rPr lang="en-GB" dirty="0"/>
              <a:t> plant am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hwylus</a:t>
            </a:r>
            <a:r>
              <a:rPr lang="en-GB" dirty="0"/>
              <a:t> a </a:t>
            </a:r>
            <a:r>
              <a:rPr lang="en-GB" dirty="0" err="1"/>
              <a:t>chyflym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Y </a:t>
            </a:r>
            <a:r>
              <a:rPr lang="en-GB" dirty="0" err="1"/>
              <a:t>mwyaf</a:t>
            </a:r>
            <a:r>
              <a:rPr lang="en-GB" dirty="0"/>
              <a:t>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chwarae</a:t>
            </a:r>
            <a:r>
              <a:rPr lang="en-GB" dirty="0"/>
              <a:t>, y </a:t>
            </a:r>
            <a:r>
              <a:rPr lang="en-GB" dirty="0" err="1"/>
              <a:t>mwyaf</a:t>
            </a:r>
            <a:r>
              <a:rPr lang="en-GB" dirty="0"/>
              <a:t> </a:t>
            </a:r>
            <a:r>
              <a:rPr lang="en-GB" dirty="0" err="1"/>
              <a:t>cyfarwydd</a:t>
            </a:r>
            <a:r>
              <a:rPr lang="en-GB" dirty="0"/>
              <a:t> y </a:t>
            </a:r>
            <a:r>
              <a:rPr lang="en-GB" dirty="0" err="1"/>
              <a:t>bydd</a:t>
            </a:r>
            <a:r>
              <a:rPr lang="en-GB" dirty="0"/>
              <a:t> y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</a:t>
            </a:r>
            <a:r>
              <a:rPr lang="en-GB" dirty="0" err="1"/>
              <a:t>â'r</a:t>
            </a:r>
            <a:r>
              <a:rPr lang="en-GB" dirty="0"/>
              <a:t> </a:t>
            </a:r>
            <a:r>
              <a:rPr lang="en-GB" dirty="0" err="1"/>
              <a:t>eirfa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rhifau</a:t>
            </a:r>
            <a:r>
              <a:rPr lang="en-GB" dirty="0"/>
              <a:t> </a:t>
            </a:r>
            <a:r>
              <a:rPr lang="en-GB" dirty="0" err="1"/>
              <a:t>erthyglau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483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err="1"/>
              <a:t>Dyma</a:t>
            </a:r>
            <a:r>
              <a:rPr lang="en-GB" b="0" dirty="0"/>
              <a:t> </a:t>
            </a:r>
            <a:r>
              <a:rPr lang="en-GB" b="0" dirty="0" err="1"/>
              <a:t>fideo</a:t>
            </a:r>
            <a:r>
              <a:rPr lang="en-GB" b="0" dirty="0"/>
              <a:t> </a:t>
            </a:r>
            <a:r>
              <a:rPr lang="en-GB" b="0" dirty="0" err="1"/>
              <a:t>yn</a:t>
            </a:r>
            <a:r>
              <a:rPr lang="en-GB" b="0" dirty="0"/>
              <a:t> </a:t>
            </a:r>
            <a:r>
              <a:rPr lang="en-GB" b="0" dirty="0" err="1"/>
              <a:t>cyflwyno</a:t>
            </a:r>
            <a:r>
              <a:rPr lang="en-GB" b="0" dirty="0"/>
              <a:t> Rocio Cifuentes, </a:t>
            </a:r>
            <a:r>
              <a:rPr lang="en-GB" b="0" dirty="0" err="1"/>
              <a:t>Comisiynydd</a:t>
            </a:r>
            <a:r>
              <a:rPr lang="en-GB" b="0" dirty="0"/>
              <a:t> Plant Cymru.</a:t>
            </a:r>
          </a:p>
          <a:p>
            <a:endParaRPr lang="en-GB" b="0" dirty="0"/>
          </a:p>
          <a:p>
            <a:r>
              <a:rPr lang="en-GB" b="0" dirty="0" err="1"/>
              <a:t>Mae’n</a:t>
            </a:r>
            <a:r>
              <a:rPr lang="en-GB" b="0" dirty="0"/>
              <a:t> </a:t>
            </a:r>
            <a:r>
              <a:rPr lang="en-GB" b="0" dirty="0" err="1"/>
              <a:t>cynnwys</a:t>
            </a:r>
            <a:r>
              <a:rPr lang="en-GB" b="0" dirty="0"/>
              <a:t> </a:t>
            </a:r>
            <a:r>
              <a:rPr lang="en-GB" b="0" dirty="0" err="1"/>
              <a:t>taith</a:t>
            </a:r>
            <a:r>
              <a:rPr lang="en-GB" b="0" dirty="0"/>
              <a:t> Rocio i </a:t>
            </a:r>
            <a:r>
              <a:rPr lang="en-GB" b="0" dirty="0" err="1"/>
              <a:t>Gymru</a:t>
            </a:r>
            <a:r>
              <a:rPr lang="en-GB" b="0" dirty="0"/>
              <a:t>, </a:t>
            </a:r>
            <a:r>
              <a:rPr lang="en-GB" b="0" dirty="0" err="1"/>
              <a:t>ei</a:t>
            </a:r>
            <a:r>
              <a:rPr lang="en-GB" b="0" dirty="0"/>
              <a:t> </a:t>
            </a:r>
            <a:r>
              <a:rPr lang="en-GB" b="0" dirty="0" err="1"/>
              <a:t>swyddi</a:t>
            </a:r>
            <a:r>
              <a:rPr lang="en-GB" b="0" dirty="0"/>
              <a:t> </a:t>
            </a:r>
            <a:r>
              <a:rPr lang="en-GB" b="0" dirty="0" err="1"/>
              <a:t>blaenorol</a:t>
            </a:r>
            <a:r>
              <a:rPr lang="en-GB" b="0" dirty="0"/>
              <a:t>, </a:t>
            </a:r>
            <a:r>
              <a:rPr lang="en-GB" b="0" dirty="0" err="1"/>
              <a:t>ei</a:t>
            </a:r>
            <a:r>
              <a:rPr lang="en-GB" b="0" dirty="0"/>
              <a:t> </a:t>
            </a:r>
            <a:r>
              <a:rPr lang="en-GB" b="0" dirty="0" err="1"/>
              <a:t>hoff</a:t>
            </a:r>
            <a:r>
              <a:rPr lang="en-GB" b="0" dirty="0"/>
              <a:t> </a:t>
            </a:r>
            <a:r>
              <a:rPr lang="en-GB" b="0" dirty="0" err="1"/>
              <a:t>bethau</a:t>
            </a:r>
            <a:r>
              <a:rPr lang="en-GB" b="0" dirty="0"/>
              <a:t> </a:t>
            </a:r>
            <a:r>
              <a:rPr lang="en-GB" b="0" dirty="0" err="1"/>
              <a:t>a’i</a:t>
            </a:r>
            <a:r>
              <a:rPr lang="en-GB" b="0" dirty="0"/>
              <a:t> </a:t>
            </a:r>
            <a:r>
              <a:rPr lang="en-GB" b="0" dirty="0" err="1"/>
              <a:t>chas</a:t>
            </a:r>
            <a:r>
              <a:rPr lang="en-GB" b="0" dirty="0"/>
              <a:t> </a:t>
            </a:r>
            <a:r>
              <a:rPr lang="en-GB" b="0" dirty="0" err="1"/>
              <a:t>bethau</a:t>
            </a:r>
            <a:r>
              <a:rPr lang="en-GB" b="0" dirty="0"/>
              <a:t>.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Stori Rocio: https://www.youtube.com/watch?v=B0PT7BUAwH0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06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croeso</a:t>
            </a:r>
            <a:r>
              <a:rPr lang="en-GB" dirty="0"/>
              <a:t> i chi </a:t>
            </a:r>
            <a:r>
              <a:rPr lang="en-GB" dirty="0" err="1"/>
              <a:t>rhedeg</a:t>
            </a:r>
            <a:r>
              <a:rPr lang="en-GB" dirty="0"/>
              <a:t> y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fwyaf</a:t>
            </a:r>
            <a:r>
              <a:rPr lang="en-GB" dirty="0"/>
              <a:t> addas </a:t>
            </a:r>
            <a:r>
              <a:rPr lang="en-GB" dirty="0" err="1"/>
              <a:t>i'ch</a:t>
            </a:r>
            <a:r>
              <a:rPr lang="en-GB" dirty="0"/>
              <a:t> </a:t>
            </a:r>
            <a:r>
              <a:rPr lang="en-GB" dirty="0" err="1"/>
              <a:t>dysgwyr</a:t>
            </a:r>
            <a:r>
              <a:rPr lang="en-GB" dirty="0"/>
              <a:t>.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/>
              <a:t>Argraffwch</a:t>
            </a:r>
            <a:r>
              <a:rPr lang="en-GB" dirty="0"/>
              <a:t> </a:t>
            </a:r>
            <a:r>
              <a:rPr lang="en-GB" dirty="0" err="1"/>
              <a:t>dabl</a:t>
            </a:r>
            <a:r>
              <a:rPr lang="en-GB" dirty="0"/>
              <a:t> </a:t>
            </a:r>
            <a:r>
              <a:rPr lang="en-GB" dirty="0" err="1"/>
              <a:t>gwag</a:t>
            </a:r>
            <a:r>
              <a:rPr lang="en-GB" dirty="0"/>
              <a:t> neu </a:t>
            </a: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arlunio</a:t>
            </a:r>
            <a:r>
              <a:rPr lang="en-GB" dirty="0"/>
              <a:t> </a:t>
            </a:r>
            <a:r>
              <a:rPr lang="en-GB" dirty="0" err="1"/>
              <a:t>tabl</a:t>
            </a:r>
            <a:r>
              <a:rPr lang="en-GB" dirty="0"/>
              <a:t> </a:t>
            </a:r>
            <a:r>
              <a:rPr lang="en-GB" dirty="0" err="1"/>
              <a:t>syml</a:t>
            </a:r>
            <a:r>
              <a:rPr lang="en-GB" dirty="0"/>
              <a:t> (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nifer</a:t>
            </a:r>
            <a:r>
              <a:rPr lang="en-GB" dirty="0"/>
              <a:t> y </a:t>
            </a:r>
            <a:r>
              <a:rPr lang="en-GB" dirty="0" err="1"/>
              <a:t>sgwariau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ddewisol</a:t>
            </a:r>
            <a:r>
              <a:rPr lang="en-GB" dirty="0"/>
              <a:t>)</a:t>
            </a:r>
          </a:p>
          <a:p>
            <a:pPr marL="171450" indent="-171450">
              <a:buFontTx/>
              <a:buChar char="-"/>
            </a:pPr>
            <a:r>
              <a:rPr lang="en-GB" dirty="0"/>
              <a:t>Y plant i </a:t>
            </a:r>
            <a:r>
              <a:rPr lang="en-GB" dirty="0" err="1"/>
              <a:t>ddewis</a:t>
            </a:r>
            <a:r>
              <a:rPr lang="en-GB" dirty="0"/>
              <a:t> </a:t>
            </a:r>
            <a:r>
              <a:rPr lang="en-GB" dirty="0" err="1"/>
              <a:t>cymysgedd</a:t>
            </a:r>
            <a:r>
              <a:rPr lang="en-GB" dirty="0"/>
              <a:t> o </a:t>
            </a:r>
            <a:r>
              <a:rPr lang="en-GB" dirty="0" err="1"/>
              <a:t>hawliau</a:t>
            </a:r>
            <a:r>
              <a:rPr lang="en-GB" dirty="0"/>
              <a:t> a </a:t>
            </a:r>
            <a:r>
              <a:rPr lang="en-GB" dirty="0" err="1"/>
              <a:t>gosod</a:t>
            </a:r>
            <a:r>
              <a:rPr lang="en-GB" dirty="0"/>
              <a:t> un </a:t>
            </a:r>
            <a:r>
              <a:rPr lang="en-GB" dirty="0" err="1"/>
              <a:t>ym</a:t>
            </a:r>
            <a:r>
              <a:rPr lang="en-GB" dirty="0"/>
              <a:t> </a:t>
            </a:r>
            <a:r>
              <a:rPr lang="en-GB" dirty="0" err="1"/>
              <a:t>mhob</a:t>
            </a:r>
            <a:r>
              <a:rPr lang="en-GB" dirty="0"/>
              <a:t> </a:t>
            </a:r>
            <a:r>
              <a:rPr lang="en-GB" dirty="0" err="1"/>
              <a:t>blwch</a:t>
            </a:r>
            <a:r>
              <a:rPr lang="en-GB" dirty="0"/>
              <a:t> (</a:t>
            </a:r>
            <a:r>
              <a:rPr lang="en-GB" dirty="0" err="1"/>
              <a:t>gallent</a:t>
            </a:r>
            <a:r>
              <a:rPr lang="en-GB" dirty="0"/>
              <a:t>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rhif</a:t>
            </a:r>
            <a:r>
              <a:rPr lang="en-GB" dirty="0"/>
              <a:t> </a:t>
            </a:r>
            <a:r>
              <a:rPr lang="en-GB" dirty="0" err="1"/>
              <a:t>erthygl</a:t>
            </a:r>
            <a:r>
              <a:rPr lang="en-GB" dirty="0"/>
              <a:t> neu </a:t>
            </a:r>
            <a:r>
              <a:rPr lang="en-GB" dirty="0" err="1"/>
              <a:t>dynnu</a:t>
            </a:r>
            <a:r>
              <a:rPr lang="en-GB" dirty="0"/>
              <a:t> </a:t>
            </a:r>
            <a:r>
              <a:rPr lang="en-GB" dirty="0" err="1"/>
              <a:t>lluniau</a:t>
            </a:r>
            <a:r>
              <a:rPr lang="en-GB" dirty="0"/>
              <a:t>)</a:t>
            </a:r>
          </a:p>
          <a:p>
            <a:pPr marL="171450" indent="-171450">
              <a:buFontTx/>
              <a:buChar char="-"/>
            </a:pPr>
            <a:r>
              <a:rPr lang="en-GB" dirty="0"/>
              <a:t>Yr </a:t>
            </a:r>
            <a:r>
              <a:rPr lang="en-GB" dirty="0" err="1"/>
              <a:t>hwylusydd</a:t>
            </a:r>
            <a:r>
              <a:rPr lang="en-GB" dirty="0"/>
              <a:t> </a:t>
            </a:r>
            <a:r>
              <a:rPr lang="en-GB" dirty="0" err="1"/>
              <a:t>neu'r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 i </a:t>
            </a:r>
            <a:r>
              <a:rPr lang="en-GB" dirty="0" err="1"/>
              <a:t>ddewis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poster </a:t>
            </a:r>
            <a:r>
              <a:rPr lang="en-GB" dirty="0" err="1"/>
              <a:t>hawliau</a:t>
            </a:r>
            <a:r>
              <a:rPr lang="en-GB" dirty="0"/>
              <a:t> neu </a:t>
            </a:r>
            <a:r>
              <a:rPr lang="en-GB" dirty="0" err="1"/>
              <a:t>gardiau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pecyn</a:t>
            </a:r>
            <a:r>
              <a:rPr lang="en-GB" dirty="0"/>
              <a:t> </a:t>
            </a:r>
            <a:r>
              <a:rPr lang="en-GB" dirty="0" err="1"/>
              <a:t>symbolau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hap</a:t>
            </a:r>
          </a:p>
          <a:p>
            <a:pPr marL="171450" indent="-171450">
              <a:buFontTx/>
              <a:buChar char="-"/>
            </a:pPr>
            <a:r>
              <a:rPr lang="en-GB" dirty="0"/>
              <a:t>Y </a:t>
            </a:r>
            <a:r>
              <a:rPr lang="en-GB" dirty="0" err="1"/>
              <a:t>plentyn</a:t>
            </a:r>
            <a:r>
              <a:rPr lang="en-GB" dirty="0"/>
              <a:t> </a:t>
            </a:r>
            <a:r>
              <a:rPr lang="en-GB" dirty="0" err="1"/>
              <a:t>cyntaf</a:t>
            </a:r>
            <a:r>
              <a:rPr lang="en-GB" dirty="0"/>
              <a:t> i </a:t>
            </a:r>
            <a:r>
              <a:rPr lang="en-GB" dirty="0" err="1"/>
              <a:t>groesi</a:t>
            </a:r>
            <a:r>
              <a:rPr lang="en-GB" dirty="0"/>
              <a:t> 3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olynol</a:t>
            </a:r>
            <a:r>
              <a:rPr lang="en-GB" dirty="0"/>
              <a:t> a/neu </a:t>
            </a:r>
            <a:r>
              <a:rPr lang="en-GB" dirty="0" err="1"/>
              <a:t>groesi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bocs</a:t>
            </a:r>
            <a:r>
              <a:rPr lang="en-GB" dirty="0"/>
              <a:t> i </a:t>
            </a:r>
            <a:r>
              <a:rPr lang="en-GB" dirty="0" err="1"/>
              <a:t>weiddi</a:t>
            </a:r>
            <a:r>
              <a:rPr lang="en-GB" dirty="0"/>
              <a:t> ‘Bingo’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Trafodwch</a:t>
            </a:r>
            <a:r>
              <a:rPr lang="en-GB" dirty="0"/>
              <a:t> yr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ystod</a:t>
            </a:r>
            <a:r>
              <a:rPr lang="en-GB" dirty="0"/>
              <a:t> y </a:t>
            </a:r>
            <a:r>
              <a:rPr lang="en-GB" dirty="0" err="1"/>
              <a:t>gweithgaredd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cofio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rhif</a:t>
            </a:r>
            <a:r>
              <a:rPr lang="en-GB" dirty="0"/>
              <a:t> </a:t>
            </a:r>
            <a:r>
              <a:rPr lang="en-GB" dirty="0" err="1"/>
              <a:t>Erthygl</a:t>
            </a:r>
            <a:r>
              <a:rPr lang="en-GB" dirty="0"/>
              <a:t>….?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Pa </a:t>
            </a:r>
            <a:r>
              <a:rPr lang="en-GB" dirty="0" err="1"/>
              <a:t>rif</a:t>
            </a:r>
            <a:r>
              <a:rPr lang="en-GB" dirty="0"/>
              <a:t> </a:t>
            </a:r>
            <a:r>
              <a:rPr lang="en-GB" dirty="0" err="1"/>
              <a:t>erthygl</a:t>
            </a:r>
            <a:r>
              <a:rPr lang="en-GB" dirty="0"/>
              <a:t>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chwarae</a:t>
            </a:r>
            <a:r>
              <a:rPr lang="en-GB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Pa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henwi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7284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Beth am </a:t>
            </a:r>
            <a:r>
              <a:rPr lang="en-GB" dirty="0" err="1"/>
              <a:t>ddysgu’r</a:t>
            </a:r>
            <a:r>
              <a:rPr lang="en-GB" dirty="0"/>
              <a:t> </a:t>
            </a:r>
            <a:r>
              <a:rPr lang="en-GB" dirty="0" err="1"/>
              <a:t>gân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plant – ‘Mae </a:t>
            </a:r>
            <a:r>
              <a:rPr lang="en-GB" dirty="0" err="1"/>
              <a:t>gennym</a:t>
            </a:r>
            <a:r>
              <a:rPr lang="en-GB" dirty="0"/>
              <a:t> Hawliau’?</a:t>
            </a:r>
          </a:p>
          <a:p>
            <a:endParaRPr lang="en-GB" dirty="0"/>
          </a:p>
          <a:p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gân</a:t>
            </a:r>
            <a:r>
              <a:rPr lang="en-GB" dirty="0"/>
              <a:t> hon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Gymraeg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Saesneg</a:t>
            </a:r>
            <a:r>
              <a:rPr lang="en-GB" dirty="0"/>
              <a:t>.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dudalen</a:t>
            </a:r>
            <a:r>
              <a:rPr lang="en-GB" dirty="0"/>
              <a:t>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ddod</a:t>
            </a:r>
            <a:r>
              <a:rPr lang="en-GB" dirty="0"/>
              <a:t> o </a:t>
            </a:r>
            <a:r>
              <a:rPr lang="en-GB" dirty="0" err="1"/>
              <a:t>hyd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geiriau</a:t>
            </a:r>
            <a:r>
              <a:rPr lang="en-GB" dirty="0"/>
              <a:t>, </a:t>
            </a:r>
            <a:r>
              <a:rPr lang="en-GB" dirty="0" err="1"/>
              <a:t>fersiwn</a:t>
            </a:r>
            <a:r>
              <a:rPr lang="en-GB" dirty="0"/>
              <a:t> mp3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gân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ogystal</a:t>
            </a:r>
            <a:r>
              <a:rPr lang="en-GB" dirty="0"/>
              <a:t> â </a:t>
            </a:r>
            <a:r>
              <a:rPr lang="en-GB" dirty="0" err="1"/>
              <a:t>cherddoriaeth</a:t>
            </a:r>
            <a:r>
              <a:rPr lang="en-GB" dirty="0"/>
              <a:t> </a:t>
            </a:r>
            <a:r>
              <a:rPr lang="en-GB" dirty="0" err="1"/>
              <a:t>brintiedig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ddod</a:t>
            </a:r>
            <a:r>
              <a:rPr lang="en-GB" dirty="0"/>
              <a:t> o </a:t>
            </a:r>
            <a:r>
              <a:rPr lang="en-GB" dirty="0" err="1"/>
              <a:t>hyd</a:t>
            </a:r>
            <a:r>
              <a:rPr lang="en-GB" dirty="0"/>
              <a:t> i </a:t>
            </a:r>
            <a:r>
              <a:rPr lang="en-GB" dirty="0" err="1"/>
              <a:t>bopeth</a:t>
            </a:r>
            <a:r>
              <a:rPr lang="en-GB" dirty="0"/>
              <a:t> fan </a:t>
            </a:r>
            <a:r>
              <a:rPr lang="en-GB" dirty="0" err="1"/>
              <a:t>hyn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/>
              <a:t>https://www.complantcymru.org.uk/can-hawliau-plant-mae-gennym-hawliau/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7067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** </a:t>
            </a:r>
            <a:r>
              <a:rPr lang="en-GB" dirty="0" err="1"/>
              <a:t>Cofiwch</a:t>
            </a:r>
            <a:r>
              <a:rPr lang="en-GB" dirty="0"/>
              <a:t> gall </a:t>
            </a:r>
            <a:r>
              <a:rPr lang="en-GB" dirty="0" err="1"/>
              <a:t>trafod</a:t>
            </a:r>
            <a:r>
              <a:rPr lang="en-GB" dirty="0"/>
              <a:t> a </a:t>
            </a:r>
            <a:r>
              <a:rPr lang="en-GB" dirty="0" err="1"/>
              <a:t>dysgu</a:t>
            </a:r>
            <a:r>
              <a:rPr lang="en-GB" dirty="0"/>
              <a:t> am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arwain</a:t>
            </a:r>
            <a:r>
              <a:rPr lang="en-GB" dirty="0"/>
              <a:t> at </a:t>
            </a:r>
            <a:r>
              <a:rPr lang="en-GB" dirty="0" err="1"/>
              <a:t>ddisgyblion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datgeliadau</a:t>
            </a:r>
            <a:r>
              <a:rPr lang="en-GB" dirty="0"/>
              <a:t> neu </a:t>
            </a:r>
            <a:r>
              <a:rPr lang="en-GB" dirty="0" err="1"/>
              <a:t>blant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sylweddoli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bywyd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bod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am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a bod </a:t>
            </a:r>
            <a:r>
              <a:rPr lang="en-GB" dirty="0" err="1"/>
              <a:t>ganddynt</a:t>
            </a:r>
            <a:r>
              <a:rPr lang="en-GB" dirty="0"/>
              <a:t> yr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ddealltwriaeth</a:t>
            </a:r>
            <a:r>
              <a:rPr lang="en-GB" dirty="0"/>
              <a:t> i </a:t>
            </a:r>
            <a:r>
              <a:rPr lang="en-GB" dirty="0" err="1"/>
              <a:t>allu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</a:t>
            </a:r>
            <a:r>
              <a:rPr lang="en-GB" dirty="0" err="1"/>
              <a:t>lan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ôl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gweithgaredd</a:t>
            </a:r>
            <a:r>
              <a:rPr lang="en-GB" dirty="0"/>
              <a:t> a </a:t>
            </a:r>
            <a:r>
              <a:rPr lang="en-GB" dirty="0" err="1"/>
              <a:t>sesiwn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, </a:t>
            </a:r>
            <a:r>
              <a:rPr lang="en-GB" dirty="0" err="1"/>
              <a:t>dylech</a:t>
            </a:r>
            <a:r>
              <a:rPr lang="en-GB" dirty="0"/>
              <a:t> </a:t>
            </a:r>
            <a:r>
              <a:rPr lang="en-GB" dirty="0" err="1"/>
              <a:t>atgoffa'r</a:t>
            </a:r>
            <a:r>
              <a:rPr lang="en-GB" dirty="0"/>
              <a:t> plant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ddylen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byth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teimlo'n</a:t>
            </a:r>
            <a:r>
              <a:rPr lang="en-GB" dirty="0"/>
              <a:t> </a:t>
            </a:r>
            <a:r>
              <a:rPr lang="en-GB" dirty="0" err="1"/>
              <a:t>bryderus</a:t>
            </a:r>
            <a:r>
              <a:rPr lang="en-GB" dirty="0"/>
              <a:t> </a:t>
            </a:r>
            <a:r>
              <a:rPr lang="en-GB" dirty="0" err="1"/>
              <a:t>neu'n</a:t>
            </a:r>
            <a:r>
              <a:rPr lang="en-GB" dirty="0"/>
              <a:t> </a:t>
            </a:r>
            <a:r>
              <a:rPr lang="en-GB" dirty="0" err="1"/>
              <a:t>anhapus</a:t>
            </a:r>
            <a:r>
              <a:rPr lang="en-GB" dirty="0"/>
              <a:t> am </a:t>
            </a:r>
            <a:r>
              <a:rPr lang="en-GB" dirty="0" err="1"/>
              <a:t>rywbeth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316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Anogwch</a:t>
            </a:r>
            <a:r>
              <a:rPr lang="en-GB" dirty="0"/>
              <a:t> </a:t>
            </a:r>
            <a:r>
              <a:rPr lang="en-GB" dirty="0" err="1"/>
              <a:t>ddisgyblion</a:t>
            </a:r>
            <a:r>
              <a:rPr lang="en-GB" dirty="0"/>
              <a:t> i </a:t>
            </a:r>
            <a:r>
              <a:rPr lang="en-GB" dirty="0" err="1"/>
              <a:t>siarad</a:t>
            </a:r>
            <a:r>
              <a:rPr lang="en-GB" dirty="0"/>
              <a:t> ag </a:t>
            </a:r>
            <a:r>
              <a:rPr lang="en-GB" dirty="0" err="1"/>
              <a:t>oedolyn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ymddiried</a:t>
            </a:r>
            <a:r>
              <a:rPr lang="en-GB" dirty="0"/>
              <a:t> </a:t>
            </a:r>
            <a:r>
              <a:rPr lang="en-GB" dirty="0" err="1"/>
              <a:t>ynddo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ydyn</a:t>
            </a:r>
            <a:r>
              <a:rPr lang="en-GB" dirty="0"/>
              <a:t> </a:t>
            </a:r>
            <a:r>
              <a:rPr lang="en-GB" dirty="0" err="1"/>
              <a:t>nhw'n</a:t>
            </a:r>
            <a:r>
              <a:rPr lang="en-GB" dirty="0"/>
              <a:t> </a:t>
            </a:r>
            <a:r>
              <a:rPr lang="en-GB" dirty="0" err="1"/>
              <a:t>teimlo'n</a:t>
            </a:r>
            <a:r>
              <a:rPr lang="en-GB" dirty="0"/>
              <a:t> </a:t>
            </a:r>
            <a:r>
              <a:rPr lang="en-GB" dirty="0" err="1"/>
              <a:t>bryderus</a:t>
            </a:r>
            <a:r>
              <a:rPr lang="en-GB" dirty="0"/>
              <a:t> </a:t>
            </a:r>
            <a:r>
              <a:rPr lang="en-GB" dirty="0" err="1"/>
              <a:t>neu'n</a:t>
            </a:r>
            <a:r>
              <a:rPr lang="en-GB" dirty="0"/>
              <a:t> </a:t>
            </a:r>
            <a:r>
              <a:rPr lang="en-GB" dirty="0" err="1"/>
              <a:t>drist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865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Gallai'r</a:t>
            </a:r>
            <a:r>
              <a:rPr lang="en-GB" dirty="0"/>
              <a:t> </a:t>
            </a:r>
            <a:r>
              <a:rPr lang="en-GB" dirty="0" err="1"/>
              <a:t>camau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ffonio</a:t>
            </a:r>
            <a:r>
              <a:rPr lang="en-GB" dirty="0"/>
              <a:t> ChildLine.</a:t>
            </a:r>
          </a:p>
          <a:p>
            <a:endParaRPr lang="en-GB" dirty="0"/>
          </a:p>
          <a:p>
            <a:r>
              <a:rPr lang="en-GB" dirty="0" err="1"/>
              <a:t>Gallent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gysylltu</a:t>
            </a:r>
            <a:r>
              <a:rPr lang="en-GB" dirty="0"/>
              <a:t> â </a:t>
            </a:r>
            <a:r>
              <a:rPr lang="en-GB" dirty="0" err="1"/>
              <a:t>thîm</a:t>
            </a:r>
            <a:r>
              <a:rPr lang="en-GB" dirty="0"/>
              <a:t> </a:t>
            </a:r>
            <a:r>
              <a:rPr lang="en-GB" dirty="0" err="1"/>
              <a:t>cyngor</a:t>
            </a:r>
            <a:r>
              <a:rPr lang="en-GB" dirty="0"/>
              <a:t> a </a:t>
            </a:r>
            <a:r>
              <a:rPr lang="en-GB" dirty="0" err="1"/>
              <a:t>chymorth</a:t>
            </a:r>
            <a:r>
              <a:rPr lang="en-GB" dirty="0"/>
              <a:t> </a:t>
            </a:r>
            <a:r>
              <a:rPr lang="en-GB" dirty="0" err="1"/>
              <a:t>Comisiynydd</a:t>
            </a:r>
            <a:r>
              <a:rPr lang="en-GB" dirty="0"/>
              <a:t> Plant Cymru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yw’n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</a:t>
            </a:r>
            <a:r>
              <a:rPr lang="en-GB" dirty="0" err="1"/>
              <a:t>â’u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86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Eglurwch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plant:</a:t>
            </a:r>
          </a:p>
          <a:p>
            <a:r>
              <a:rPr lang="en-GB" dirty="0"/>
              <a:t>“Hawliau Plant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pethau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hangen</a:t>
            </a:r>
            <a:r>
              <a:rPr lang="en-GB" dirty="0"/>
              <a:t> </a:t>
            </a:r>
            <a:r>
              <a:rPr lang="en-GB" dirty="0" err="1"/>
              <a:t>arnoch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teimlo’n</a:t>
            </a:r>
            <a:r>
              <a:rPr lang="en-GB" dirty="0"/>
              <a:t> hapus,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.”</a:t>
            </a:r>
          </a:p>
          <a:p>
            <a:endParaRPr lang="en-GB" dirty="0"/>
          </a:p>
          <a:p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sleidiau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amryw</a:t>
            </a:r>
            <a:r>
              <a:rPr lang="en-GB" dirty="0"/>
              <a:t> o </a:t>
            </a:r>
            <a:r>
              <a:rPr lang="en-GB" dirty="0" err="1"/>
              <a:t>luniau</a:t>
            </a:r>
            <a:r>
              <a:rPr lang="en-GB" dirty="0"/>
              <a:t>, </a:t>
            </a: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plant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llun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arnyn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teimlo’n</a:t>
            </a:r>
            <a:r>
              <a:rPr lang="en-GB" dirty="0"/>
              <a:t> hapus,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 neu </a:t>
            </a:r>
            <a:r>
              <a:rPr lang="en-GB" dirty="0" err="1"/>
              <a:t>eitem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chi ‘</a:t>
            </a:r>
            <a:r>
              <a:rPr lang="en-GB" dirty="0" err="1"/>
              <a:t>eisiau</a:t>
            </a:r>
            <a:r>
              <a:rPr lang="en-GB" dirty="0"/>
              <a:t>’? (</a:t>
            </a:r>
            <a:r>
              <a:rPr lang="en-GB" dirty="0" err="1"/>
              <a:t>rhywbeth</a:t>
            </a:r>
            <a:r>
              <a:rPr lang="en-GB" dirty="0"/>
              <a:t> a </a:t>
            </a:r>
            <a:r>
              <a:rPr lang="en-GB" dirty="0" err="1"/>
              <a:t>allai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braf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ddim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hanfodol</a:t>
            </a:r>
            <a:r>
              <a:rPr lang="en-GB" dirty="0"/>
              <a:t>) </a:t>
            </a:r>
          </a:p>
          <a:p>
            <a:endParaRPr lang="en-GB" dirty="0"/>
          </a:p>
          <a:p>
            <a:r>
              <a:rPr lang="en-GB" dirty="0" err="1"/>
              <a:t>Dylai’r</a:t>
            </a:r>
            <a:r>
              <a:rPr lang="en-GB" dirty="0"/>
              <a:t> plant </a:t>
            </a:r>
            <a:r>
              <a:rPr lang="en-GB" dirty="0" err="1"/>
              <a:t>cwblhau’r</a:t>
            </a:r>
            <a:r>
              <a:rPr lang="en-GB" dirty="0"/>
              <a:t>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dawel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taw barn </a:t>
            </a:r>
            <a:r>
              <a:rPr lang="en-GB" dirty="0" err="1"/>
              <a:t>bersonol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Gall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rhannu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barn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sefyll</a:t>
            </a:r>
            <a:r>
              <a:rPr lang="en-GB" dirty="0"/>
              <a:t> neu </a:t>
            </a:r>
            <a:r>
              <a:rPr lang="en-GB" dirty="0" err="1"/>
              <a:t>eistedd</a:t>
            </a:r>
            <a:r>
              <a:rPr lang="en-GB" dirty="0"/>
              <a:t>/</a:t>
            </a:r>
            <a:r>
              <a:rPr lang="en-GB" dirty="0" err="1"/>
              <a:t>dwylo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neu </a:t>
            </a:r>
            <a:r>
              <a:rPr lang="en-GB" dirty="0" err="1"/>
              <a:t>ddwylo</a:t>
            </a:r>
            <a:r>
              <a:rPr lang="en-GB" dirty="0"/>
              <a:t> i </a:t>
            </a:r>
            <a:r>
              <a:rPr lang="en-GB" dirty="0" err="1"/>
              <a:t>lawr</a:t>
            </a:r>
            <a:r>
              <a:rPr lang="en-GB" dirty="0"/>
              <a:t> neu </a:t>
            </a:r>
            <a:r>
              <a:rPr lang="en-GB" dirty="0" err="1"/>
              <a:t>fynd</a:t>
            </a:r>
            <a:r>
              <a:rPr lang="en-GB" dirty="0"/>
              <a:t> i </a:t>
            </a:r>
            <a:r>
              <a:rPr lang="en-GB" dirty="0" err="1"/>
              <a:t>sefyll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ochrau</a:t>
            </a:r>
            <a:r>
              <a:rPr lang="en-GB" dirty="0"/>
              <a:t>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ystafell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disgyblion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dehongli'r</a:t>
            </a:r>
            <a:r>
              <a:rPr lang="en-GB" dirty="0"/>
              <a:t> </a:t>
            </a:r>
            <a:r>
              <a:rPr lang="en-GB" dirty="0" err="1"/>
              <a:t>lluniau'n</a:t>
            </a:r>
            <a:r>
              <a:rPr lang="en-GB" dirty="0"/>
              <a:t> </a:t>
            </a:r>
            <a:r>
              <a:rPr lang="en-GB" dirty="0" err="1"/>
              <a:t>wahanol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gilydd</a:t>
            </a:r>
            <a:r>
              <a:rPr lang="en-GB" dirty="0"/>
              <a:t>. 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belled </a:t>
            </a:r>
            <a:r>
              <a:rPr lang="en-GB" dirty="0" err="1"/>
              <a:t>eu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 pam </a:t>
            </a:r>
            <a:r>
              <a:rPr lang="en-GB" dirty="0" err="1"/>
              <a:t>eu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bod y </a:t>
            </a:r>
            <a:r>
              <a:rPr lang="en-GB" dirty="0" err="1"/>
              <a:t>ddelwedd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arnynt</a:t>
            </a:r>
            <a:r>
              <a:rPr lang="en-GB" dirty="0"/>
              <a:t> neu </a:t>
            </a:r>
            <a:r>
              <a:rPr lang="en-GB" dirty="0" err="1"/>
              <a:t>eitem</a:t>
            </a:r>
            <a:r>
              <a:rPr lang="en-GB" dirty="0"/>
              <a:t> </a:t>
            </a:r>
            <a:r>
              <a:rPr lang="en-GB" dirty="0" err="1"/>
              <a:t>rydyn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eisiau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Atgoffwch</a:t>
            </a:r>
            <a:r>
              <a:rPr lang="en-GB" dirty="0"/>
              <a:t> y plant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Hawliau Plant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pethau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b="1" dirty="0" err="1"/>
              <a:t>hangen</a:t>
            </a:r>
            <a:r>
              <a:rPr lang="en-GB" dirty="0"/>
              <a:t> </a:t>
            </a:r>
            <a:r>
              <a:rPr lang="en-GB" dirty="0" err="1"/>
              <a:t>arnyn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teimlo’n</a:t>
            </a:r>
            <a:r>
              <a:rPr lang="en-GB" dirty="0"/>
              <a:t> hapus, </a:t>
            </a:r>
            <a:r>
              <a:rPr lang="en-GB" dirty="0" err="1"/>
              <a:t>iach</a:t>
            </a:r>
            <a:r>
              <a:rPr lang="en-GB" dirty="0"/>
              <a:t> a </a:t>
            </a:r>
            <a:r>
              <a:rPr lang="en-GB" dirty="0" err="1"/>
              <a:t>diogel</a:t>
            </a:r>
            <a:r>
              <a:rPr lang="en-GB" dirty="0"/>
              <a:t>.</a:t>
            </a:r>
          </a:p>
          <a:p>
            <a:endParaRPr lang="en-GB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12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Teulu</a:t>
            </a:r>
            <a:r>
              <a:rPr lang="en-GB" dirty="0"/>
              <a:t>/</a:t>
            </a:r>
            <a:r>
              <a:rPr lang="en-GB" dirty="0" err="1"/>
              <a:t>diogelwch</a:t>
            </a:r>
            <a:r>
              <a:rPr lang="en-GB" dirty="0"/>
              <a:t>/</a:t>
            </a:r>
            <a:r>
              <a:rPr lang="en-GB" dirty="0" err="1"/>
              <a:t>oedolyn</a:t>
            </a:r>
            <a:r>
              <a:rPr lang="en-GB" dirty="0"/>
              <a:t> y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ymddiried</a:t>
            </a:r>
            <a:r>
              <a:rPr lang="en-GB" dirty="0"/>
              <a:t> </a:t>
            </a:r>
            <a:r>
              <a:rPr lang="en-GB" dirty="0" err="1"/>
              <a:t>ynddo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rywbeth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arnoch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teimlo'n</a:t>
            </a:r>
            <a:r>
              <a:rPr lang="en-GB" dirty="0"/>
              <a:t> hapus,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iach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Gall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gysylltu</a:t>
            </a:r>
            <a:r>
              <a:rPr lang="en-GB" dirty="0"/>
              <a:t> â </a:t>
            </a:r>
          </a:p>
          <a:p>
            <a:r>
              <a:rPr lang="en-GB" dirty="0" err="1"/>
              <a:t>Erthygl</a:t>
            </a:r>
            <a:r>
              <a:rPr lang="en-GB" dirty="0"/>
              <a:t> 9: Mae gen i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fyw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nheulu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gallant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nghadw'n</a:t>
            </a:r>
            <a:r>
              <a:rPr lang="en-GB" dirty="0"/>
              <a:t> </a:t>
            </a:r>
            <a:r>
              <a:rPr lang="en-GB" dirty="0" err="1"/>
              <a:t>ddiogel</a:t>
            </a:r>
            <a:endParaRPr lang="en-GB" dirty="0"/>
          </a:p>
          <a:p>
            <a:r>
              <a:rPr lang="en-GB" dirty="0" err="1"/>
              <a:t>Erthygl</a:t>
            </a:r>
            <a:r>
              <a:rPr lang="en-GB" dirty="0"/>
              <a:t> 19: Mae gen i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amddiffyn</a:t>
            </a:r>
            <a:r>
              <a:rPr lang="en-GB" dirty="0"/>
              <a:t> </a:t>
            </a:r>
            <a:r>
              <a:rPr lang="en-GB" dirty="0" err="1"/>
              <a:t>rhag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mrifo</a:t>
            </a:r>
            <a:r>
              <a:rPr lang="en-GB" dirty="0"/>
              <a:t> neu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nhrin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wael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1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Yn anffodus, nid yw siocled yn hawl plentyn! </a:t>
            </a:r>
          </a:p>
          <a:p>
            <a:endParaRPr lang="cy-GB" dirty="0"/>
          </a:p>
          <a:p>
            <a:r>
              <a:rPr lang="cy-GB" dirty="0"/>
              <a:t>Nid yw hyn yn golygu na allant fwynhau a bwyta siocled ond nid yw'n rhywbeth sydd ei angen arnynt. </a:t>
            </a:r>
          </a:p>
          <a:p>
            <a:endParaRPr lang="cy-GB" dirty="0"/>
          </a:p>
          <a:p>
            <a:r>
              <a:rPr lang="cy-GB" dirty="0"/>
              <a:t>Gallech atgoffa disgyblion bod ganddyn nhw’r hawl i -</a:t>
            </a:r>
          </a:p>
          <a:p>
            <a:r>
              <a:rPr lang="cy-GB" dirty="0"/>
              <a:t>Erthygl 24: Mae gen i hawl i fod mor iach â phosibl </a:t>
            </a:r>
          </a:p>
          <a:p>
            <a:r>
              <a:rPr lang="cy-GB" dirty="0"/>
              <a:t>Erthygl 27: Mae gen i hawl i gael cartref, bwyd a dillad addas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32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addysg</a:t>
            </a:r>
            <a:r>
              <a:rPr lang="en-GB" dirty="0"/>
              <a:t>/</a:t>
            </a:r>
            <a:r>
              <a:rPr lang="en-GB" dirty="0" err="1"/>
              <a:t>ysgol</a:t>
            </a:r>
            <a:r>
              <a:rPr lang="en-GB" dirty="0"/>
              <a:t>/</a:t>
            </a:r>
            <a:r>
              <a:rPr lang="en-GB" dirty="0" err="1"/>
              <a:t>dysgu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Erthygl</a:t>
            </a:r>
            <a:r>
              <a:rPr lang="en-GB" dirty="0"/>
              <a:t> 28: Mae gen i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addysg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Atgoffwch</a:t>
            </a:r>
            <a:r>
              <a:rPr lang="en-GB" dirty="0"/>
              <a:t> y </a:t>
            </a:r>
            <a:r>
              <a:rPr lang="en-GB" dirty="0" err="1"/>
              <a:t>disgyblion</a:t>
            </a:r>
            <a:r>
              <a:rPr lang="en-GB" dirty="0"/>
              <a:t> bod plant </a:t>
            </a:r>
            <a:r>
              <a:rPr lang="en-GB" dirty="0" err="1"/>
              <a:t>ledled</a:t>
            </a:r>
            <a:r>
              <a:rPr lang="en-GB" dirty="0"/>
              <a:t> Cymru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leoedd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ysgolion</a:t>
            </a:r>
            <a:r>
              <a:rPr lang="en-GB" dirty="0"/>
              <a:t>, </a:t>
            </a:r>
            <a:r>
              <a:rPr lang="en-GB" dirty="0" err="1"/>
              <a:t>gartref</a:t>
            </a:r>
            <a:r>
              <a:rPr lang="en-GB" dirty="0"/>
              <a:t> ac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ysbytai</a:t>
            </a:r>
            <a:r>
              <a:rPr lang="en-GB" dirty="0"/>
              <a:t>. Mae </a:t>
            </a:r>
            <a:r>
              <a:rPr lang="en-GB" dirty="0" err="1"/>
              <a:t>gan</a:t>
            </a:r>
            <a:r>
              <a:rPr lang="en-GB" dirty="0"/>
              <a:t> bob </a:t>
            </a:r>
            <a:r>
              <a:rPr lang="en-GB" dirty="0" err="1"/>
              <a:t>plentyn</a:t>
            </a:r>
            <a:r>
              <a:rPr lang="en-GB" dirty="0"/>
              <a:t> yr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addysg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1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chwarae</a:t>
            </a:r>
            <a:r>
              <a:rPr lang="en-GB" dirty="0"/>
              <a:t>/</a:t>
            </a:r>
            <a:r>
              <a:rPr lang="en-GB" dirty="0" err="1"/>
              <a:t>ffrindiau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i </a:t>
            </a:r>
            <a:r>
              <a:rPr lang="en-GB" dirty="0" err="1"/>
              <a:t>dyfu</a:t>
            </a:r>
            <a:r>
              <a:rPr lang="en-GB" dirty="0"/>
              <a:t> i </a:t>
            </a:r>
            <a:r>
              <a:rPr lang="en-GB" dirty="0" err="1"/>
              <a:t>fyny</a:t>
            </a:r>
            <a:r>
              <a:rPr lang="en-GB" dirty="0"/>
              <a:t> </a:t>
            </a:r>
            <a:r>
              <a:rPr lang="en-GB" dirty="0" err="1"/>
              <a:t>teimlo’n</a:t>
            </a:r>
            <a:r>
              <a:rPr lang="en-GB" dirty="0"/>
              <a:t> hapus, </a:t>
            </a:r>
            <a:r>
              <a:rPr lang="en-GB" dirty="0" err="1"/>
              <a:t>iach</a:t>
            </a:r>
            <a:r>
              <a:rPr lang="en-GB" dirty="0"/>
              <a:t> a </a:t>
            </a:r>
            <a:r>
              <a:rPr lang="en-GB" dirty="0" err="1"/>
              <a:t>diogel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Erthygl</a:t>
            </a:r>
            <a:r>
              <a:rPr lang="en-GB" dirty="0"/>
              <a:t> 31: Mae gen i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orffwys</a:t>
            </a:r>
            <a:r>
              <a:rPr lang="en-GB" dirty="0"/>
              <a:t>, </a:t>
            </a:r>
            <a:r>
              <a:rPr lang="en-GB" dirty="0" err="1"/>
              <a:t>ymlacio</a:t>
            </a:r>
            <a:r>
              <a:rPr lang="en-GB" dirty="0"/>
              <a:t> a </a:t>
            </a:r>
            <a:r>
              <a:rPr lang="en-GB" dirty="0" err="1"/>
              <a:t>chwarae</a:t>
            </a:r>
            <a:endParaRPr lang="en-GB" dirty="0"/>
          </a:p>
          <a:p>
            <a:r>
              <a:rPr lang="en-GB" dirty="0" err="1"/>
              <a:t>Erthygl</a:t>
            </a:r>
            <a:r>
              <a:rPr lang="en-GB" dirty="0"/>
              <a:t> 15: Mae gen i </a:t>
            </a:r>
            <a:r>
              <a:rPr lang="en-GB" dirty="0" err="1"/>
              <a:t>hawl</a:t>
            </a:r>
            <a:r>
              <a:rPr lang="en-GB" dirty="0"/>
              <a:t> i </a:t>
            </a:r>
            <a:r>
              <a:rPr lang="en-GB" dirty="0" err="1"/>
              <a:t>gwrdd</a:t>
            </a:r>
            <a:r>
              <a:rPr lang="en-GB" dirty="0"/>
              <a:t> â </a:t>
            </a:r>
            <a:r>
              <a:rPr lang="en-GB" dirty="0" err="1"/>
              <a:t>ffrindiau</a:t>
            </a:r>
            <a:r>
              <a:rPr lang="en-GB" dirty="0"/>
              <a:t> ac </a:t>
            </a:r>
            <a:r>
              <a:rPr lang="en-GB" dirty="0" err="1"/>
              <a:t>ymuno</a:t>
            </a:r>
            <a:r>
              <a:rPr lang="en-GB" dirty="0"/>
              <a:t> â </a:t>
            </a:r>
            <a:r>
              <a:rPr lang="en-GB" dirty="0" err="1"/>
              <a:t>grwpiau</a:t>
            </a:r>
            <a:endParaRPr lang="en-GB" dirty="0"/>
          </a:p>
          <a:p>
            <a:endParaRPr lang="en-GB" dirty="0"/>
          </a:p>
          <a:p>
            <a:r>
              <a:rPr lang="en-GB" dirty="0"/>
              <a:t>Fe </a:t>
            </a:r>
            <a:r>
              <a:rPr lang="en-GB" dirty="0" err="1"/>
              <a:t>allech</a:t>
            </a:r>
            <a:r>
              <a:rPr lang="en-GB" dirty="0"/>
              <a:t> chi </a:t>
            </a:r>
            <a:r>
              <a:rPr lang="en-GB" dirty="0" err="1"/>
              <a:t>ofyn</a:t>
            </a:r>
            <a:r>
              <a:rPr lang="en-GB" dirty="0"/>
              <a:t> – </a:t>
            </a:r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teganau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? </a:t>
            </a:r>
          </a:p>
          <a:p>
            <a:r>
              <a:rPr lang="en-GB" dirty="0" err="1"/>
              <a:t>Pwynt</a:t>
            </a:r>
            <a:r>
              <a:rPr lang="en-GB" dirty="0"/>
              <a:t> </a:t>
            </a:r>
            <a:r>
              <a:rPr lang="en-GB" dirty="0" err="1"/>
              <a:t>trafod</a:t>
            </a:r>
            <a:r>
              <a:rPr lang="en-GB" dirty="0"/>
              <a:t>: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teganau</a:t>
            </a:r>
            <a:r>
              <a:rPr lang="en-GB" dirty="0"/>
              <a:t>/</a:t>
            </a:r>
            <a:r>
              <a:rPr lang="en-GB" dirty="0" err="1"/>
              <a:t>consolau</a:t>
            </a:r>
            <a:r>
              <a:rPr lang="en-GB" dirty="0"/>
              <a:t> </a:t>
            </a:r>
            <a:r>
              <a:rPr lang="en-GB" dirty="0" err="1"/>
              <a:t>gemau</a:t>
            </a:r>
            <a:r>
              <a:rPr lang="en-GB" dirty="0"/>
              <a:t> ac offer </a:t>
            </a:r>
            <a:r>
              <a:rPr lang="en-GB" dirty="0" err="1"/>
              <a:t>chwaraeon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hawl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ANGEN </a:t>
            </a:r>
            <a:r>
              <a:rPr lang="en-GB" dirty="0" err="1"/>
              <a:t>iddynt</a:t>
            </a:r>
            <a:r>
              <a:rPr lang="en-GB" dirty="0"/>
              <a:t> </a:t>
            </a:r>
            <a:r>
              <a:rPr lang="en-GB" dirty="0" err="1"/>
              <a:t>allu</a:t>
            </a:r>
            <a:r>
              <a:rPr lang="en-GB" dirty="0"/>
              <a:t> </a:t>
            </a:r>
            <a:r>
              <a:rPr lang="en-GB" dirty="0" err="1"/>
              <a:t>chwarae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20118-D5D1-429E-8EE6-BA4B1E3E5F2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84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hildrenscommissioner.wales/" TargetMode="External"/><Relationship Id="rId4" Type="http://schemas.openxmlformats.org/officeDocument/2006/relationships/hyperlink" Target="http://comisiynyddplant.cymru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4969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503568"/>
            <a:ext cx="1133755" cy="1129282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 with medium confidence">
            <a:extLst>
              <a:ext uri="{FF2B5EF4-FFF2-40B4-BE49-F238E27FC236}">
                <a16:creationId xmlns:a16="http://schemas.microsoft.com/office/drawing/2014/main" id="{B8221A8F-4D3A-40E7-E0A4-DA5F22D619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64" y="5622653"/>
            <a:ext cx="994038" cy="9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6878AB3-876C-4D0F-AE3F-3AEE9E932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768790-44B4-46D1-9166-3E5D6A5F0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7AF87-3CE7-9E73-FB97-F40A9D2B12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5" cy="1138498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445184D7-B6DC-75B4-DBCD-A1D601897E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79" y="5555347"/>
            <a:ext cx="1081123" cy="10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3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- Blue">
    <p:bg>
      <p:bgPr>
        <a:solidFill>
          <a:srgbClr val="FAC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tx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B53C1-E319-48BB-3A25-F8AE2BDAAB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4" cy="1138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CECFB0-C293-5EBA-BB22-1B969325EE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79" y="5555347"/>
            <a:ext cx="1081123" cy="10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6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5" cy="1138498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999" y="4165884"/>
            <a:ext cx="2743200" cy="365125"/>
          </a:xfr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7-Oct-18</a:t>
            </a:r>
          </a:p>
        </p:txBody>
      </p:sp>
      <p:pic>
        <p:nvPicPr>
          <p:cNvPr id="9" name="Picture 8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358199-9C12-6265-B141-944DC5B22D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79" y="5555347"/>
            <a:ext cx="1081123" cy="10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74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Green">
    <p:bg>
      <p:bgPr>
        <a:solidFill>
          <a:srgbClr val="39B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8000" y="4165884"/>
            <a:ext cx="2736000" cy="365125"/>
          </a:xfrm>
        </p:spPr>
        <p:txBody>
          <a:bodyPr lIns="0" tIns="0" rIns="0" bIns="0"/>
          <a:lstStyle>
            <a:lvl1pPr algn="ctr"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E7177-9AB3-64F6-C376-9BD1D6FC4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5" cy="1138498"/>
          </a:xfrm>
          <a:prstGeom prst="rect">
            <a:avLst/>
          </a:prstGeom>
        </p:spPr>
      </p:pic>
      <p:pic>
        <p:nvPicPr>
          <p:cNvPr id="5" name="Picture 4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F240EE6F-BF4C-C25C-E449-36E1B13564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79" y="5555347"/>
            <a:ext cx="1081123" cy="10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2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076000"/>
            <a:ext cx="11329200" cy="413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28AA99-66A9-78CA-E06D-E03EE730A0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503568"/>
            <a:ext cx="1133755" cy="1129282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 with medium confidence">
            <a:extLst>
              <a:ext uri="{FF2B5EF4-FFF2-40B4-BE49-F238E27FC236}">
                <a16:creationId xmlns:a16="http://schemas.microsoft.com/office/drawing/2014/main" id="{29D90C22-DFCA-89B0-6976-B1DA9DD7DD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64" y="5622653"/>
            <a:ext cx="994038" cy="9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C0822B-6C90-472B-AB40-0806ED99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B1172-2D36-4CE2-8E6D-A288A9F0B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7D739E-EFF1-5A7A-A658-1C43BD00CB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5" cy="1138498"/>
          </a:xfrm>
          <a:prstGeom prst="rect">
            <a:avLst/>
          </a:prstGeom>
        </p:spPr>
      </p:pic>
      <p:pic>
        <p:nvPicPr>
          <p:cNvPr id="14" name="Picture 13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4F5B066-85A4-290A-F6B7-6DF5E9D85E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79" y="5555347"/>
            <a:ext cx="1081123" cy="10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D0A40B-4C9E-4E7D-924E-47CA6AD43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31683-08CB-4406-8275-702BCEA097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24000"/>
            <a:ext cx="11329200" cy="41365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654759-EE2D-42CC-BB58-034A7D084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9" y="5976000"/>
            <a:ext cx="4320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complantcymru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comisiynyddplant.cymru</a:t>
            </a:r>
            <a:endParaRPr kumimoji="0" lang="cy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childcomwales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childrenscommissioner.wales</a:t>
            </a:r>
            <a:endParaRPr kumimoji="0" lang="en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7E2740-0F3A-49B8-92C1-43321C4D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0" y="1512000"/>
            <a:ext cx="8593200" cy="4212000"/>
          </a:xfrm>
        </p:spPr>
        <p:txBody>
          <a:bodyPr lIns="0" tIns="0" rIns="0">
            <a:noAutofit/>
          </a:bodyPr>
          <a:lstStyle>
            <a:lvl1pPr>
              <a:defRPr b="1">
                <a:solidFill>
                  <a:schemeClr val="bg2"/>
                </a:solidFill>
                <a:latin typeface="VAG Rounded Std Thin" panose="020F0402020204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E02D5032-7F75-405A-B222-831AB1EC6845}"/>
              </a:ext>
            </a:extLst>
          </p:cNvPr>
          <p:cNvSpPr/>
          <p:nvPr userDrawn="1"/>
        </p:nvSpPr>
        <p:spPr>
          <a:xfrm>
            <a:off x="9231086" y="5974080"/>
            <a:ext cx="1994263" cy="1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0260D4DC-8A33-4918-B54F-178C0A33992F}"/>
              </a:ext>
            </a:extLst>
          </p:cNvPr>
          <p:cNvSpPr/>
          <p:nvPr userDrawn="1"/>
        </p:nvSpPr>
        <p:spPr>
          <a:xfrm>
            <a:off x="9231086" y="6247679"/>
            <a:ext cx="2386149" cy="17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70A7857-2A17-4545-8F08-164E289C2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16818EA-85F8-44FB-8813-18A7EF375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71861-8307-27A2-00F4-B5896B9D7A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5" cy="1138498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F5FACD-5321-506C-F7D3-1E48D85470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79" y="5555347"/>
            <a:ext cx="1081123" cy="10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0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CAE7AA-4351-4C21-B3EB-537899028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7B527-9C95-426A-A3A0-11C08ACAF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0DF32-DB86-4561-55C7-9DB54EA968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5" cy="1138498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49D41B97-87DB-815D-6359-6E93C38B80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79" y="5555347"/>
            <a:ext cx="1081123" cy="10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B53C1-E319-48BB-3A25-F8AE2BDAAB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998" y="5494353"/>
            <a:ext cx="1133755" cy="1138498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1CECFB0-C293-5EBA-BB22-1B969325EE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79" y="5555347"/>
            <a:ext cx="1081123" cy="10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8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6C5B0-BCE9-4190-B09A-DBC0AA33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FE0C-6F9B-4E90-8B7D-20A72105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1D29-2E01-48A5-96E1-EDB95AC1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A6C1-B524-4083-8985-4658D9A351CB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CDDF-CFCD-4C49-922F-73DA9058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BF52E-53C0-4F36-8CFC-2FC83639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EB8B-7571-4EDF-8436-56B416227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VAG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childcomwales.org.uk/wp-content/uploads/2024/01/9681-CCfW-Know-Your-Rights-Poster-Artwork-Welsh_AW.pdf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TChQ6-yw7s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hildcomwales.org.uk/wp-content/uploads/2024/01/9681-CCfW-Know-Your-Rights-Poster-Artwork-Welsh_AW.pdf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hildcomwales.org.uk/wp-content/uploads/2024/01/9681-CCfW-Know-Your-Rights-Poster-Artwork-Welsh_AW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4b4OVUbI5hk?feature=oembed" TargetMode="Externa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B0PT7BUAwH0" TargetMode="Externa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5414" y="1029288"/>
            <a:ext cx="888117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Gweithgareddau</a:t>
            </a:r>
            <a:r>
              <a:rPr lang="en-US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r>
              <a:rPr lang="en-US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  <a:endParaRPr lang="en-GB" sz="6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9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035BDC-7BE0-76A1-DEF8-11B5C3B75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537" y="1959965"/>
            <a:ext cx="2961957" cy="2938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DC4027-6B90-08B7-354E-355589230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905" y="670615"/>
            <a:ext cx="2961956" cy="49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F308-5277-A239-0006-CACB07DDD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45" y="986482"/>
            <a:ext cx="3784360" cy="3747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B0D0E-A010-26B5-6130-331214535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99" y="1391315"/>
            <a:ext cx="2961957" cy="29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6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515762" y="1634769"/>
            <a:ext cx="6096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Corff</a:t>
            </a:r>
            <a:r>
              <a:rPr lang="en-GB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Hawliau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04C5B-C0C7-B9CD-53C9-68C257619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/>
          <a:stretch/>
        </p:blipFill>
        <p:spPr bwMode="auto">
          <a:xfrm>
            <a:off x="7611762" y="939114"/>
            <a:ext cx="3097323" cy="3616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499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7D329-7180-F07A-9F01-7F250A2E9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/>
          <a:stretch/>
        </p:blipFill>
        <p:spPr bwMode="auto">
          <a:xfrm>
            <a:off x="481914" y="654908"/>
            <a:ext cx="4345355" cy="5073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DAB87-F668-7E85-3EE8-A36E3315B653}"/>
              </a:ext>
            </a:extLst>
          </p:cNvPr>
          <p:cNvSpPr txBox="1"/>
          <p:nvPr/>
        </p:nvSpPr>
        <p:spPr>
          <a:xfrm>
            <a:off x="5382870" y="1180755"/>
            <a:ext cx="6327216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Beth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angen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blant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dyfu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fyny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hapus,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iach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ddiogel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GB" sz="32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Ysgrifennwch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a/neu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darluniwch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eich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atebion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i'r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corff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0D6D6-ADE1-0116-97D1-0902019FA7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38384">
            <a:off x="3614733" y="1746650"/>
            <a:ext cx="1058470" cy="1104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52D99-0535-02B8-F5CA-C507472EAF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66986">
            <a:off x="1995190" y="1127307"/>
            <a:ext cx="638053" cy="913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838B8F-674B-88E4-1FA5-2ED97017A52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13385">
            <a:off x="1910289" y="3988483"/>
            <a:ext cx="378712" cy="746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BAAC1-ECE6-CF5E-4121-587AA33C94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36496">
            <a:off x="2196225" y="3531198"/>
            <a:ext cx="502592" cy="423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1E748C-C80E-E7BA-C66C-314DC0BC896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49879">
            <a:off x="3342076" y="4782918"/>
            <a:ext cx="472824" cy="4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4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5DAB87-F668-7E85-3EE8-A36E3315B653}"/>
              </a:ext>
            </a:extLst>
          </p:cNvPr>
          <p:cNvSpPr txBox="1"/>
          <p:nvPr/>
        </p:nvSpPr>
        <p:spPr>
          <a:xfrm>
            <a:off x="5197270" y="882952"/>
            <a:ext cx="6658952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Allwch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gysylltu’r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rydych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wedi’i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rhoi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i’ch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corff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â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hawliau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plant?</a:t>
            </a:r>
          </a:p>
          <a:p>
            <a:pPr>
              <a:lnSpc>
                <a:spcPct val="150000"/>
              </a:lnSpc>
            </a:pPr>
            <a:endParaRPr lang="en-GB" sz="3200" dirty="0">
              <a:effectLst/>
              <a:latin typeface="VAG Rounded Std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Defnyddiwch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y poster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hawliau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wneud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hyn</a:t>
            </a:r>
            <a:r>
              <a:rPr lang="en-GB" sz="3200" dirty="0">
                <a:effectLst/>
                <a:latin typeface="VAG Rounded Std Ligh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D90174-449B-E5F9-8CAB-21262B4F09DB}"/>
              </a:ext>
            </a:extLst>
          </p:cNvPr>
          <p:cNvSpPr txBox="1"/>
          <p:nvPr/>
        </p:nvSpPr>
        <p:spPr>
          <a:xfrm>
            <a:off x="425738" y="6109339"/>
            <a:ext cx="391148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err="1"/>
              <a:t>Cliciwch</a:t>
            </a:r>
            <a:r>
              <a:rPr lang="en-GB" dirty="0"/>
              <a:t> </a:t>
            </a:r>
            <a:r>
              <a:rPr lang="en-GB" dirty="0">
                <a:hlinkClick r:id="rId3"/>
              </a:rPr>
              <a:t>yma</a:t>
            </a:r>
            <a:r>
              <a:rPr lang="en-GB" dirty="0"/>
              <a:t> i weld Poster Hawliau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E3D89-0242-D6DE-69A7-8C08A5D361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/>
          <a:stretch/>
        </p:blipFill>
        <p:spPr bwMode="auto">
          <a:xfrm>
            <a:off x="255814" y="691979"/>
            <a:ext cx="4345355" cy="5073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83D31D-7338-CD32-6957-36F20B9C4B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38384">
            <a:off x="3570934" y="3487718"/>
            <a:ext cx="1058470" cy="1104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8AFD8-E4E2-031D-EB40-F7E2FDB7E55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66986">
            <a:off x="1769091" y="1236641"/>
            <a:ext cx="638053" cy="913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CC5A1-080C-0737-375B-58E4E87A338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13385">
            <a:off x="1684189" y="4025554"/>
            <a:ext cx="378712" cy="746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79C196-5B97-AE1B-9D82-0B00067DEF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36496">
            <a:off x="1970125" y="3568269"/>
            <a:ext cx="502592" cy="423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D92428-098D-9C94-02F9-7E718C3116B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49879">
            <a:off x="3115976" y="4819989"/>
            <a:ext cx="472824" cy="482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C296BB-BD40-33A5-9D16-86F0A150A565}"/>
              </a:ext>
            </a:extLst>
          </p:cNvPr>
          <p:cNvSpPr txBox="1"/>
          <p:nvPr/>
        </p:nvSpPr>
        <p:spPr>
          <a:xfrm rot="1065643">
            <a:off x="1952846" y="1211878"/>
            <a:ext cx="1186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Article 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AF37A-C2E3-AC05-2362-4D9146249434}"/>
              </a:ext>
            </a:extLst>
          </p:cNvPr>
          <p:cNvSpPr txBox="1"/>
          <p:nvPr/>
        </p:nvSpPr>
        <p:spPr>
          <a:xfrm rot="20773506">
            <a:off x="2715622" y="4398314"/>
            <a:ext cx="1186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Article 24</a:t>
            </a:r>
          </a:p>
        </p:txBody>
      </p:sp>
    </p:spTree>
    <p:extLst>
      <p:ext uri="{BB962C8B-B14F-4D97-AF65-F5344CB8AC3E}">
        <p14:creationId xmlns:p14="http://schemas.microsoft.com/office/powerpoint/2010/main" val="239831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334530" y="1248724"/>
            <a:ext cx="5572898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Hapus, </a:t>
            </a:r>
            <a:r>
              <a:rPr lang="en-US" sz="5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iach</a:t>
            </a:r>
            <a:r>
              <a:rPr lang="en-US" sz="5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5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diogel</a:t>
            </a:r>
            <a:endParaRPr lang="en-GB" sz="5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EDD9D-07EC-758F-69B0-4EE9E2DE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329" y="1449667"/>
            <a:ext cx="2468251" cy="24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857" y="4288171"/>
            <a:ext cx="1394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Hapus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8203" y="4323866"/>
            <a:ext cx="167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Iach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63237" y="4299217"/>
            <a:ext cx="1394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Diogel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78926-2CCD-03DB-BE37-3246BC615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07" y="1556367"/>
            <a:ext cx="2056621" cy="202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09DECC-7D29-6ECF-FA54-732561818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360" y="1556367"/>
            <a:ext cx="2593280" cy="2155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2A7EEA-6452-C33C-AF35-06D223025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412" y="1556367"/>
            <a:ext cx="2070583" cy="21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6" y="587460"/>
            <a:ext cx="10267405" cy="50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5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AutoShape 2" descr="Everything extra JK Rowling has revealed about Harry Potter | The  Independent | The Indepen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79" y="3670138"/>
            <a:ext cx="2742012" cy="2053862"/>
          </a:xfrm>
          <a:prstGeom prst="rect">
            <a:avLst/>
          </a:prstGeom>
        </p:spPr>
      </p:pic>
      <p:sp>
        <p:nvSpPr>
          <p:cNvPr id="6" name="AutoShape 6" descr="Herit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25"/>
          <a:stretch/>
        </p:blipFill>
        <p:spPr>
          <a:xfrm>
            <a:off x="9124831" y="3542754"/>
            <a:ext cx="3067169" cy="2280052"/>
          </a:xfrm>
          <a:prstGeom prst="rect">
            <a:avLst/>
          </a:prstGeom>
        </p:spPr>
      </p:pic>
      <p:sp>
        <p:nvSpPr>
          <p:cNvPr id="9" name="AutoShape 10" descr="Grinch -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Nemo (Finding Nemo) | Heroes Wiki | Fando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668" y="587185"/>
            <a:ext cx="3355842" cy="25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atilda (1996) - IMD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5" t="8477" r="20669" b="32447"/>
          <a:stretch/>
        </p:blipFill>
        <p:spPr bwMode="auto">
          <a:xfrm>
            <a:off x="3555423" y="880904"/>
            <a:ext cx="2961223" cy="4467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Paddington Bear Experien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21" y="557798"/>
            <a:ext cx="1954557" cy="30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inch Dust Recipe For Your Christmas Eve Box Plus A Free Printable - Mama  Bear Wooten | Christmas wallpaper, Wallpaper iphone christmas, Grinch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4"/>
          <a:stretch/>
        </p:blipFill>
        <p:spPr bwMode="auto">
          <a:xfrm>
            <a:off x="6744991" y="984933"/>
            <a:ext cx="1951215" cy="488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44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vTChQ6-yw7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1782" y="162045"/>
            <a:ext cx="11680141" cy="65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2276-509E-14E1-2A19-532F1985150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04158" y="606575"/>
            <a:ext cx="8736920" cy="605971"/>
          </a:xfrm>
        </p:spPr>
        <p:txBody>
          <a:bodyPr>
            <a:norm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Trosolwg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gweithgareddau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78ACD8-666E-00C8-4A64-4C4132969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511077"/>
              </p:ext>
            </p:extLst>
          </p:nvPr>
        </p:nvGraphicFramePr>
        <p:xfrm>
          <a:off x="443518" y="1253551"/>
          <a:ext cx="11063949" cy="4350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64634">
                  <a:extLst>
                    <a:ext uri="{9D8B030D-6E8A-4147-A177-3AD203B41FA5}">
                      <a16:colId xmlns:a16="http://schemas.microsoft.com/office/drawing/2014/main" val="815973557"/>
                    </a:ext>
                  </a:extLst>
                </a:gridCol>
                <a:gridCol w="4399315">
                  <a:extLst>
                    <a:ext uri="{9D8B030D-6E8A-4147-A177-3AD203B41FA5}">
                      <a16:colId xmlns:a16="http://schemas.microsoft.com/office/drawing/2014/main" val="3740717762"/>
                    </a:ext>
                  </a:extLst>
                </a:gridCol>
              </a:tblGrid>
              <a:tr h="306549">
                <a:tc>
                  <a:txBody>
                    <a:bodyPr/>
                    <a:lstStyle/>
                    <a:p>
                      <a:r>
                        <a:rPr lang="en-GB" b="1" dirty="0" err="1"/>
                        <a:t>Gweithgaredd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Sleid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147923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Fideo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Hawliau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67844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Fideo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Gomisiynydd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Plant Cymru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424335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Angen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neu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eisiau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928548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Corff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Hawliau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706476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Hapus,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iach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diogel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389219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Ysgol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freuddwydion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946444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Ynys Hawliau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82482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‘Chatterbox’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hawliau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042391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Helfa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Hawliau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88536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Freeze 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999994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Bingo Hawliau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42178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Hawliau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29439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Teimlo’n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bryderus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069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22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041796" y="1354908"/>
            <a:ext cx="571735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Ysgol </a:t>
            </a:r>
            <a:r>
              <a:rPr lang="en-US" sz="5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US" sz="5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freuddwydion</a:t>
            </a:r>
            <a:endParaRPr lang="en-GB" sz="5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06155-E41F-FBAF-0CE7-946ED8E1E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146" y="1458868"/>
            <a:ext cx="3995642" cy="27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0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>
          <a:xfrm>
            <a:off x="3049270" y="728486"/>
            <a:ext cx="8280330" cy="4980335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None/>
            </a:pPr>
            <a:r>
              <a:rPr lang="pt-BR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Bydd angen: Poster hawliau, beiros, papur A3/A4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Enwch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ysgol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thynnwch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amlinelliad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ohoni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Dewiswch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rydych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chi'n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meddwl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sydd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bwysicaf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helpu'ch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ysgol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fod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Meddyliwch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5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rheol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bydd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sicrhau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plentyn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teimlo'n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hapus,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ddiogel</a:t>
            </a:r>
            <a:endParaRPr lang="en-U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Dyluniwch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arlumiwch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Ysgol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ddangos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glir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bydd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derbyn</a:t>
            </a: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5 </a:t>
            </a:r>
            <a:r>
              <a:rPr lang="en-US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</a:t>
            </a:r>
            <a:endParaRPr lang="en-GB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BFBE0-69CA-834A-AF1D-BC8F781F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00" y="828088"/>
            <a:ext cx="1162195" cy="1198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DAA2C-4D46-F87D-5B60-0241236F3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58" y="4138766"/>
            <a:ext cx="1285103" cy="1285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1C411-57B3-AB53-F3FF-A53279B12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70" y="2493449"/>
            <a:ext cx="1656854" cy="1290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981920-6EAE-EC20-4BCA-2C86FB170A1B}"/>
              </a:ext>
            </a:extLst>
          </p:cNvPr>
          <p:cNvSpPr txBox="1"/>
          <p:nvPr/>
        </p:nvSpPr>
        <p:spPr>
          <a:xfrm>
            <a:off x="316182" y="6197859"/>
            <a:ext cx="391148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err="1"/>
              <a:t>Cliciwch</a:t>
            </a:r>
            <a:r>
              <a:rPr lang="en-GB" dirty="0"/>
              <a:t> </a:t>
            </a:r>
            <a:r>
              <a:rPr lang="en-GB" dirty="0">
                <a:hlinkClick r:id="rId6"/>
              </a:rPr>
              <a:t>yma</a:t>
            </a:r>
            <a:r>
              <a:rPr lang="en-GB" dirty="0"/>
              <a:t> i weld Poster Hawliau</a:t>
            </a:r>
          </a:p>
        </p:txBody>
      </p:sp>
    </p:spTree>
    <p:extLst>
      <p:ext uri="{BB962C8B-B14F-4D97-AF65-F5344CB8AC3E}">
        <p14:creationId xmlns:p14="http://schemas.microsoft.com/office/powerpoint/2010/main" val="3432111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86" t="1747" r="2420" b="3700"/>
          <a:stretch/>
        </p:blipFill>
        <p:spPr>
          <a:xfrm>
            <a:off x="2438400" y="568411"/>
            <a:ext cx="7315200" cy="50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273486" y="1803095"/>
            <a:ext cx="568028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Ynys </a:t>
            </a:r>
            <a:r>
              <a:rPr lang="en-US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endParaRPr lang="en-GB" sz="6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5DD5F-C30C-1BEE-C03D-EB7D2B049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507" y="1106959"/>
            <a:ext cx="3279789" cy="32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2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436" t="17350" r="25513" b="10171"/>
          <a:stretch/>
        </p:blipFill>
        <p:spPr>
          <a:xfrm>
            <a:off x="140676" y="105063"/>
            <a:ext cx="11804397" cy="65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90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663947"/>
            <a:ext cx="12192000" cy="11399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-1" y="0"/>
            <a:ext cx="12192001" cy="11399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1B033-8C94-F280-689C-27BD144E3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99" y="492919"/>
            <a:ext cx="1794032" cy="2346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D3758-AA74-BB09-3C76-98E72A9C7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099" y="473948"/>
            <a:ext cx="1794031" cy="2348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5D71F8-03FE-DC8A-EDF3-EBB81AE27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991" y="492919"/>
            <a:ext cx="1771662" cy="2307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D05FA-0C48-E2BC-9C55-4B2D6DC75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769" y="492919"/>
            <a:ext cx="1782278" cy="2321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D129-2BB2-6C5C-1562-336DFCCBF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0465" y="492919"/>
            <a:ext cx="1782277" cy="2326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A13FB7-A120-5912-B1E4-C92A8966B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8244" y="492918"/>
            <a:ext cx="1782278" cy="23327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3E60D2-802A-6F4E-B5B9-EE90B2EA9E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051"/>
          <a:stretch/>
        </p:blipFill>
        <p:spPr>
          <a:xfrm>
            <a:off x="136382" y="3643560"/>
            <a:ext cx="1815727" cy="23338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344679-922A-97BD-0EF0-12AE9C60B4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0153" y="3621934"/>
            <a:ext cx="1803116" cy="2355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1BDD4A-6439-AE9A-5640-0572864ACD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7855" y="3622773"/>
            <a:ext cx="1803115" cy="2372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29F443-FB9E-BE8E-CA20-83A53026B2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9806" y="3645891"/>
            <a:ext cx="1803115" cy="23540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05C163D-B5C2-1D09-8786-C26BF28B93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0230" y="3620904"/>
            <a:ext cx="1791301" cy="23564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C983E8-FC25-3C99-CBF4-64D594BFB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48244" y="3619624"/>
            <a:ext cx="1791302" cy="23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97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32" y="5578997"/>
            <a:ext cx="11932488" cy="1076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9207" y="152400"/>
            <a:ext cx="11932488" cy="1076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79896" y="2731311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£15,000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513950" y="2767892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£8,000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8625224" y="274988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£15,000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6565009" y="2744440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£18,000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4489869" y="274988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£12,000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10540928" y="2745398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£16,000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479896" y="616927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£35,000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513950" y="616927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£18,000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6608559" y="616927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£15,000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4503717" y="616927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£35,000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10516712" y="616927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£25,000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8573916" y="6169276"/>
            <a:ext cx="1145893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£12,000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F76D4-AABC-09EE-27B5-05BB035C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27" y="324918"/>
            <a:ext cx="1778284" cy="2326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4E424-8939-5560-981F-CCF871990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526" y="305947"/>
            <a:ext cx="1778285" cy="2327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AF588-D89E-394D-66E1-A1CA23698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972" y="324918"/>
            <a:ext cx="1756111" cy="2286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5C77D-183C-2022-99C8-952738461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436" y="324919"/>
            <a:ext cx="1766633" cy="2300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0EA61F-3978-1C8B-D664-F5D7FDA00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5135" y="324919"/>
            <a:ext cx="1766632" cy="2306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719DD1-F789-BE06-7AF7-AF686D126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2912" y="324918"/>
            <a:ext cx="1766634" cy="2312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40605B-717A-D712-34B6-118356C925E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051"/>
          <a:stretch/>
        </p:blipFill>
        <p:spPr>
          <a:xfrm>
            <a:off x="198376" y="3741856"/>
            <a:ext cx="1778284" cy="22857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84D8D1-1C80-DBCD-5C46-23F942C46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1249" y="3720676"/>
            <a:ext cx="1765932" cy="23068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CE7A23-661B-F5C3-83FC-C03B29F43A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8952" y="3721856"/>
            <a:ext cx="1765932" cy="2323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E69E-D5D3-1353-920D-94E6112D6E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0903" y="3744604"/>
            <a:ext cx="1765932" cy="23055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0E0F71-81EF-EFB1-4B77-FA8A2D452A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0486" y="3719666"/>
            <a:ext cx="1754362" cy="2307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97A97C-C65D-9FF1-C2E1-E4DDDA5A88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08499" y="3717896"/>
            <a:ext cx="1754363" cy="22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04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4727" y="717360"/>
            <a:ext cx="8909221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Meddyliwch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sydd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blant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ynys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ddylai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plant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fyw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ynys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Trafodwch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grwpiau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rhannwch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ynys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yw’r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ynys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gorau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*Her*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Dewiswch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hawl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ychwanegol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sydd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rhestru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hawl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ychwanegol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ydych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wedi'i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ddewis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Pam?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DE686-5075-DAC5-CE63-285B330A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52" y="717360"/>
            <a:ext cx="1990539" cy="195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A1146-FE0B-EEE0-864A-A4D228AFD3E6}"/>
              </a:ext>
            </a:extLst>
          </p:cNvPr>
          <p:cNvSpPr txBox="1"/>
          <p:nvPr/>
        </p:nvSpPr>
        <p:spPr>
          <a:xfrm>
            <a:off x="377966" y="6140640"/>
            <a:ext cx="391148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err="1"/>
              <a:t>Cliciwch</a:t>
            </a:r>
            <a:r>
              <a:rPr lang="en-GB" dirty="0"/>
              <a:t> </a:t>
            </a:r>
            <a:r>
              <a:rPr lang="en-GB" dirty="0">
                <a:hlinkClick r:id="rId4"/>
              </a:rPr>
              <a:t>yma</a:t>
            </a:r>
            <a:r>
              <a:rPr lang="en-GB" dirty="0"/>
              <a:t> i weld Poster Hawliau</a:t>
            </a:r>
          </a:p>
        </p:txBody>
      </p:sp>
    </p:spTree>
    <p:extLst>
      <p:ext uri="{BB962C8B-B14F-4D97-AF65-F5344CB8AC3E}">
        <p14:creationId xmlns:p14="http://schemas.microsoft.com/office/powerpoint/2010/main" val="3598904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949927" y="1922764"/>
            <a:ext cx="7311371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‘Chatter box’ </a:t>
            </a:r>
            <a:r>
              <a:rPr lang="en-US" sz="54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endParaRPr lang="en-GB" sz="5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atterbox or Fortune Teller,Cootie Catcher Template,Origami Flip ...">
            <a:extLst>
              <a:ext uri="{FF2B5EF4-FFF2-40B4-BE49-F238E27FC236}">
                <a16:creationId xmlns:a16="http://schemas.microsoft.com/office/drawing/2014/main" id="{C4BC27A1-35C5-0E4B-8E3F-2D9A78F7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t="16309" r="11994" b="15529"/>
          <a:stretch/>
        </p:blipFill>
        <p:spPr bwMode="auto">
          <a:xfrm>
            <a:off x="8100660" y="1675628"/>
            <a:ext cx="2439654" cy="227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23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84503"/>
              </p:ext>
            </p:extLst>
          </p:nvPr>
        </p:nvGraphicFramePr>
        <p:xfrm>
          <a:off x="481089" y="650449"/>
          <a:ext cx="3261069" cy="4954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1069">
                  <a:extLst>
                    <a:ext uri="{9D8B030D-6E8A-4147-A177-3AD203B41FA5}">
                      <a16:colId xmlns:a16="http://schemas.microsoft.com/office/drawing/2014/main" val="2700324686"/>
                    </a:ext>
                  </a:extLst>
                </a:gridCol>
              </a:tblGrid>
              <a:tr h="30681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981106"/>
                  </a:ext>
                </a:extLst>
              </a:tr>
              <a:tr h="1885965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err="1">
                          <a:latin typeface="VAGRounded Lt" panose="00000400000000000000" pitchFamily="2" charset="0"/>
                        </a:rPr>
                        <a:t>Comisiynydd</a:t>
                      </a:r>
                      <a:r>
                        <a:rPr lang="en-US" sz="2000" baseline="0" dirty="0">
                          <a:latin typeface="VAGRounded Lt" panose="00000400000000000000" pitchFamily="2" charset="0"/>
                        </a:rPr>
                        <a:t> Plant Cymru</a:t>
                      </a:r>
                      <a:endParaRPr lang="en-GB" sz="2000" dirty="0">
                        <a:latin typeface="VAGRounded Lt" panose="00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82461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294" r="27512"/>
          <a:stretch/>
        </p:blipFill>
        <p:spPr>
          <a:xfrm>
            <a:off x="741597" y="769192"/>
            <a:ext cx="2740052" cy="2768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E1E418-530B-1315-D1DF-04681B5D712C}"/>
              </a:ext>
            </a:extLst>
          </p:cNvPr>
          <p:cNvSpPr txBox="1"/>
          <p:nvPr/>
        </p:nvSpPr>
        <p:spPr>
          <a:xfrm>
            <a:off x="4115502" y="1234743"/>
            <a:ext cx="74069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VAGRounded Lt" panose="00000400000000000000" pitchFamily="2" charset="0"/>
              </a:rPr>
              <a:t>Dyma</a:t>
            </a:r>
            <a:r>
              <a:rPr lang="en-US" sz="2800" dirty="0">
                <a:latin typeface="VAGRounded Lt" panose="00000400000000000000" pitchFamily="2" charset="0"/>
              </a:rPr>
              <a:t> Rocio. </a:t>
            </a:r>
          </a:p>
          <a:p>
            <a:endParaRPr lang="en-US" sz="2800" dirty="0">
              <a:latin typeface="VAGRounded Lt" panose="00000400000000000000" pitchFamily="2" charset="0"/>
            </a:endParaRPr>
          </a:p>
          <a:p>
            <a:r>
              <a:rPr lang="en-US" sz="2800" dirty="0">
                <a:latin typeface="VAGRounded Lt" panose="00000400000000000000" pitchFamily="2" charset="0"/>
              </a:rPr>
              <a:t>Rocio </a:t>
            </a:r>
            <a:r>
              <a:rPr lang="en-US" sz="2800" dirty="0" err="1">
                <a:latin typeface="VAGRounded Lt" panose="00000400000000000000" pitchFamily="2" charset="0"/>
              </a:rPr>
              <a:t>ydy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Comisiynydd</a:t>
            </a:r>
            <a:r>
              <a:rPr lang="en-US" sz="2800" dirty="0">
                <a:latin typeface="VAGRounded Lt" panose="00000400000000000000" pitchFamily="2" charset="0"/>
              </a:rPr>
              <a:t> Plant </a:t>
            </a:r>
            <a:r>
              <a:rPr lang="en-US" sz="2800" dirty="0" err="1">
                <a:latin typeface="VAGRounded Lt" panose="00000400000000000000" pitchFamily="2" charset="0"/>
              </a:rPr>
              <a:t>Cymru</a:t>
            </a:r>
            <a:r>
              <a:rPr lang="en-US" sz="2800" dirty="0">
                <a:latin typeface="VAGRounded Lt" panose="00000400000000000000" pitchFamily="2" charset="0"/>
              </a:rPr>
              <a:t>.</a:t>
            </a:r>
          </a:p>
          <a:p>
            <a:endParaRPr lang="en-US" sz="2800" dirty="0">
              <a:latin typeface="VAGRounded Lt" panose="00000400000000000000" pitchFamily="2" charset="0"/>
            </a:endParaRPr>
          </a:p>
          <a:p>
            <a:r>
              <a:rPr lang="en-US" sz="2800" dirty="0" err="1">
                <a:latin typeface="VAGRounded Lt" panose="00000400000000000000" pitchFamily="2" charset="0"/>
              </a:rPr>
              <a:t>Swydd</a:t>
            </a:r>
            <a:r>
              <a:rPr lang="en-US" sz="2800" dirty="0">
                <a:latin typeface="VAGRounded Lt" panose="00000400000000000000" pitchFamily="2" charset="0"/>
              </a:rPr>
              <a:t> Rocio </a:t>
            </a:r>
            <a:r>
              <a:rPr lang="en-US" sz="2800" dirty="0" err="1">
                <a:latin typeface="VAGRounded Lt" panose="00000400000000000000" pitchFamily="2" charset="0"/>
              </a:rPr>
              <a:t>ydy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sicrhau</a:t>
            </a:r>
            <a:r>
              <a:rPr lang="en-US" sz="2800" dirty="0">
                <a:latin typeface="VAGRounded Lt" panose="00000400000000000000" pitchFamily="2" charset="0"/>
              </a:rPr>
              <a:t> bod </a:t>
            </a:r>
            <a:r>
              <a:rPr lang="en-US" sz="2800" dirty="0" err="1">
                <a:latin typeface="VAGRounded Lt" panose="00000400000000000000" pitchFamily="2" charset="0"/>
              </a:rPr>
              <a:t>pob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plentyn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yng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Nghymru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yn</a:t>
            </a:r>
            <a:r>
              <a:rPr lang="en-US" sz="2800" dirty="0">
                <a:latin typeface="VAGRounded Lt" panose="00000400000000000000" pitchFamily="2" charset="0"/>
              </a:rPr>
              <a:t> deal </a:t>
            </a:r>
            <a:r>
              <a:rPr lang="en-US" sz="2800" dirty="0" err="1">
                <a:latin typeface="VAGRounded Lt" panose="00000400000000000000" pitchFamily="2" charset="0"/>
              </a:rPr>
              <a:t>eu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hawliau</a:t>
            </a:r>
            <a:r>
              <a:rPr lang="en-US" sz="2800" dirty="0">
                <a:latin typeface="VAGRounded Lt" panose="00000400000000000000" pitchFamily="2" charset="0"/>
              </a:rPr>
              <a:t> ac </a:t>
            </a:r>
            <a:r>
              <a:rPr lang="en-US" sz="2800" dirty="0" err="1">
                <a:latin typeface="VAGRounded Lt" panose="00000400000000000000" pitchFamily="2" charset="0"/>
              </a:rPr>
              <a:t>yn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derbyn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eu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hawliau</a:t>
            </a:r>
            <a:r>
              <a:rPr lang="en-US" sz="2800" dirty="0">
                <a:latin typeface="VAGRounded Lt" panose="00000400000000000000" pitchFamily="2" charset="0"/>
              </a:rPr>
              <a:t>.</a:t>
            </a:r>
          </a:p>
          <a:p>
            <a:endParaRPr lang="en-US" sz="2800" dirty="0">
              <a:latin typeface="VAGRounded Lt" panose="00000400000000000000" pitchFamily="2" charset="0"/>
            </a:endParaRPr>
          </a:p>
          <a:p>
            <a:r>
              <a:rPr lang="en-US" sz="2800" dirty="0">
                <a:latin typeface="VAGRounded Lt" panose="00000400000000000000" pitchFamily="2" charset="0"/>
              </a:rPr>
              <a:t>Mae </a:t>
            </a:r>
            <a:r>
              <a:rPr lang="en-US" sz="2800" dirty="0" err="1">
                <a:latin typeface="VAGRounded Lt" panose="00000400000000000000" pitchFamily="2" charset="0"/>
              </a:rPr>
              <a:t>hi’n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gwneud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hyn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trwy</a:t>
            </a:r>
            <a:r>
              <a:rPr lang="en-US" sz="2800" dirty="0">
                <a:latin typeface="VAGRounded Lt" panose="00000400000000000000" pitchFamily="2" charset="0"/>
              </a:rPr>
              <a:t> 4 </a:t>
            </a:r>
            <a:r>
              <a:rPr lang="en-US" sz="2800" dirty="0" err="1">
                <a:latin typeface="VAGRounded Lt" panose="00000400000000000000" pitchFamily="2" charset="0"/>
              </a:rPr>
              <a:t>ffordd</a:t>
            </a:r>
            <a:r>
              <a:rPr lang="en-US" sz="2800" dirty="0">
                <a:latin typeface="VAGRounded Lt" panose="00000400000000000000" pitchFamily="2" charset="0"/>
              </a:rPr>
              <a:t> </a:t>
            </a:r>
            <a:r>
              <a:rPr lang="en-US" sz="2800" dirty="0" err="1">
                <a:latin typeface="VAGRounded Lt" panose="00000400000000000000" pitchFamily="2" charset="0"/>
              </a:rPr>
              <a:t>penodol</a:t>
            </a:r>
            <a:r>
              <a:rPr lang="en-US" sz="2800" dirty="0">
                <a:latin typeface="VAGRounded Lt" panose="000004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461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2" title="Beth yw hawliau plant?">
            <a:hlinkClick r:id="" action="ppaction://media"/>
            <a:extLst>
              <a:ext uri="{FF2B5EF4-FFF2-40B4-BE49-F238E27FC236}">
                <a16:creationId xmlns:a16="http://schemas.microsoft.com/office/drawing/2014/main" id="{A79951B5-4442-2E95-37A3-4BA404E1FB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9387" y="504421"/>
            <a:ext cx="9207470" cy="519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95" y="1068160"/>
            <a:ext cx="2676365" cy="2078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804" y="866092"/>
            <a:ext cx="2624678" cy="2280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376" y="670992"/>
            <a:ext cx="2862605" cy="2475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22" y="667650"/>
            <a:ext cx="2341380" cy="24791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B1B4E-8883-FB86-3F02-07C8ABAD7A2B}"/>
              </a:ext>
            </a:extLst>
          </p:cNvPr>
          <p:cNvSpPr txBox="1"/>
          <p:nvPr/>
        </p:nvSpPr>
        <p:spPr>
          <a:xfrm>
            <a:off x="9190676" y="3489697"/>
            <a:ext cx="23568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b="1" dirty="0" err="1">
                <a:latin typeface="VAGRounded Lt" panose="00000400000000000000" pitchFamily="2" charset="0"/>
              </a:rPr>
              <a:t>Herio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pobl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i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wneud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bywyd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yn</a:t>
            </a:r>
            <a:r>
              <a:rPr lang="en-GB" dirty="0">
                <a:latin typeface="VAGRounded Lt" panose="00000400000000000000" pitchFamily="2" charset="0"/>
              </a:rPr>
              <a:t> well </a:t>
            </a:r>
            <a:r>
              <a:rPr lang="en-GB" dirty="0" err="1">
                <a:latin typeface="VAGRounded Lt" panose="00000400000000000000" pitchFamily="2" charset="0"/>
              </a:rPr>
              <a:t>i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blant</a:t>
            </a:r>
            <a:r>
              <a:rPr lang="en-GB" dirty="0">
                <a:latin typeface="VAGRounded Lt" panose="00000400000000000000" pitchFamily="2" charset="0"/>
              </a:rPr>
              <a:t> a </a:t>
            </a:r>
            <a:r>
              <a:rPr lang="en-GB" dirty="0" err="1">
                <a:latin typeface="VAGRounded Lt" panose="00000400000000000000" pitchFamily="2" charset="0"/>
              </a:rPr>
              <a:t>phobl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ifanc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Cymru</a:t>
            </a:r>
            <a:r>
              <a:rPr lang="en-GB" dirty="0">
                <a:latin typeface="VAGRounded Lt" panose="00000400000000000000" pitchFamily="2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9A7FC-BDE2-B456-FC3B-24B7D2B925C7}"/>
              </a:ext>
            </a:extLst>
          </p:cNvPr>
          <p:cNvSpPr txBox="1"/>
          <p:nvPr/>
        </p:nvSpPr>
        <p:spPr>
          <a:xfrm>
            <a:off x="3314419" y="3489697"/>
            <a:ext cx="211136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dirty="0" err="1">
                <a:latin typeface="VAGRounded Lt" panose="00000400000000000000" pitchFamily="2" charset="0"/>
              </a:rPr>
              <a:t>Yn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codi</a:t>
            </a:r>
            <a:r>
              <a:rPr lang="en-GB" b="1" dirty="0">
                <a:latin typeface="VAGRounded Lt" panose="00000400000000000000" pitchFamily="2" charset="0"/>
              </a:rPr>
              <a:t> </a:t>
            </a:r>
            <a:r>
              <a:rPr lang="en-GB" b="1" dirty="0" err="1">
                <a:latin typeface="VAGRounded Lt" panose="00000400000000000000" pitchFamily="2" charset="0"/>
              </a:rPr>
              <a:t>llais</a:t>
            </a:r>
            <a:r>
              <a:rPr lang="en-GB" b="1" dirty="0">
                <a:latin typeface="VAGRounded Lt" panose="00000400000000000000" pitchFamily="2" charset="0"/>
              </a:rPr>
              <a:t> </a:t>
            </a:r>
            <a:r>
              <a:rPr lang="en-GB" dirty="0">
                <a:latin typeface="VAGRounded Lt" panose="00000400000000000000" pitchFamily="2" charset="0"/>
              </a:rPr>
              <a:t>am y </a:t>
            </a:r>
            <a:r>
              <a:rPr lang="en-GB" dirty="0" err="1">
                <a:latin typeface="VAGRounded Lt" panose="00000400000000000000" pitchFamily="2" charset="0"/>
              </a:rPr>
              <a:t>pethau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sydd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angen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arnat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ti</a:t>
            </a:r>
            <a:r>
              <a:rPr lang="en-GB" dirty="0">
                <a:latin typeface="VAGRounded Lt" panose="00000400000000000000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73FED-BD58-52C5-DA76-46FFBA556E87}"/>
              </a:ext>
            </a:extLst>
          </p:cNvPr>
          <p:cNvSpPr txBox="1"/>
          <p:nvPr/>
        </p:nvSpPr>
        <p:spPr>
          <a:xfrm>
            <a:off x="379442" y="3489697"/>
            <a:ext cx="24031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b="1" dirty="0" err="1">
                <a:latin typeface="VAGRounded Lt" panose="00000400000000000000" pitchFamily="2" charset="0"/>
              </a:rPr>
              <a:t>Gwrando</a:t>
            </a:r>
            <a:r>
              <a:rPr lang="en-GB" b="1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ar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blant</a:t>
            </a:r>
            <a:r>
              <a:rPr lang="en-GB" dirty="0">
                <a:latin typeface="VAGRounded Lt" panose="00000400000000000000" pitchFamily="2" charset="0"/>
              </a:rPr>
              <a:t> a </a:t>
            </a:r>
            <a:r>
              <a:rPr lang="en-GB" dirty="0" err="1">
                <a:latin typeface="VAGRounded Lt" panose="00000400000000000000" pitchFamily="2" charset="0"/>
              </a:rPr>
              <a:t>phobl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ifanc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i</a:t>
            </a:r>
            <a:r>
              <a:rPr lang="en-GB" dirty="0">
                <a:latin typeface="VAGRounded Lt" panose="00000400000000000000" pitchFamily="2" charset="0"/>
              </a:rPr>
              <a:t> weld </a:t>
            </a:r>
            <a:r>
              <a:rPr lang="en-GB" dirty="0" err="1">
                <a:latin typeface="VAGRounded Lt" panose="00000400000000000000" pitchFamily="2" charset="0"/>
              </a:rPr>
              <a:t>beth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angen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arnoch</a:t>
            </a:r>
            <a:r>
              <a:rPr lang="en-GB" dirty="0">
                <a:latin typeface="VAGRounded Lt" panose="00000400000000000000" pitchFamily="2" charset="0"/>
              </a:rPr>
              <a:t> chi.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58EFAC-1D91-0A60-AB17-520970E98480}"/>
              </a:ext>
            </a:extLst>
          </p:cNvPr>
          <p:cNvSpPr txBox="1"/>
          <p:nvPr/>
        </p:nvSpPr>
        <p:spPr>
          <a:xfrm>
            <a:off x="5920280" y="3489697"/>
            <a:ext cx="2775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dirty="0" err="1">
                <a:latin typeface="VAGRounded Lt" panose="00000400000000000000" pitchFamily="2" charset="0"/>
              </a:rPr>
              <a:t>Yn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dy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b="1" dirty="0" err="1">
                <a:latin typeface="VAGRounded Lt" panose="00000400000000000000" pitchFamily="2" charset="0"/>
              </a:rPr>
              <a:t>helpu</a:t>
            </a:r>
            <a:r>
              <a:rPr lang="en-GB" dirty="0">
                <a:latin typeface="VAGRounded Lt" panose="00000400000000000000" pitchFamily="2" charset="0"/>
              </a:rPr>
              <a:t> di, </a:t>
            </a:r>
            <a:r>
              <a:rPr lang="en-GB" dirty="0" err="1">
                <a:latin typeface="VAGRounded Lt" panose="00000400000000000000" pitchFamily="2" charset="0"/>
              </a:rPr>
              <a:t>a’r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oedolion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sy’n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gofalu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amdanat</a:t>
            </a:r>
            <a:r>
              <a:rPr lang="en-GB" dirty="0">
                <a:latin typeface="VAGRounded Lt" panose="00000400000000000000" pitchFamily="2" charset="0"/>
              </a:rPr>
              <a:t>, </a:t>
            </a:r>
            <a:r>
              <a:rPr lang="en-GB" dirty="0" err="1">
                <a:latin typeface="VAGRounded Lt" panose="00000400000000000000" pitchFamily="2" charset="0"/>
              </a:rPr>
              <a:t>os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wyt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ti’n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teimlo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dy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fod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wedi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caewl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dy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drin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yn</a:t>
            </a:r>
            <a:r>
              <a:rPr lang="en-GB" dirty="0">
                <a:latin typeface="VAGRounded Lt" panose="00000400000000000000" pitchFamily="2" charset="0"/>
              </a:rPr>
              <a:t> </a:t>
            </a:r>
            <a:r>
              <a:rPr lang="en-GB" dirty="0" err="1">
                <a:latin typeface="VAGRounded Lt" panose="00000400000000000000" pitchFamily="2" charset="0"/>
              </a:rPr>
              <a:t>anheg</a:t>
            </a:r>
            <a:r>
              <a:rPr lang="en-GB" dirty="0">
                <a:latin typeface="VAGRounded L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83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49112" y="833928"/>
            <a:ext cx="7630251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Edrychwch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y poster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Dewiswch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hawl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sy'n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bwysig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 chi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Ysgrifennwch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nhw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lawr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73880-0C26-2F5A-4588-6A11F18CF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3496">
            <a:off x="423132" y="835233"/>
            <a:ext cx="2324374" cy="164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EE5A9C-43C8-D525-7366-9EAD7EE6E5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74685">
            <a:off x="2210098" y="2736802"/>
            <a:ext cx="1840597" cy="1551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E7DF0-8198-A031-477A-1841CA291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27"/>
          <a:stretch/>
        </p:blipFill>
        <p:spPr>
          <a:xfrm rot="21192858">
            <a:off x="398405" y="3917092"/>
            <a:ext cx="1646991" cy="154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35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What is a chatterbox? | Twinkl Teaching Wiki - Twinkl"/>
          <p:cNvSpPr>
            <a:spLocks noChangeAspect="1" noChangeArrowheads="1"/>
          </p:cNvSpPr>
          <p:nvPr/>
        </p:nvSpPr>
        <p:spPr bwMode="auto">
          <a:xfrm>
            <a:off x="155574" y="-144463"/>
            <a:ext cx="6412865" cy="64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410D05-60EA-95DE-47DC-525B41DD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59" y="177795"/>
            <a:ext cx="11405286" cy="65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01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BB8C90-02B0-8F52-EB7A-E4F91B60153F}"/>
              </a:ext>
            </a:extLst>
          </p:cNvPr>
          <p:cNvSpPr/>
          <p:nvPr/>
        </p:nvSpPr>
        <p:spPr>
          <a:xfrm>
            <a:off x="3008915" y="920292"/>
            <a:ext cx="8198663" cy="4305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Ysgrifennwch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tynnwch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swyddi'r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Comisiynydd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 4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sgwâr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uchaf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Ysgrifennwch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rifau'r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erthyglau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(yr 8 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ddewisoch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yr 8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triongl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Ysgrifennwch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tynnwch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lun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beth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yw'r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hynny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 dan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rif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yr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erthygl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B8504-9564-CDDE-65A3-F2D33817E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2" t="28829" r="5155" b="10811"/>
          <a:stretch/>
        </p:blipFill>
        <p:spPr>
          <a:xfrm>
            <a:off x="877329" y="2262995"/>
            <a:ext cx="1692876" cy="16203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C5AFB7-E078-1A1A-5A4E-FF28827C09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1" t="23975" b="6848"/>
          <a:stretch/>
        </p:blipFill>
        <p:spPr>
          <a:xfrm>
            <a:off x="877329" y="541211"/>
            <a:ext cx="1692876" cy="16204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CE6A2-9A09-D15E-4548-4E52FAB86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41" b="11171"/>
          <a:stretch/>
        </p:blipFill>
        <p:spPr>
          <a:xfrm>
            <a:off x="877329" y="4021720"/>
            <a:ext cx="1692876" cy="17061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962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828D-3347-1F8E-5EC3-DA688D531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2" t="28829" r="5155" b="10811"/>
          <a:stretch/>
        </p:blipFill>
        <p:spPr>
          <a:xfrm>
            <a:off x="4584226" y="1555061"/>
            <a:ext cx="3226783" cy="308849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09F7C5-3902-7313-5B53-B3DAA3B89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1" t="23975" b="6848"/>
          <a:stretch/>
        </p:blipFill>
        <p:spPr>
          <a:xfrm>
            <a:off x="663148" y="1555062"/>
            <a:ext cx="3226524" cy="30884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ECD04-B2F6-C637-7DBF-74332D3596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41" b="11171"/>
          <a:stretch/>
        </p:blipFill>
        <p:spPr>
          <a:xfrm>
            <a:off x="8505563" y="1555061"/>
            <a:ext cx="3064475" cy="308849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bg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1007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458097" y="1672718"/>
            <a:ext cx="7076694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Helfa</a:t>
            </a:r>
            <a:r>
              <a:rPr lang="en-US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endParaRPr lang="en-GB" sz="6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23BC5-EC54-842F-A0CA-BCCB15AF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404" y="1282133"/>
            <a:ext cx="2457091" cy="26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5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are the Features of a Good School Canteen | Versa Design">
            <a:extLst>
              <a:ext uri="{FF2B5EF4-FFF2-40B4-BE49-F238E27FC236}">
                <a16:creationId xmlns:a16="http://schemas.microsoft.com/office/drawing/2014/main" id="{31207917-677A-30E5-28E5-7A969BD3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54" y="586946"/>
            <a:ext cx="3150972" cy="2100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condary School Playground Markings | Hard Wearing &amp; Colourful Designs">
            <a:extLst>
              <a:ext uri="{FF2B5EF4-FFF2-40B4-BE49-F238E27FC236}">
                <a16:creationId xmlns:a16="http://schemas.microsoft.com/office/drawing/2014/main" id="{30672CB7-B052-78D6-4A29-6E899538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8" y="3292133"/>
            <a:ext cx="3196281" cy="2397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makes an inspiring school library? Top tips from Promote Your School |  BookTrust">
            <a:extLst>
              <a:ext uri="{FF2B5EF4-FFF2-40B4-BE49-F238E27FC236}">
                <a16:creationId xmlns:a16="http://schemas.microsoft.com/office/drawing/2014/main" id="{D1CE3664-C522-6E90-613C-77523281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67" y="722870"/>
            <a:ext cx="3734484" cy="2100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99186-E14D-C5B8-3299-4011EA839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1720">
            <a:off x="3942126" y="3570891"/>
            <a:ext cx="1995904" cy="2589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4D137-D7AE-3829-3E9C-0A461A7A3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47608">
            <a:off x="525788" y="771606"/>
            <a:ext cx="1795946" cy="2335866"/>
          </a:xfrm>
          <a:prstGeom prst="rect">
            <a:avLst/>
          </a:prstGeom>
        </p:spPr>
      </p:pic>
      <p:pic>
        <p:nvPicPr>
          <p:cNvPr id="2056" name="Picture 8" descr="Classroom - Wikipedia">
            <a:extLst>
              <a:ext uri="{FF2B5EF4-FFF2-40B4-BE49-F238E27FC236}">
                <a16:creationId xmlns:a16="http://schemas.microsoft.com/office/drawing/2014/main" id="{629EFEC2-2D3B-DBED-0FC4-EE1F2880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17" y="3196109"/>
            <a:ext cx="3196280" cy="239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8311F-3128-862D-A9B5-E14AB07E5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43885">
            <a:off x="9554409" y="3296676"/>
            <a:ext cx="1704579" cy="2204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033D9A-E0EC-7131-C6C5-8BA50E426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07837">
            <a:off x="6302251" y="430381"/>
            <a:ext cx="1718052" cy="22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83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189337" y="1837521"/>
            <a:ext cx="7076694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 frame</a:t>
            </a:r>
            <a:endParaRPr lang="en-GB" sz="6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B5DE1-5056-1C78-B407-8FADCB2C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24" y="1076066"/>
            <a:ext cx="3060127" cy="29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03966-5EEB-A1DF-7517-D824DB0F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7" y="1281744"/>
            <a:ext cx="2627153" cy="3408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86E51C-021D-75ED-49DE-855560349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587" y="1290031"/>
            <a:ext cx="2627153" cy="343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4CBBD-51AC-A5BE-0649-FD8FE85FB3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1"/>
          <a:stretch/>
        </p:blipFill>
        <p:spPr>
          <a:xfrm>
            <a:off x="6050043" y="1281744"/>
            <a:ext cx="2640154" cy="3406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554F77-63E0-C6BC-3822-E65055961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937" y="1290031"/>
            <a:ext cx="2660662" cy="34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9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157020" y="1736766"/>
            <a:ext cx="7076694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Bingo </a:t>
            </a:r>
            <a:r>
              <a:rPr lang="en-US" sz="60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endParaRPr lang="en-GB" sz="6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61FE1-7A38-C90D-ED76-1628AC901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978" y="1248724"/>
            <a:ext cx="3139151" cy="30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0PT7BUAwH0">
            <a:extLst>
              <a:ext uri="{FF2B5EF4-FFF2-40B4-BE49-F238E27FC236}">
                <a16:creationId xmlns:a16="http://schemas.microsoft.com/office/drawing/2014/main" id="{24748F8C-3F17-49A1-2440-B37C5CEDF1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5921" y="489857"/>
            <a:ext cx="9240157" cy="51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49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98FC78-2FCF-F359-62B1-1D2A4B579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05779"/>
              </p:ext>
            </p:extLst>
          </p:nvPr>
        </p:nvGraphicFramePr>
        <p:xfrm>
          <a:off x="2032001" y="719666"/>
          <a:ext cx="8125254" cy="4803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8418">
                  <a:extLst>
                    <a:ext uri="{9D8B030D-6E8A-4147-A177-3AD203B41FA5}">
                      <a16:colId xmlns:a16="http://schemas.microsoft.com/office/drawing/2014/main" val="2863788263"/>
                    </a:ext>
                  </a:extLst>
                </a:gridCol>
                <a:gridCol w="2708418">
                  <a:extLst>
                    <a:ext uri="{9D8B030D-6E8A-4147-A177-3AD203B41FA5}">
                      <a16:colId xmlns:a16="http://schemas.microsoft.com/office/drawing/2014/main" val="2635460162"/>
                    </a:ext>
                  </a:extLst>
                </a:gridCol>
                <a:gridCol w="2708418">
                  <a:extLst>
                    <a:ext uri="{9D8B030D-6E8A-4147-A177-3AD203B41FA5}">
                      <a16:colId xmlns:a16="http://schemas.microsoft.com/office/drawing/2014/main" val="3895276078"/>
                    </a:ext>
                  </a:extLst>
                </a:gridCol>
              </a:tblGrid>
              <a:tr h="160126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Article 31 - 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Article 3 – adults must do what's best for 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Article 14 - religion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671403"/>
                  </a:ext>
                </a:extLst>
              </a:tr>
              <a:tr h="1601268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834379"/>
                  </a:ext>
                </a:extLst>
              </a:tr>
              <a:tr h="1601268"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311354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CDC6C9F-A7E4-53D7-3060-C9C218DB4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48" y="3974139"/>
            <a:ext cx="1362700" cy="1296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8269F0-F833-38D3-C32B-BDB1AAD2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131" y="4110111"/>
            <a:ext cx="1546994" cy="1257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928B97-A95C-2997-856F-ABDD3AAD8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599" y="4110111"/>
            <a:ext cx="1531753" cy="12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31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EED1594-E757-8250-A99C-67CAFAAA28A6}"/>
              </a:ext>
            </a:extLst>
          </p:cNvPr>
          <p:cNvSpPr txBox="1"/>
          <p:nvPr/>
        </p:nvSpPr>
        <p:spPr>
          <a:xfrm>
            <a:off x="827902" y="519815"/>
            <a:ext cx="7076694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Hawliau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88711-17EF-7B6B-7C54-CEFC9B56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0852">
            <a:off x="295423" y="1964092"/>
            <a:ext cx="8671821" cy="4231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13394-3577-09AB-4A3F-AA440C23E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184">
            <a:off x="7518017" y="346326"/>
            <a:ext cx="4350514" cy="6165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41320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3C5D-658B-BF92-060F-7E96914E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4179" y="1229848"/>
            <a:ext cx="7703641" cy="830997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Teimlo’n</a:t>
            </a: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bryderus</a:t>
            </a: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6A41A-E5E3-2D6D-6C0B-2B482FA36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816" y="2320211"/>
            <a:ext cx="1906368" cy="20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6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C3FC45-47B6-2E8B-418C-389C1327A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146" y="1281841"/>
            <a:ext cx="5019707" cy="4294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A8D4A-1F3C-B211-BB81-A2B7CF9E3BC2}"/>
              </a:ext>
            </a:extLst>
          </p:cNvPr>
          <p:cNvSpPr txBox="1"/>
          <p:nvPr/>
        </p:nvSpPr>
        <p:spPr>
          <a:xfrm>
            <a:off x="421158" y="1935649"/>
            <a:ext cx="3261154" cy="219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Siaradwch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oedolyn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rydych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chi'n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ymddiried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ynddo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ysgol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7D5BB-4D61-741A-033C-9BD2397F48A1}"/>
              </a:ext>
            </a:extLst>
          </p:cNvPr>
          <p:cNvSpPr txBox="1"/>
          <p:nvPr/>
        </p:nvSpPr>
        <p:spPr>
          <a:xfrm>
            <a:off x="8605853" y="1935649"/>
            <a:ext cx="3261151" cy="219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Siaradwch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oedolyn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rydych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chi'n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ymddiried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ynddo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gartref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73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8476" y="3929450"/>
            <a:ext cx="11044880" cy="145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Ffoniwch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Childline – 0800 11 11</a:t>
            </a:r>
          </a:p>
          <a:p>
            <a:pPr>
              <a:lnSpc>
                <a:spcPct val="20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Cysylltwch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â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Swyddfa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Comisiynydd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Plant Cymru - 0808 801 1000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09F39-0A44-AA36-0686-09DF6F648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426" y="669184"/>
            <a:ext cx="1683147" cy="30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3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3454AC-BCF5-162C-B72E-CE141A0A9DBB}"/>
              </a:ext>
            </a:extLst>
          </p:cNvPr>
          <p:cNvSpPr txBox="1"/>
          <p:nvPr/>
        </p:nvSpPr>
        <p:spPr>
          <a:xfrm>
            <a:off x="1301288" y="629458"/>
            <a:ext cx="8881172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Angen</a:t>
            </a:r>
            <a:r>
              <a:rPr lang="en-US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 </a:t>
            </a:r>
            <a:r>
              <a:rPr lang="en-US" sz="6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eisiau</a:t>
            </a:r>
            <a:r>
              <a:rPr lang="en-US" sz="6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6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30191-E3C9-6E0A-523E-189FDADDB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743" y="2318397"/>
            <a:ext cx="1886262" cy="22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5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1FC4A4-DEB2-CB2F-C5A8-4F071E25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73" y="1121489"/>
            <a:ext cx="4034750" cy="4034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37A7A-8F48-A23A-67A0-74CD14662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98" y="1703790"/>
            <a:ext cx="2638934" cy="28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7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A90A2-5DE6-670A-6222-1BBD136CF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35" y="1025947"/>
            <a:ext cx="4070530" cy="4044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0C420A-4782-5E38-31A3-CF2ADF6D6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61" y="1584504"/>
            <a:ext cx="2961957" cy="29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641A6-E2BD-5458-996F-6B2B32EF9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53" y="1367315"/>
            <a:ext cx="3480572" cy="3617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F3289-5EC4-270A-C28A-47477BBAA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98" y="1703790"/>
            <a:ext cx="2638934" cy="28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346DF-99C2-25E1-18D1-C085432C9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98" y="1703790"/>
            <a:ext cx="2638934" cy="2831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38CED8-2EB7-441C-8F04-8F5640224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49" y="1164618"/>
            <a:ext cx="4501977" cy="38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Comm">
      <a:dk1>
        <a:sysClr val="windowText" lastClr="000000"/>
      </a:dk1>
      <a:lt1>
        <a:sysClr val="window" lastClr="FFFFFF"/>
      </a:lt1>
      <a:dk2>
        <a:srgbClr val="414042"/>
      </a:dk2>
      <a:lt2>
        <a:srgbClr val="ED1556"/>
      </a:lt2>
      <a:accent1>
        <a:srgbClr val="0072BC"/>
      </a:accent1>
      <a:accent2>
        <a:srgbClr val="FDB913"/>
      </a:accent2>
      <a:accent3>
        <a:srgbClr val="27AAE1"/>
      </a:accent3>
      <a:accent4>
        <a:srgbClr val="EE3D96"/>
      </a:accent4>
      <a:accent5>
        <a:srgbClr val="A978B4"/>
      </a:accent5>
      <a:accent6>
        <a:srgbClr val="B3D235"/>
      </a:accent6>
      <a:hlink>
        <a:srgbClr val="0563C1"/>
      </a:hlink>
      <a:folHlink>
        <a:srgbClr val="954F72"/>
      </a:folHlink>
    </a:clrScheme>
    <a:fontScheme name="CCom">
      <a:majorFont>
        <a:latin typeface="VAG Rounded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2018.potx" id="{B0D8CF57-D8FC-43EB-9088-CCE5842F2899}" vid="{29BCE122-BF80-41C0-B566-8E18204F2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a92cb3d6-694b-4915-be01-0dd97e9dbd9e" xsi:nil="true"/>
    <Has_Leaders_Only_SectionGroup xmlns="a92cb3d6-694b-4915-be01-0dd97e9dbd9e" xsi:nil="true"/>
    <Owner xmlns="a92cb3d6-694b-4915-be01-0dd97e9dbd9e">
      <UserInfo>
        <DisplayName/>
        <AccountId xsi:nil="true"/>
        <AccountType/>
      </UserInfo>
    </Owner>
    <Distribution_Groups xmlns="a92cb3d6-694b-4915-be01-0dd97e9dbd9e" xsi:nil="true"/>
    <AppVersion xmlns="a92cb3d6-694b-4915-be01-0dd97e9dbd9e" xsi:nil="true"/>
    <IsNotebookLocked xmlns="a92cb3d6-694b-4915-be01-0dd97e9dbd9e" xsi:nil="true"/>
    <Is_Collaboration_Space_Locked xmlns="a92cb3d6-694b-4915-be01-0dd97e9dbd9e" xsi:nil="true"/>
    <Teams_Channel_Section_Location xmlns="a92cb3d6-694b-4915-be01-0dd97e9dbd9e" xsi:nil="true"/>
    <Templates xmlns="a92cb3d6-694b-4915-be01-0dd97e9dbd9e" xsi:nil="true"/>
    <NotebookType xmlns="a92cb3d6-694b-4915-be01-0dd97e9dbd9e" xsi:nil="true"/>
    <LMS_Mappings xmlns="a92cb3d6-694b-4915-be01-0dd97e9dbd9e" xsi:nil="true"/>
    <Invited_Leaders xmlns="a92cb3d6-694b-4915-be01-0dd97e9dbd9e" xsi:nil="true"/>
    <Self_Registration_Enabled xmlns="a92cb3d6-694b-4915-be01-0dd97e9dbd9e" xsi:nil="true"/>
    <FolderType xmlns="a92cb3d6-694b-4915-be01-0dd97e9dbd9e" xsi:nil="true"/>
    <Leaders xmlns="a92cb3d6-694b-4915-be01-0dd97e9dbd9e">
      <UserInfo>
        <DisplayName/>
        <AccountId xsi:nil="true"/>
        <AccountType/>
      </UserInfo>
    </Leaders>
    <TeamsChannelId xmlns="a92cb3d6-694b-4915-be01-0dd97e9dbd9e" xsi:nil="true"/>
    <DefaultSectionNames xmlns="a92cb3d6-694b-4915-be01-0dd97e9dbd9e" xsi:nil="true"/>
    <CultureName xmlns="a92cb3d6-694b-4915-be01-0dd97e9dbd9e" xsi:nil="true"/>
    <Invited_Members xmlns="a92cb3d6-694b-4915-be01-0dd97e9dbd9e" xsi:nil="true"/>
    <Members xmlns="a92cb3d6-694b-4915-be01-0dd97e9dbd9e">
      <UserInfo>
        <DisplayName/>
        <AccountId xsi:nil="true"/>
        <AccountType/>
      </UserInfo>
    </Members>
    <Member_Groups xmlns="a92cb3d6-694b-4915-be01-0dd97e9dbd9e">
      <UserInfo>
        <DisplayName/>
        <AccountId xsi:nil="true"/>
        <AccountType/>
      </UserInfo>
    </Member_Group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0E17DEE6830F4EAB69CF016E6544E2" ma:contentTypeVersion="29" ma:contentTypeDescription="Create a new document." ma:contentTypeScope="" ma:versionID="19e92a5b8f3d86cad65a1f99535a0320">
  <xsd:schema xmlns:xsd="http://www.w3.org/2001/XMLSchema" xmlns:xs="http://www.w3.org/2001/XMLSchema" xmlns:p="http://schemas.microsoft.com/office/2006/metadata/properties" xmlns:ns2="a92cb3d6-694b-4915-be01-0dd97e9dbd9e" targetNamespace="http://schemas.microsoft.com/office/2006/metadata/properties" ma:root="true" ma:fieldsID="7bd562388f5e4253136a80e461a71137" ns2:_="">
    <xsd:import namespace="a92cb3d6-694b-4915-be01-0dd97e9dbd9e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cb3d6-694b-4915-be01-0dd97e9dbd9e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Teams_Channel_Section_Location" ma:index="28" nillable="true" ma:displayName="Teams Channel Section Location" ma:internalName="Teams_Channel_Section_Location">
      <xsd:simpleType>
        <xsd:restriction base="dms:Text"/>
      </xsd:simpleType>
    </xsd:element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3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1D8E49-D70F-4562-A934-85F7BFD90E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6CCF13-9911-4B37-9CBD-CA61567403E0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8f61dad5-d35b-4b2e-8d43-c34595a01174"/>
    <ds:schemaRef ds:uri="http://purl.org/dc/elements/1.1/"/>
    <ds:schemaRef ds:uri="http://www.w3.org/XML/1998/namespace"/>
    <ds:schemaRef ds:uri="http://schemas.openxmlformats.org/package/2006/metadata/core-properties"/>
    <ds:schemaRef ds:uri="18b5ad0f-0ca9-4dca-affd-afa84cef92d9"/>
  </ds:schemaRefs>
</ds:datastoreItem>
</file>

<file path=customXml/itemProps3.xml><?xml version="1.0" encoding="utf-8"?>
<ds:datastoreItem xmlns:ds="http://schemas.openxmlformats.org/officeDocument/2006/customXml" ds:itemID="{6B413A89-9081-4B97-8119-8501A5864B23}"/>
</file>

<file path=docProps/app.xml><?xml version="1.0" encoding="utf-8"?>
<Properties xmlns="http://schemas.openxmlformats.org/officeDocument/2006/extended-properties" xmlns:vt="http://schemas.openxmlformats.org/officeDocument/2006/docPropsVTypes">
  <Template>cc2018</Template>
  <TotalTime>4161</TotalTime>
  <Words>3798</Words>
  <Application>Microsoft Office PowerPoint</Application>
  <PresentationFormat>Widescreen</PresentationFormat>
  <Paragraphs>433</Paragraphs>
  <Slides>44</Slides>
  <Notes>44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VAG Rounded Std Light</vt:lpstr>
      <vt:lpstr>VAG Rounded Std Thin</vt:lpstr>
      <vt:lpstr>Arial</vt:lpstr>
      <vt:lpstr>Calibri</vt:lpstr>
      <vt:lpstr>VAG Rounded</vt:lpstr>
      <vt:lpstr>VAGRounded Lt</vt:lpstr>
      <vt:lpstr>Office Theme</vt:lpstr>
      <vt:lpstr>PowerPoint Presentation</vt:lpstr>
      <vt:lpstr>Trosolwg gweithgareddau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Teimlo’n bryderus?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Siwan Dafydd</dc:creator>
  <cp:lastModifiedBy>Sophie Williams</cp:lastModifiedBy>
  <cp:revision>61</cp:revision>
  <dcterms:created xsi:type="dcterms:W3CDTF">2019-03-26T15:18:01Z</dcterms:created>
  <dcterms:modified xsi:type="dcterms:W3CDTF">2024-11-06T10:30:43Z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0x010100B40E17DEE6830F4EAB69CF016E6544E2</vt:lpwstr>
  </property>
</Properties>
</file>