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9"/>
  </p:notesMasterIdLst>
  <p:sldIdLst>
    <p:sldId id="256" r:id="rId5"/>
    <p:sldId id="337" r:id="rId6"/>
    <p:sldId id="307" r:id="rId7"/>
    <p:sldId id="306" r:id="rId8"/>
    <p:sldId id="308" r:id="rId9"/>
    <p:sldId id="309" r:id="rId10"/>
    <p:sldId id="310" r:id="rId11"/>
    <p:sldId id="311" r:id="rId12"/>
    <p:sldId id="312" r:id="rId13"/>
    <p:sldId id="313" r:id="rId14"/>
    <p:sldId id="314" r:id="rId15"/>
    <p:sldId id="315" r:id="rId16"/>
    <p:sldId id="316" r:id="rId17"/>
    <p:sldId id="317" r:id="rId18"/>
    <p:sldId id="333" r:id="rId19"/>
    <p:sldId id="261" r:id="rId20"/>
    <p:sldId id="262" r:id="rId21"/>
    <p:sldId id="273" r:id="rId22"/>
    <p:sldId id="267" r:id="rId23"/>
    <p:sldId id="318" r:id="rId24"/>
    <p:sldId id="282" r:id="rId25"/>
    <p:sldId id="277" r:id="rId26"/>
    <p:sldId id="319" r:id="rId27"/>
    <p:sldId id="322" r:id="rId28"/>
    <p:sldId id="324" r:id="rId29"/>
    <p:sldId id="326" r:id="rId30"/>
    <p:sldId id="325" r:id="rId31"/>
    <p:sldId id="320" r:id="rId32"/>
    <p:sldId id="259" r:id="rId33"/>
    <p:sldId id="260" r:id="rId34"/>
    <p:sldId id="327" r:id="rId35"/>
    <p:sldId id="264" r:id="rId36"/>
    <p:sldId id="334" r:id="rId37"/>
    <p:sldId id="335" r:id="rId38"/>
    <p:sldId id="321" r:id="rId39"/>
    <p:sldId id="332" r:id="rId40"/>
    <p:sldId id="328" r:id="rId41"/>
    <p:sldId id="329" r:id="rId42"/>
    <p:sldId id="330" r:id="rId43"/>
    <p:sldId id="331" r:id="rId44"/>
    <p:sldId id="338" r:id="rId45"/>
    <p:sldId id="336" r:id="rId46"/>
    <p:sldId id="284" r:id="rId47"/>
    <p:sldId id="276" r:id="rId48"/>
  </p:sldIdLst>
  <p:sldSz cx="12192000" cy="6858000"/>
  <p:notesSz cx="6858000" cy="9144000"/>
  <p:embeddedFontLst>
    <p:embeddedFont>
      <p:font typeface="VAG Rounded"/>
      <p:regular r:id="rId50"/>
      <p:bold r:id="rId51"/>
    </p:embeddedFont>
    <p:embeddedFont>
      <p:font typeface="VAGRounded Lt" panose="00000400000000000000"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CB00"/>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37D99-5D08-4372-BF5E-2DC2F73875FD}" v="1" dt="2024-11-06T10:23:18.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75430" autoAdjust="0"/>
  </p:normalViewPr>
  <p:slideViewPr>
    <p:cSldViewPr snapToGrid="0" showGuides="1">
      <p:cViewPr varScale="1">
        <p:scale>
          <a:sx n="62" d="100"/>
          <a:sy n="62" d="100"/>
        </p:scale>
        <p:origin x="1387"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Williams" userId="b2a9301d-445a-4704-aa05-7d1118b38518" providerId="ADAL" clId="{B05B5FF6-4199-4B85-9904-A8A0AD6EB66D}"/>
    <pc:docChg chg="undo custSel modSld">
      <pc:chgData name="Sophie Williams" userId="b2a9301d-445a-4704-aa05-7d1118b38518" providerId="ADAL" clId="{B05B5FF6-4199-4B85-9904-A8A0AD6EB66D}" dt="2024-08-07T10:54:09.411" v="103" actId="20577"/>
      <pc:docMkLst>
        <pc:docMk/>
      </pc:docMkLst>
      <pc:sldChg chg="addSp modSp mod">
        <pc:chgData name="Sophie Williams" userId="b2a9301d-445a-4704-aa05-7d1118b38518" providerId="ADAL" clId="{B05B5FF6-4199-4B85-9904-A8A0AD6EB66D}" dt="2024-08-07T10:48:11.793" v="48" actId="1076"/>
        <pc:sldMkLst>
          <pc:docMk/>
          <pc:sldMk cId="3902944574" sldId="316"/>
        </pc:sldMkLst>
        <pc:spChg chg="mod">
          <ac:chgData name="Sophie Williams" userId="b2a9301d-445a-4704-aa05-7d1118b38518" providerId="ADAL" clId="{B05B5FF6-4199-4B85-9904-A8A0AD6EB66D}" dt="2024-08-07T10:41:08.868" v="0" actId="1076"/>
          <ac:spMkLst>
            <pc:docMk/>
            <pc:sldMk cId="3902944574" sldId="316"/>
            <ac:spMk id="7" creationId="{5D5DAB87-F668-7E85-3EE8-A36E3315B653}"/>
          </ac:spMkLst>
        </pc:spChg>
        <pc:picChg chg="add mod">
          <ac:chgData name="Sophie Williams" userId="b2a9301d-445a-4704-aa05-7d1118b38518" providerId="ADAL" clId="{B05B5FF6-4199-4B85-9904-A8A0AD6EB66D}" dt="2024-08-07T10:47:25.462" v="42" actId="1076"/>
          <ac:picMkLst>
            <pc:docMk/>
            <pc:sldMk cId="3902944574" sldId="316"/>
            <ac:picMk id="3" creationId="{5D20D6D6-ADE1-0116-97D1-0902019FA721}"/>
          </ac:picMkLst>
        </pc:picChg>
        <pc:picChg chg="mod">
          <ac:chgData name="Sophie Williams" userId="b2a9301d-445a-4704-aa05-7d1118b38518" providerId="ADAL" clId="{B05B5FF6-4199-4B85-9904-A8A0AD6EB66D}" dt="2024-08-07T10:44:02.463" v="5" actId="1076"/>
          <ac:picMkLst>
            <pc:docMk/>
            <pc:sldMk cId="3902944574" sldId="316"/>
            <ac:picMk id="5" creationId="{C557D329-7180-F07A-9F01-7F250A2E90E2}"/>
          </ac:picMkLst>
        </pc:picChg>
        <pc:picChg chg="add mod">
          <ac:chgData name="Sophie Williams" userId="b2a9301d-445a-4704-aa05-7d1118b38518" providerId="ADAL" clId="{B05B5FF6-4199-4B85-9904-A8A0AD6EB66D}" dt="2024-08-07T10:44:53.297" v="17" actId="14100"/>
          <ac:picMkLst>
            <pc:docMk/>
            <pc:sldMk cId="3902944574" sldId="316"/>
            <ac:picMk id="6" creationId="{09A52D99-0535-02B8-F5CA-C507472EAFF7}"/>
          </ac:picMkLst>
        </pc:picChg>
        <pc:picChg chg="add mod">
          <ac:chgData name="Sophie Williams" userId="b2a9301d-445a-4704-aa05-7d1118b38518" providerId="ADAL" clId="{B05B5FF6-4199-4B85-9904-A8A0AD6EB66D}" dt="2024-08-07T10:46:50.175" v="37" actId="1076"/>
          <ac:picMkLst>
            <pc:docMk/>
            <pc:sldMk cId="3902944574" sldId="316"/>
            <ac:picMk id="9" creationId="{8F838B8F-674B-88E4-1FA5-2ED97017A52B}"/>
          </ac:picMkLst>
        </pc:picChg>
        <pc:picChg chg="add mod">
          <ac:chgData name="Sophie Williams" userId="b2a9301d-445a-4704-aa05-7d1118b38518" providerId="ADAL" clId="{B05B5FF6-4199-4B85-9904-A8A0AD6EB66D}" dt="2024-08-07T10:46:52.233" v="38" actId="1076"/>
          <ac:picMkLst>
            <pc:docMk/>
            <pc:sldMk cId="3902944574" sldId="316"/>
            <ac:picMk id="11" creationId="{54DBAAC1-ECE6-CF5E-4121-587AA33C94A7}"/>
          </ac:picMkLst>
        </pc:picChg>
        <pc:picChg chg="add mod">
          <ac:chgData name="Sophie Williams" userId="b2a9301d-445a-4704-aa05-7d1118b38518" providerId="ADAL" clId="{B05B5FF6-4199-4B85-9904-A8A0AD6EB66D}" dt="2024-08-07T10:48:11.793" v="48" actId="1076"/>
          <ac:picMkLst>
            <pc:docMk/>
            <pc:sldMk cId="3902944574" sldId="316"/>
            <ac:picMk id="13" creationId="{E11E748C-C80E-E7BA-C66C-314DC0BC8963}"/>
          </ac:picMkLst>
        </pc:picChg>
      </pc:sldChg>
      <pc:sldChg chg="addSp delSp modSp mod">
        <pc:chgData name="Sophie Williams" userId="b2a9301d-445a-4704-aa05-7d1118b38518" providerId="ADAL" clId="{B05B5FF6-4199-4B85-9904-A8A0AD6EB66D}" dt="2024-08-07T10:53:24.057" v="100" actId="1076"/>
        <pc:sldMkLst>
          <pc:docMk/>
          <pc:sldMk cId="2398318961" sldId="317"/>
        </pc:sldMkLst>
        <pc:spChg chg="mod">
          <ac:chgData name="Sophie Williams" userId="b2a9301d-445a-4704-aa05-7d1118b38518" providerId="ADAL" clId="{B05B5FF6-4199-4B85-9904-A8A0AD6EB66D}" dt="2024-08-07T10:49:32.984" v="62" actId="1076"/>
          <ac:spMkLst>
            <pc:docMk/>
            <pc:sldMk cId="2398318961" sldId="317"/>
            <ac:spMk id="7" creationId="{5D5DAB87-F668-7E85-3EE8-A36E3315B653}"/>
          </ac:spMkLst>
        </pc:spChg>
        <pc:spChg chg="add mod">
          <ac:chgData name="Sophie Williams" userId="b2a9301d-445a-4704-aa05-7d1118b38518" providerId="ADAL" clId="{B05B5FF6-4199-4B85-9904-A8A0AD6EB66D}" dt="2024-08-07T10:50:45.457" v="83" actId="688"/>
          <ac:spMkLst>
            <pc:docMk/>
            <pc:sldMk cId="2398318961" sldId="317"/>
            <ac:spMk id="11" creationId="{7AC296BB-BD40-33A5-9D16-86F0A150A565}"/>
          </ac:spMkLst>
        </pc:spChg>
        <pc:spChg chg="add mod">
          <ac:chgData name="Sophie Williams" userId="b2a9301d-445a-4704-aa05-7d1118b38518" providerId="ADAL" clId="{B05B5FF6-4199-4B85-9904-A8A0AD6EB66D}" dt="2024-08-07T10:53:13.880" v="98" actId="1076"/>
          <ac:spMkLst>
            <pc:docMk/>
            <pc:sldMk cId="2398318961" sldId="317"/>
            <ac:spMk id="12" creationId="{01EAF37A-C2E3-AC05-2362-4D9146249434}"/>
          </ac:spMkLst>
        </pc:spChg>
        <pc:picChg chg="add mod">
          <ac:chgData name="Sophie Williams" userId="b2a9301d-445a-4704-aa05-7d1118b38518" providerId="ADAL" clId="{B05B5FF6-4199-4B85-9904-A8A0AD6EB66D}" dt="2024-08-07T10:49:26.421" v="59" actId="1076"/>
          <ac:picMkLst>
            <pc:docMk/>
            <pc:sldMk cId="2398318961" sldId="317"/>
            <ac:picMk id="3" creationId="{356E3D89-0242-D6DE-69A7-8C08A5D361F5}"/>
          </ac:picMkLst>
        </pc:picChg>
        <pc:picChg chg="add mod">
          <ac:chgData name="Sophie Williams" userId="b2a9301d-445a-4704-aa05-7d1118b38518" providerId="ADAL" clId="{B05B5FF6-4199-4B85-9904-A8A0AD6EB66D}" dt="2024-08-07T10:53:24.057" v="100" actId="1076"/>
          <ac:picMkLst>
            <pc:docMk/>
            <pc:sldMk cId="2398318961" sldId="317"/>
            <ac:picMk id="4" creationId="{8983D31D-7338-CD32-6957-36F20B9C4BF8}"/>
          </ac:picMkLst>
        </pc:picChg>
        <pc:picChg chg="del">
          <ac:chgData name="Sophie Williams" userId="b2a9301d-445a-4704-aa05-7d1118b38518" providerId="ADAL" clId="{B05B5FF6-4199-4B85-9904-A8A0AD6EB66D}" dt="2024-08-07T10:48:41.311" v="49" actId="478"/>
          <ac:picMkLst>
            <pc:docMk/>
            <pc:sldMk cId="2398318961" sldId="317"/>
            <ac:picMk id="5" creationId="{C557D329-7180-F07A-9F01-7F250A2E90E2}"/>
          </ac:picMkLst>
        </pc:picChg>
        <pc:picChg chg="add mod">
          <ac:chgData name="Sophie Williams" userId="b2a9301d-445a-4704-aa05-7d1118b38518" providerId="ADAL" clId="{B05B5FF6-4199-4B85-9904-A8A0AD6EB66D}" dt="2024-08-07T10:50:54.753" v="84" actId="1076"/>
          <ac:picMkLst>
            <pc:docMk/>
            <pc:sldMk cId="2398318961" sldId="317"/>
            <ac:picMk id="6" creationId="{1658AFD8-E4E2-031D-EB40-F7E2FDB7E554}"/>
          </ac:picMkLst>
        </pc:picChg>
        <pc:picChg chg="add mod">
          <ac:chgData name="Sophie Williams" userId="b2a9301d-445a-4704-aa05-7d1118b38518" providerId="ADAL" clId="{B05B5FF6-4199-4B85-9904-A8A0AD6EB66D}" dt="2024-08-07T10:49:26.421" v="59" actId="1076"/>
          <ac:picMkLst>
            <pc:docMk/>
            <pc:sldMk cId="2398318961" sldId="317"/>
            <ac:picMk id="8" creationId="{276CC5A1-080C-0737-375B-58E4E87A3388}"/>
          </ac:picMkLst>
        </pc:picChg>
        <pc:picChg chg="add mod">
          <ac:chgData name="Sophie Williams" userId="b2a9301d-445a-4704-aa05-7d1118b38518" providerId="ADAL" clId="{B05B5FF6-4199-4B85-9904-A8A0AD6EB66D}" dt="2024-08-07T10:49:26.421" v="59" actId="1076"/>
          <ac:picMkLst>
            <pc:docMk/>
            <pc:sldMk cId="2398318961" sldId="317"/>
            <ac:picMk id="9" creationId="{3A79C196-5B97-AE1B-9D82-0B00067DEF8E}"/>
          </ac:picMkLst>
        </pc:picChg>
        <pc:picChg chg="add mod">
          <ac:chgData name="Sophie Williams" userId="b2a9301d-445a-4704-aa05-7d1118b38518" providerId="ADAL" clId="{B05B5FF6-4199-4B85-9904-A8A0AD6EB66D}" dt="2024-08-07T10:49:26.421" v="59" actId="1076"/>
          <ac:picMkLst>
            <pc:docMk/>
            <pc:sldMk cId="2398318961" sldId="317"/>
            <ac:picMk id="10" creationId="{6AD92428-098D-9C94-02F9-7E718C3116B8}"/>
          </ac:picMkLst>
        </pc:picChg>
      </pc:sldChg>
      <pc:sldChg chg="modNotesTx">
        <pc:chgData name="Sophie Williams" userId="b2a9301d-445a-4704-aa05-7d1118b38518" providerId="ADAL" clId="{B05B5FF6-4199-4B85-9904-A8A0AD6EB66D}" dt="2024-08-07T10:54:09.411" v="103" actId="20577"/>
        <pc:sldMkLst>
          <pc:docMk/>
          <pc:sldMk cId="3952701366" sldId="318"/>
        </pc:sldMkLst>
      </pc:sldChg>
    </pc:docChg>
  </pc:docChgLst>
  <pc:docChgLst>
    <pc:chgData name="Sophie Williams" userId="b2a9301d-445a-4704-aa05-7d1118b38518" providerId="ADAL" clId="{3EF37D99-5D08-4372-BF5E-2DC2F73875FD}"/>
    <pc:docChg chg="custSel addSld modSld">
      <pc:chgData name="Sophie Williams" userId="b2a9301d-445a-4704-aa05-7d1118b38518" providerId="ADAL" clId="{3EF37D99-5D08-4372-BF5E-2DC2F73875FD}" dt="2024-11-06T10:25:40.748" v="488" actId="20577"/>
      <pc:docMkLst>
        <pc:docMk/>
      </pc:docMkLst>
      <pc:sldChg chg="modSp mod">
        <pc:chgData name="Sophie Williams" userId="b2a9301d-445a-4704-aa05-7d1118b38518" providerId="ADAL" clId="{3EF37D99-5D08-4372-BF5E-2DC2F73875FD}" dt="2024-11-06T10:25:40.748" v="488" actId="20577"/>
        <pc:sldMkLst>
          <pc:docMk/>
          <pc:sldMk cId="3966227544" sldId="337"/>
        </pc:sldMkLst>
        <pc:graphicFrameChg chg="mod modGraphic">
          <ac:chgData name="Sophie Williams" userId="b2a9301d-445a-4704-aa05-7d1118b38518" providerId="ADAL" clId="{3EF37D99-5D08-4372-BF5E-2DC2F73875FD}" dt="2024-11-06T10:25:40.748" v="488" actId="20577"/>
          <ac:graphicFrameMkLst>
            <pc:docMk/>
            <pc:sldMk cId="3966227544" sldId="337"/>
            <ac:graphicFrameMk id="6" creationId="{B878ACD8-666E-00C8-4A64-4C41329692C5}"/>
          </ac:graphicFrameMkLst>
        </pc:graphicFrameChg>
      </pc:sldChg>
      <pc:sldChg chg="addSp delSp modSp new mod chgLayout modNotesTx">
        <pc:chgData name="Sophie Williams" userId="b2a9301d-445a-4704-aa05-7d1118b38518" providerId="ADAL" clId="{3EF37D99-5D08-4372-BF5E-2DC2F73875FD}" dt="2024-11-06T10:25:28.613" v="484" actId="20577"/>
        <pc:sldMkLst>
          <pc:docMk/>
          <pc:sldMk cId="1741320454" sldId="338"/>
        </pc:sldMkLst>
        <pc:spChg chg="del">
          <ac:chgData name="Sophie Williams" userId="b2a9301d-445a-4704-aa05-7d1118b38518" providerId="ADAL" clId="{3EF37D99-5D08-4372-BF5E-2DC2F73875FD}" dt="2024-11-06T10:20:10.035" v="41" actId="478"/>
          <ac:spMkLst>
            <pc:docMk/>
            <pc:sldMk cId="1741320454" sldId="338"/>
            <ac:spMk id="2" creationId="{2F7F0037-AF8E-43C4-4A80-FB90F62C595C}"/>
          </ac:spMkLst>
        </pc:spChg>
        <pc:spChg chg="add del mod ord">
          <ac:chgData name="Sophie Williams" userId="b2a9301d-445a-4704-aa05-7d1118b38518" providerId="ADAL" clId="{3EF37D99-5D08-4372-BF5E-2DC2F73875FD}" dt="2024-11-06T10:22:56.495" v="55" actId="478"/>
          <ac:spMkLst>
            <pc:docMk/>
            <pc:sldMk cId="1741320454" sldId="338"/>
            <ac:spMk id="7" creationId="{78E93D27-0EAF-4960-2655-55DD1F979FCA}"/>
          </ac:spMkLst>
        </pc:spChg>
        <pc:spChg chg="add del mod ord">
          <ac:chgData name="Sophie Williams" userId="b2a9301d-445a-4704-aa05-7d1118b38518" providerId="ADAL" clId="{3EF37D99-5D08-4372-BF5E-2DC2F73875FD}" dt="2024-11-06T10:22:58.180" v="56" actId="478"/>
          <ac:spMkLst>
            <pc:docMk/>
            <pc:sldMk cId="1741320454" sldId="338"/>
            <ac:spMk id="8" creationId="{14252669-FEBC-CF17-468F-D9A1F7138DDB}"/>
          </ac:spMkLst>
        </pc:spChg>
        <pc:spChg chg="add mod">
          <ac:chgData name="Sophie Williams" userId="b2a9301d-445a-4704-aa05-7d1118b38518" providerId="ADAL" clId="{3EF37D99-5D08-4372-BF5E-2DC2F73875FD}" dt="2024-11-06T10:25:10.694" v="444" actId="1076"/>
          <ac:spMkLst>
            <pc:docMk/>
            <pc:sldMk cId="1741320454" sldId="338"/>
            <ac:spMk id="9" creationId="{1EED1594-E757-8250-A99C-67CAFAAA28A6}"/>
          </ac:spMkLst>
        </pc:spChg>
        <pc:picChg chg="add mod">
          <ac:chgData name="Sophie Williams" userId="b2a9301d-445a-4704-aa05-7d1118b38518" providerId="ADAL" clId="{3EF37D99-5D08-4372-BF5E-2DC2F73875FD}" dt="2024-11-06T10:25:02.756" v="443" actId="1076"/>
          <ac:picMkLst>
            <pc:docMk/>
            <pc:sldMk cId="1741320454" sldId="338"/>
            <ac:picMk id="4" creationId="{556D22A1-BFD2-38C7-7BE8-D2492D5AE68A}"/>
          </ac:picMkLst>
        </pc:picChg>
        <pc:picChg chg="add mod">
          <ac:chgData name="Sophie Williams" userId="b2a9301d-445a-4704-aa05-7d1118b38518" providerId="ADAL" clId="{3EF37D99-5D08-4372-BF5E-2DC2F73875FD}" dt="2024-11-06T10:23:12.389" v="58" actId="1076"/>
          <ac:picMkLst>
            <pc:docMk/>
            <pc:sldMk cId="1741320454" sldId="338"/>
            <ac:picMk id="6" creationId="{F4CA6BB3-783A-40A4-9F93-DB07FBDFF5A4}"/>
          </ac:picMkLst>
        </pc:picChg>
      </pc:sldChg>
    </pc:docChg>
  </pc:docChgLst>
  <pc:docChgLst>
    <pc:chgData name="Sophie Williams" userId="b2a9301d-445a-4704-aa05-7d1118b38518" providerId="ADAL" clId="{8D315D75-CA0B-444B-B473-3BA8E6FA0277}"/>
    <pc:docChg chg="undo custSel addSld delSld modSld">
      <pc:chgData name="Sophie Williams" userId="b2a9301d-445a-4704-aa05-7d1118b38518" providerId="ADAL" clId="{8D315D75-CA0B-444B-B473-3BA8E6FA0277}" dt="2024-10-01T14:54:19.685" v="4306"/>
      <pc:docMkLst>
        <pc:docMk/>
      </pc:docMkLst>
      <pc:sldChg chg="modSp mod modNotesTx">
        <pc:chgData name="Sophie Williams" userId="b2a9301d-445a-4704-aa05-7d1118b38518" providerId="ADAL" clId="{8D315D75-CA0B-444B-B473-3BA8E6FA0277}" dt="2024-09-04T19:34:49.393" v="3865" actId="113"/>
        <pc:sldMkLst>
          <pc:docMk/>
          <pc:sldMk cId="3480699405" sldId="256"/>
        </pc:sldMkLst>
        <pc:spChg chg="mod">
          <ac:chgData name="Sophie Williams" userId="b2a9301d-445a-4704-aa05-7d1118b38518" providerId="ADAL" clId="{8D315D75-CA0B-444B-B473-3BA8E6FA0277}" dt="2024-09-04T19:34:49.393" v="3865" actId="113"/>
          <ac:spMkLst>
            <pc:docMk/>
            <pc:sldMk cId="3480699405" sldId="256"/>
            <ac:spMk id="4" creationId="{00000000-0000-0000-0000-000000000000}"/>
          </ac:spMkLst>
        </pc:spChg>
      </pc:sldChg>
      <pc:sldChg chg="modNotesTx">
        <pc:chgData name="Sophie Williams" userId="b2a9301d-445a-4704-aa05-7d1118b38518" providerId="ADAL" clId="{8D315D75-CA0B-444B-B473-3BA8E6FA0277}" dt="2024-09-04T19:41:10.301" v="4304" actId="20577"/>
        <pc:sldMkLst>
          <pc:docMk/>
          <pc:sldMk cId="524619863" sldId="259"/>
        </pc:sldMkLst>
      </pc:sldChg>
      <pc:sldChg chg="modNotesTx">
        <pc:chgData name="Sophie Williams" userId="b2a9301d-445a-4704-aa05-7d1118b38518" providerId="ADAL" clId="{8D315D75-CA0B-444B-B473-3BA8E6FA0277}" dt="2024-09-03T11:32:12.187" v="2026" actId="33524"/>
        <pc:sldMkLst>
          <pc:docMk/>
          <pc:sldMk cId="492831075" sldId="260"/>
        </pc:sldMkLst>
      </pc:sldChg>
      <pc:sldChg chg="modNotesTx">
        <pc:chgData name="Sophie Williams" userId="b2a9301d-445a-4704-aa05-7d1118b38518" providerId="ADAL" clId="{8D315D75-CA0B-444B-B473-3BA8E6FA0277}" dt="2024-09-03T11:34:05.824" v="2205" actId="20577"/>
        <pc:sldMkLst>
          <pc:docMk/>
          <pc:sldMk cId="1514116114" sldId="261"/>
        </pc:sldMkLst>
      </pc:sldChg>
      <pc:sldChg chg="modNotesTx">
        <pc:chgData name="Sophie Williams" userId="b2a9301d-445a-4704-aa05-7d1118b38518" providerId="ADAL" clId="{8D315D75-CA0B-444B-B473-3BA8E6FA0277}" dt="2024-09-03T11:34:29.144" v="2295" actId="20577"/>
        <pc:sldMkLst>
          <pc:docMk/>
          <pc:sldMk cId="102574584" sldId="262"/>
        </pc:sldMkLst>
      </pc:sldChg>
      <pc:sldChg chg="addSp delSp modSp mod modClrScheme chgLayout modNotesTx">
        <pc:chgData name="Sophie Williams" userId="b2a9301d-445a-4704-aa05-7d1118b38518" providerId="ADAL" clId="{8D315D75-CA0B-444B-B473-3BA8E6FA0277}" dt="2024-09-03T10:44:31.292" v="1061"/>
        <pc:sldMkLst>
          <pc:docMk/>
          <pc:sldMk cId="3162801510" sldId="264"/>
        </pc:sldMkLst>
        <pc:spChg chg="del mod ord">
          <ac:chgData name="Sophie Williams" userId="b2a9301d-445a-4704-aa05-7d1118b38518" providerId="ADAL" clId="{8D315D75-CA0B-444B-B473-3BA8E6FA0277}" dt="2024-09-03T10:43:11.005" v="977" actId="478"/>
          <ac:spMkLst>
            <pc:docMk/>
            <pc:sldMk cId="3162801510" sldId="264"/>
            <ac:spMk id="3" creationId="{00000000-0000-0000-0000-000000000000}"/>
          </ac:spMkLst>
        </pc:spChg>
        <pc:spChg chg="add del">
          <ac:chgData name="Sophie Williams" userId="b2a9301d-445a-4704-aa05-7d1118b38518" providerId="ADAL" clId="{8D315D75-CA0B-444B-B473-3BA8E6FA0277}" dt="2024-09-03T10:42:19.537" v="964" actId="478"/>
          <ac:spMkLst>
            <pc:docMk/>
            <pc:sldMk cId="3162801510" sldId="264"/>
            <ac:spMk id="4" creationId="{D5F30817-8A6F-7D52-E4B2-13649696CF8A}"/>
          </ac:spMkLst>
        </pc:spChg>
        <pc:spChg chg="add del mod ord">
          <ac:chgData name="Sophie Williams" userId="b2a9301d-445a-4704-aa05-7d1118b38518" providerId="ADAL" clId="{8D315D75-CA0B-444B-B473-3BA8E6FA0277}" dt="2024-09-03T10:42:52.864" v="972" actId="700"/>
          <ac:spMkLst>
            <pc:docMk/>
            <pc:sldMk cId="3162801510" sldId="264"/>
            <ac:spMk id="8" creationId="{F445D0EA-5322-0F6F-5118-0C631FDB0DF9}"/>
          </ac:spMkLst>
        </pc:spChg>
        <pc:spChg chg="add del mod">
          <ac:chgData name="Sophie Williams" userId="b2a9301d-445a-4704-aa05-7d1118b38518" providerId="ADAL" clId="{8D315D75-CA0B-444B-B473-3BA8E6FA0277}" dt="2024-09-03T10:43:16.058" v="979" actId="478"/>
          <ac:spMkLst>
            <pc:docMk/>
            <pc:sldMk cId="3162801510" sldId="264"/>
            <ac:spMk id="10" creationId="{7BF44D29-8F8C-ACC1-77C6-FAE3B90A2592}"/>
          </ac:spMkLst>
        </pc:spChg>
        <pc:spChg chg="add del mod">
          <ac:chgData name="Sophie Williams" userId="b2a9301d-445a-4704-aa05-7d1118b38518" providerId="ADAL" clId="{8D315D75-CA0B-444B-B473-3BA8E6FA0277}" dt="2024-09-03T10:43:17.279" v="980" actId="478"/>
          <ac:spMkLst>
            <pc:docMk/>
            <pc:sldMk cId="3162801510" sldId="264"/>
            <ac:spMk id="12" creationId="{293C8535-8C06-984E-06C2-846925A197F0}"/>
          </ac:spMkLst>
        </pc:spChg>
        <pc:picChg chg="del">
          <ac:chgData name="Sophie Williams" userId="b2a9301d-445a-4704-aa05-7d1118b38518" providerId="ADAL" clId="{8D315D75-CA0B-444B-B473-3BA8E6FA0277}" dt="2024-09-03T10:42:16.864" v="962" actId="478"/>
          <ac:picMkLst>
            <pc:docMk/>
            <pc:sldMk cId="3162801510" sldId="264"/>
            <ac:picMk id="5" creationId="{00000000-0000-0000-0000-000000000000}"/>
          </ac:picMkLst>
        </pc:picChg>
        <pc:picChg chg="add del mod">
          <ac:chgData name="Sophie Williams" userId="b2a9301d-445a-4704-aa05-7d1118b38518" providerId="ADAL" clId="{8D315D75-CA0B-444B-B473-3BA8E6FA0277}" dt="2024-09-03T10:42:56.675" v="974" actId="22"/>
          <ac:picMkLst>
            <pc:docMk/>
            <pc:sldMk cId="3162801510" sldId="264"/>
            <ac:picMk id="7" creationId="{43807EC8-1F61-B30C-DED1-707B595C5735}"/>
          </ac:picMkLst>
        </pc:picChg>
        <pc:picChg chg="add mod">
          <ac:chgData name="Sophie Williams" userId="b2a9301d-445a-4704-aa05-7d1118b38518" providerId="ADAL" clId="{8D315D75-CA0B-444B-B473-3BA8E6FA0277}" dt="2024-09-03T10:43:53.264" v="987" actId="14100"/>
          <ac:picMkLst>
            <pc:docMk/>
            <pc:sldMk cId="3162801510" sldId="264"/>
            <ac:picMk id="14" creationId="{08410D05-60EA-95DE-47DC-525B41DD593D}"/>
          </ac:picMkLst>
        </pc:picChg>
      </pc:sldChg>
      <pc:sldChg chg="modNotesTx">
        <pc:chgData name="Sophie Williams" userId="b2a9301d-445a-4704-aa05-7d1118b38518" providerId="ADAL" clId="{8D315D75-CA0B-444B-B473-3BA8E6FA0277}" dt="2024-09-03T11:36:06.733" v="2661" actId="20577"/>
        <pc:sldMkLst>
          <pc:docMk/>
          <pc:sldMk cId="668165278" sldId="267"/>
        </pc:sldMkLst>
      </pc:sldChg>
      <pc:sldChg chg="modNotesTx">
        <pc:chgData name="Sophie Williams" userId="b2a9301d-445a-4704-aa05-7d1118b38518" providerId="ADAL" clId="{8D315D75-CA0B-444B-B473-3BA8E6FA0277}" dt="2024-09-03T11:35:14.837" v="2399" actId="20577"/>
        <pc:sldMkLst>
          <pc:docMk/>
          <pc:sldMk cId="2981361914" sldId="273"/>
        </pc:sldMkLst>
      </pc:sldChg>
      <pc:sldChg chg="modNotesTx">
        <pc:chgData name="Sophie Williams" userId="b2a9301d-445a-4704-aa05-7d1118b38518" providerId="ADAL" clId="{8D315D75-CA0B-444B-B473-3BA8E6FA0277}" dt="2024-09-03T11:40:45.113" v="3591" actId="20577"/>
        <pc:sldMkLst>
          <pc:docMk/>
          <pc:sldMk cId="460443557" sldId="276"/>
        </pc:sldMkLst>
      </pc:sldChg>
      <pc:sldChg chg="addSp delSp modSp mod">
        <pc:chgData name="Sophie Williams" userId="b2a9301d-445a-4704-aa05-7d1118b38518" providerId="ADAL" clId="{8D315D75-CA0B-444B-B473-3BA8E6FA0277}" dt="2024-09-03T11:47:31.079" v="3605" actId="1076"/>
        <pc:sldMkLst>
          <pc:docMk/>
          <pc:sldMk cId="3432111398" sldId="282"/>
        </pc:sldMkLst>
        <pc:spChg chg="mod">
          <ac:chgData name="Sophie Williams" userId="b2a9301d-445a-4704-aa05-7d1118b38518" providerId="ADAL" clId="{8D315D75-CA0B-444B-B473-3BA8E6FA0277}" dt="2024-09-03T11:46:40.677" v="3601" actId="20577"/>
          <ac:spMkLst>
            <pc:docMk/>
            <pc:sldMk cId="3432111398" sldId="282"/>
            <ac:spMk id="3" creationId="{00000000-0000-0000-0000-000000000000}"/>
          </ac:spMkLst>
        </pc:spChg>
        <pc:picChg chg="add mod">
          <ac:chgData name="Sophie Williams" userId="b2a9301d-445a-4704-aa05-7d1118b38518" providerId="ADAL" clId="{8D315D75-CA0B-444B-B473-3BA8E6FA0277}" dt="2024-09-03T11:47:31.079" v="3605" actId="1076"/>
          <ac:picMkLst>
            <pc:docMk/>
            <pc:sldMk cId="3432111398" sldId="282"/>
            <ac:picMk id="5" creationId="{ECE1C411-57B3-AB53-F3FF-A53279B12F79}"/>
          </ac:picMkLst>
        </pc:picChg>
        <pc:picChg chg="del">
          <ac:chgData name="Sophie Williams" userId="b2a9301d-445a-4704-aa05-7d1118b38518" providerId="ADAL" clId="{8D315D75-CA0B-444B-B473-3BA8E6FA0277}" dt="2024-09-03T11:47:26.609" v="3602" actId="478"/>
          <ac:picMkLst>
            <pc:docMk/>
            <pc:sldMk cId="3432111398" sldId="282"/>
            <ac:picMk id="8" creationId="{A4760C1A-CF91-502E-662C-5FBBF3F0B966}"/>
          </ac:picMkLst>
        </pc:picChg>
      </pc:sldChg>
      <pc:sldChg chg="del">
        <pc:chgData name="Sophie Williams" userId="b2a9301d-445a-4704-aa05-7d1118b38518" providerId="ADAL" clId="{8D315D75-CA0B-444B-B473-3BA8E6FA0277}" dt="2024-09-04T19:40:42.716" v="4301" actId="47"/>
        <pc:sldMkLst>
          <pc:docMk/>
          <pc:sldMk cId="3229622161" sldId="283"/>
        </pc:sldMkLst>
      </pc:sldChg>
      <pc:sldChg chg="modNotesTx">
        <pc:chgData name="Sophie Williams" userId="b2a9301d-445a-4704-aa05-7d1118b38518" providerId="ADAL" clId="{8D315D75-CA0B-444B-B473-3BA8E6FA0277}" dt="2024-09-03T11:39:28.269" v="3320" actId="20577"/>
        <pc:sldMkLst>
          <pc:docMk/>
          <pc:sldMk cId="2468173356" sldId="284"/>
        </pc:sldMkLst>
      </pc:sldChg>
      <pc:sldChg chg="modNotesTx">
        <pc:chgData name="Sophie Williams" userId="b2a9301d-445a-4704-aa05-7d1118b38518" providerId="ADAL" clId="{8D315D75-CA0B-444B-B473-3BA8E6FA0277}" dt="2024-09-03T11:31:23.149" v="2015" actId="20577"/>
        <pc:sldMkLst>
          <pc:docMk/>
          <pc:sldMk cId="1450949754" sldId="306"/>
        </pc:sldMkLst>
      </pc:sldChg>
      <pc:sldChg chg="modSp mod">
        <pc:chgData name="Sophie Williams" userId="b2a9301d-445a-4704-aa05-7d1118b38518" providerId="ADAL" clId="{8D315D75-CA0B-444B-B473-3BA8E6FA0277}" dt="2024-09-04T19:37:27.781" v="4270" actId="404"/>
        <pc:sldMkLst>
          <pc:docMk/>
          <pc:sldMk cId="3775256836" sldId="308"/>
        </pc:sldMkLst>
        <pc:spChg chg="mod">
          <ac:chgData name="Sophie Williams" userId="b2a9301d-445a-4704-aa05-7d1118b38518" providerId="ADAL" clId="{8D315D75-CA0B-444B-B473-3BA8E6FA0277}" dt="2024-09-04T19:37:27.781" v="4270" actId="404"/>
          <ac:spMkLst>
            <pc:docMk/>
            <pc:sldMk cId="3775256836" sldId="308"/>
            <ac:spMk id="5" creationId="{AD3454AC-BCF5-162C-B72E-CE141A0A9DBB}"/>
          </ac:spMkLst>
        </pc:spChg>
      </pc:sldChg>
      <pc:sldChg chg="modSp mod">
        <pc:chgData name="Sophie Williams" userId="b2a9301d-445a-4704-aa05-7d1118b38518" providerId="ADAL" clId="{8D315D75-CA0B-444B-B473-3BA8E6FA0277}" dt="2024-09-04T19:37:56.958" v="4274" actId="1076"/>
        <pc:sldMkLst>
          <pc:docMk/>
          <pc:sldMk cId="3414994268" sldId="315"/>
        </pc:sldMkLst>
        <pc:spChg chg="mod">
          <ac:chgData name="Sophie Williams" userId="b2a9301d-445a-4704-aa05-7d1118b38518" providerId="ADAL" clId="{8D315D75-CA0B-444B-B473-3BA8E6FA0277}" dt="2024-09-04T19:37:56.958" v="4274" actId="1076"/>
          <ac:spMkLst>
            <pc:docMk/>
            <pc:sldMk cId="3414994268" sldId="315"/>
            <ac:spMk id="5" creationId="{AD3454AC-BCF5-162C-B72E-CE141A0A9DBB}"/>
          </ac:spMkLst>
        </pc:spChg>
      </pc:sldChg>
      <pc:sldChg chg="modSp">
        <pc:chgData name="Sophie Williams" userId="b2a9301d-445a-4704-aa05-7d1118b38518" providerId="ADAL" clId="{8D315D75-CA0B-444B-B473-3BA8E6FA0277}" dt="2024-10-01T14:54:19.685" v="4306"/>
        <pc:sldMkLst>
          <pc:docMk/>
          <pc:sldMk cId="3902944574" sldId="316"/>
        </pc:sldMkLst>
        <pc:picChg chg="mod">
          <ac:chgData name="Sophie Williams" userId="b2a9301d-445a-4704-aa05-7d1118b38518" providerId="ADAL" clId="{8D315D75-CA0B-444B-B473-3BA8E6FA0277}" dt="2024-10-01T14:54:19.685" v="4306"/>
          <ac:picMkLst>
            <pc:docMk/>
            <pc:sldMk cId="3902944574" sldId="316"/>
            <ac:picMk id="5" creationId="{C557D329-7180-F07A-9F01-7F250A2E90E2}"/>
          </ac:picMkLst>
        </pc:picChg>
      </pc:sldChg>
      <pc:sldChg chg="modSp mod">
        <pc:chgData name="Sophie Williams" userId="b2a9301d-445a-4704-aa05-7d1118b38518" providerId="ADAL" clId="{8D315D75-CA0B-444B-B473-3BA8E6FA0277}" dt="2024-09-04T19:38:11.980" v="4278" actId="1076"/>
        <pc:sldMkLst>
          <pc:docMk/>
          <pc:sldMk cId="3952701366" sldId="318"/>
        </pc:sldMkLst>
        <pc:spChg chg="mod">
          <ac:chgData name="Sophie Williams" userId="b2a9301d-445a-4704-aa05-7d1118b38518" providerId="ADAL" clId="{8D315D75-CA0B-444B-B473-3BA8E6FA0277}" dt="2024-09-04T19:38:11.980" v="4278" actId="1076"/>
          <ac:spMkLst>
            <pc:docMk/>
            <pc:sldMk cId="3952701366" sldId="318"/>
            <ac:spMk id="5" creationId="{AD3454AC-BCF5-162C-B72E-CE141A0A9DBB}"/>
          </ac:spMkLst>
        </pc:spChg>
      </pc:sldChg>
      <pc:sldChg chg="modSp mod">
        <pc:chgData name="Sophie Williams" userId="b2a9301d-445a-4704-aa05-7d1118b38518" providerId="ADAL" clId="{8D315D75-CA0B-444B-B473-3BA8E6FA0277}" dt="2024-09-04T19:38:26.211" v="4281" actId="1076"/>
        <pc:sldMkLst>
          <pc:docMk/>
          <pc:sldMk cId="262642839" sldId="319"/>
        </pc:sldMkLst>
        <pc:spChg chg="mod">
          <ac:chgData name="Sophie Williams" userId="b2a9301d-445a-4704-aa05-7d1118b38518" providerId="ADAL" clId="{8D315D75-CA0B-444B-B473-3BA8E6FA0277}" dt="2024-09-04T19:38:26.211" v="4281" actId="1076"/>
          <ac:spMkLst>
            <pc:docMk/>
            <pc:sldMk cId="262642839" sldId="319"/>
            <ac:spMk id="5" creationId="{AD3454AC-BCF5-162C-B72E-CE141A0A9DBB}"/>
          </ac:spMkLst>
        </pc:spChg>
      </pc:sldChg>
      <pc:sldChg chg="modSp mod">
        <pc:chgData name="Sophie Williams" userId="b2a9301d-445a-4704-aa05-7d1118b38518" providerId="ADAL" clId="{8D315D75-CA0B-444B-B473-3BA8E6FA0277}" dt="2024-09-04T19:38:42.650" v="4285" actId="1076"/>
        <pc:sldMkLst>
          <pc:docMk/>
          <pc:sldMk cId="439623166" sldId="320"/>
        </pc:sldMkLst>
        <pc:spChg chg="mod">
          <ac:chgData name="Sophie Williams" userId="b2a9301d-445a-4704-aa05-7d1118b38518" providerId="ADAL" clId="{8D315D75-CA0B-444B-B473-3BA8E6FA0277}" dt="2024-09-04T19:38:40.264" v="4284" actId="1076"/>
          <ac:spMkLst>
            <pc:docMk/>
            <pc:sldMk cId="439623166" sldId="320"/>
            <ac:spMk id="5" creationId="{AD3454AC-BCF5-162C-B72E-CE141A0A9DBB}"/>
          </ac:spMkLst>
        </pc:spChg>
        <pc:picChg chg="mod">
          <ac:chgData name="Sophie Williams" userId="b2a9301d-445a-4704-aa05-7d1118b38518" providerId="ADAL" clId="{8D315D75-CA0B-444B-B473-3BA8E6FA0277}" dt="2024-09-04T19:38:42.650" v="4285" actId="1076"/>
          <ac:picMkLst>
            <pc:docMk/>
            <pc:sldMk cId="439623166" sldId="320"/>
            <ac:picMk id="1026" creationId="{C4BC27A1-35C5-0E4B-8E3F-2D9A78F7C754}"/>
          </ac:picMkLst>
        </pc:picChg>
      </pc:sldChg>
      <pc:sldChg chg="modSp mod modNotesTx">
        <pc:chgData name="Sophie Williams" userId="b2a9301d-445a-4704-aa05-7d1118b38518" providerId="ADAL" clId="{8D315D75-CA0B-444B-B473-3BA8E6FA0277}" dt="2024-09-04T19:39:23.694" v="4290" actId="1076"/>
        <pc:sldMkLst>
          <pc:docMk/>
          <pc:sldMk cId="783475995" sldId="321"/>
        </pc:sldMkLst>
        <pc:spChg chg="mod">
          <ac:chgData name="Sophie Williams" userId="b2a9301d-445a-4704-aa05-7d1118b38518" providerId="ADAL" clId="{8D315D75-CA0B-444B-B473-3BA8E6FA0277}" dt="2024-09-04T19:39:23.694" v="4290" actId="1076"/>
          <ac:spMkLst>
            <pc:docMk/>
            <pc:sldMk cId="783475995" sldId="321"/>
            <ac:spMk id="5" creationId="{AD3454AC-BCF5-162C-B72E-CE141A0A9DBB}"/>
          </ac:spMkLst>
        </pc:spChg>
      </pc:sldChg>
      <pc:sldChg chg="modNotesTx">
        <pc:chgData name="Sophie Williams" userId="b2a9301d-445a-4704-aa05-7d1118b38518" providerId="ADAL" clId="{8D315D75-CA0B-444B-B473-3BA8E6FA0277}" dt="2024-09-03T11:50:10.337" v="3742" actId="20577"/>
        <pc:sldMkLst>
          <pc:docMk/>
          <pc:sldMk cId="3676090643" sldId="322"/>
        </pc:sldMkLst>
      </pc:sldChg>
      <pc:sldChg chg="modNotesTx">
        <pc:chgData name="Sophie Williams" userId="b2a9301d-445a-4704-aa05-7d1118b38518" providerId="ADAL" clId="{8D315D75-CA0B-444B-B473-3BA8E6FA0277}" dt="2024-09-03T11:51:46.687" v="3758" actId="20577"/>
        <pc:sldMkLst>
          <pc:docMk/>
          <pc:sldMk cId="538797746" sldId="324"/>
        </pc:sldMkLst>
      </pc:sldChg>
      <pc:sldChg chg="modSp mod modNotesTx">
        <pc:chgData name="Sophie Williams" userId="b2a9301d-445a-4704-aa05-7d1118b38518" providerId="ADAL" clId="{8D315D75-CA0B-444B-B473-3BA8E6FA0277}" dt="2024-09-03T11:55:04.511" v="3821" actId="313"/>
        <pc:sldMkLst>
          <pc:docMk/>
          <pc:sldMk cId="3598904823" sldId="325"/>
        </pc:sldMkLst>
        <pc:spChg chg="mod">
          <ac:chgData name="Sophie Williams" userId="b2a9301d-445a-4704-aa05-7d1118b38518" providerId="ADAL" clId="{8D315D75-CA0B-444B-B473-3BA8E6FA0277}" dt="2024-09-03T11:31:42.704" v="2025" actId="20577"/>
          <ac:spMkLst>
            <pc:docMk/>
            <pc:sldMk cId="3598904823" sldId="325"/>
            <ac:spMk id="4" creationId="{00000000-0000-0000-0000-000000000000}"/>
          </ac:spMkLst>
        </pc:spChg>
        <pc:picChg chg="mod">
          <ac:chgData name="Sophie Williams" userId="b2a9301d-445a-4704-aa05-7d1118b38518" providerId="ADAL" clId="{8D315D75-CA0B-444B-B473-3BA8E6FA0277}" dt="2024-09-03T11:54:36.508" v="3813" actId="1076"/>
          <ac:picMkLst>
            <pc:docMk/>
            <pc:sldMk cId="3598904823" sldId="325"/>
            <ac:picMk id="3" creationId="{B68DE686-5075-DAC5-CE63-285B330A98E9}"/>
          </ac:picMkLst>
        </pc:picChg>
      </pc:sldChg>
      <pc:sldChg chg="modNotesTx">
        <pc:chgData name="Sophie Williams" userId="b2a9301d-445a-4704-aa05-7d1118b38518" providerId="ADAL" clId="{8D315D75-CA0B-444B-B473-3BA8E6FA0277}" dt="2024-09-03T11:52:40.152" v="3811" actId="20577"/>
        <pc:sldMkLst>
          <pc:docMk/>
          <pc:sldMk cId="2658904841" sldId="326"/>
        </pc:sldMkLst>
      </pc:sldChg>
      <pc:sldChg chg="addSp delSp modSp mod modClrScheme chgLayout modNotesTx">
        <pc:chgData name="Sophie Williams" userId="b2a9301d-445a-4704-aa05-7d1118b38518" providerId="ADAL" clId="{8D315D75-CA0B-444B-B473-3BA8E6FA0277}" dt="2024-09-03T10:54:17.527" v="1275" actId="1076"/>
        <pc:sldMkLst>
          <pc:docMk/>
          <pc:sldMk cId="841035647" sldId="327"/>
        </pc:sldMkLst>
        <pc:spChg chg="add del mod ord">
          <ac:chgData name="Sophie Williams" userId="b2a9301d-445a-4704-aa05-7d1118b38518" providerId="ADAL" clId="{8D315D75-CA0B-444B-B473-3BA8E6FA0277}" dt="2024-09-03T10:24:50.908" v="921" actId="478"/>
          <ac:spMkLst>
            <pc:docMk/>
            <pc:sldMk cId="841035647" sldId="327"/>
            <ac:spMk id="4" creationId="{3216E47F-A9D8-6913-753F-3EAE4FD7DC50}"/>
          </ac:spMkLst>
        </pc:spChg>
        <pc:spChg chg="add">
          <ac:chgData name="Sophie Williams" userId="b2a9301d-445a-4704-aa05-7d1118b38518" providerId="ADAL" clId="{8D315D75-CA0B-444B-B473-3BA8E6FA0277}" dt="2024-09-03T10:39:27.589" v="930"/>
          <ac:spMkLst>
            <pc:docMk/>
            <pc:sldMk cId="841035647" sldId="327"/>
            <ac:spMk id="5" creationId="{3210E6E7-1F28-0EAE-D27A-F8E7B1FB9FDE}"/>
          </ac:spMkLst>
        </pc:spChg>
        <pc:spChg chg="mod">
          <ac:chgData name="Sophie Williams" userId="b2a9301d-445a-4704-aa05-7d1118b38518" providerId="ADAL" clId="{8D315D75-CA0B-444B-B473-3BA8E6FA0277}" dt="2024-09-03T10:54:12.068" v="1272" actId="1076"/>
          <ac:spMkLst>
            <pc:docMk/>
            <pc:sldMk cId="841035647" sldId="327"/>
            <ac:spMk id="7" creationId="{00000000-0000-0000-0000-000000000000}"/>
          </ac:spMkLst>
        </pc:spChg>
        <pc:spChg chg="add del mod">
          <ac:chgData name="Sophie Williams" userId="b2a9301d-445a-4704-aa05-7d1118b38518" providerId="ADAL" clId="{8D315D75-CA0B-444B-B473-3BA8E6FA0277}" dt="2024-09-03T10:48:09.265" v="1064" actId="478"/>
          <ac:spMkLst>
            <pc:docMk/>
            <pc:sldMk cId="841035647" sldId="327"/>
            <ac:spMk id="11" creationId="{8E0575BA-36E6-7548-32EA-655957BC94E0}"/>
          </ac:spMkLst>
        </pc:spChg>
        <pc:picChg chg="add mod">
          <ac:chgData name="Sophie Williams" userId="b2a9301d-445a-4704-aa05-7d1118b38518" providerId="ADAL" clId="{8D315D75-CA0B-444B-B473-3BA8E6FA0277}" dt="2024-09-03T10:41:22.558" v="956" actId="1076"/>
          <ac:picMkLst>
            <pc:docMk/>
            <pc:sldMk cId="841035647" sldId="327"/>
            <ac:picMk id="3" creationId="{AF173880-0C26-2F5A-4588-6A11F18CF384}"/>
          </ac:picMkLst>
        </pc:picChg>
        <pc:picChg chg="add mod">
          <ac:chgData name="Sophie Williams" userId="b2a9301d-445a-4704-aa05-7d1118b38518" providerId="ADAL" clId="{8D315D75-CA0B-444B-B473-3BA8E6FA0277}" dt="2024-09-03T10:54:17.527" v="1275" actId="1076"/>
          <ac:picMkLst>
            <pc:docMk/>
            <pc:sldMk cId="841035647" sldId="327"/>
            <ac:picMk id="8" creationId="{6FEE5A9C-43C8-D525-7366-9EAD7EE6E529}"/>
          </ac:picMkLst>
        </pc:picChg>
        <pc:picChg chg="add mod modCrop">
          <ac:chgData name="Sophie Williams" userId="b2a9301d-445a-4704-aa05-7d1118b38518" providerId="ADAL" clId="{8D315D75-CA0B-444B-B473-3BA8E6FA0277}" dt="2024-09-03T10:54:16.251" v="1274" actId="1076"/>
          <ac:picMkLst>
            <pc:docMk/>
            <pc:sldMk cId="841035647" sldId="327"/>
            <ac:picMk id="10" creationId="{2BCE7DF0-8198-A031-477A-1841CA291042}"/>
          </ac:picMkLst>
        </pc:picChg>
      </pc:sldChg>
      <pc:sldChg chg="modSp mod">
        <pc:chgData name="Sophie Williams" userId="b2a9301d-445a-4704-aa05-7d1118b38518" providerId="ADAL" clId="{8D315D75-CA0B-444B-B473-3BA8E6FA0277}" dt="2024-09-04T19:39:32.114" v="4294" actId="403"/>
        <pc:sldMkLst>
          <pc:docMk/>
          <pc:sldMk cId="2418603" sldId="328"/>
        </pc:sldMkLst>
        <pc:spChg chg="mod">
          <ac:chgData name="Sophie Williams" userId="b2a9301d-445a-4704-aa05-7d1118b38518" providerId="ADAL" clId="{8D315D75-CA0B-444B-B473-3BA8E6FA0277}" dt="2024-09-04T19:39:32.114" v="4294" actId="403"/>
          <ac:spMkLst>
            <pc:docMk/>
            <pc:sldMk cId="2418603" sldId="328"/>
            <ac:spMk id="5" creationId="{AD3454AC-BCF5-162C-B72E-CE141A0A9DBB}"/>
          </ac:spMkLst>
        </pc:spChg>
      </pc:sldChg>
      <pc:sldChg chg="modSp mod">
        <pc:chgData name="Sophie Williams" userId="b2a9301d-445a-4704-aa05-7d1118b38518" providerId="ADAL" clId="{8D315D75-CA0B-444B-B473-3BA8E6FA0277}" dt="2024-09-04T19:39:52.198" v="4297" actId="207"/>
        <pc:sldMkLst>
          <pc:docMk/>
          <pc:sldMk cId="1084679301" sldId="330"/>
        </pc:sldMkLst>
        <pc:spChg chg="mod">
          <ac:chgData name="Sophie Williams" userId="b2a9301d-445a-4704-aa05-7d1118b38518" providerId="ADAL" clId="{8D315D75-CA0B-444B-B473-3BA8E6FA0277}" dt="2024-09-04T19:39:52.198" v="4297" actId="207"/>
          <ac:spMkLst>
            <pc:docMk/>
            <pc:sldMk cId="1084679301" sldId="330"/>
            <ac:spMk id="5" creationId="{AD3454AC-BCF5-162C-B72E-CE141A0A9DBB}"/>
          </ac:spMkLst>
        </pc:spChg>
      </pc:sldChg>
      <pc:sldChg chg="modNotesTx">
        <pc:chgData name="Sophie Williams" userId="b2a9301d-445a-4704-aa05-7d1118b38518" providerId="ADAL" clId="{8D315D75-CA0B-444B-B473-3BA8E6FA0277}" dt="2024-09-03T11:33:22.949" v="2059" actId="20577"/>
        <pc:sldMkLst>
          <pc:docMk/>
          <pc:sldMk cId="1954631153" sldId="331"/>
        </pc:sldMkLst>
      </pc:sldChg>
      <pc:sldChg chg="modNotesTx">
        <pc:chgData name="Sophie Williams" userId="b2a9301d-445a-4704-aa05-7d1118b38518" providerId="ADAL" clId="{8D315D75-CA0B-444B-B473-3BA8E6FA0277}" dt="2024-09-03T11:27:36.691" v="1876" actId="20577"/>
        <pc:sldMkLst>
          <pc:docMk/>
          <pc:sldMk cId="1586483079" sldId="332"/>
        </pc:sldMkLst>
      </pc:sldChg>
      <pc:sldChg chg="modSp mod">
        <pc:chgData name="Sophie Williams" userId="b2a9301d-445a-4704-aa05-7d1118b38518" providerId="ADAL" clId="{8D315D75-CA0B-444B-B473-3BA8E6FA0277}" dt="2024-09-04T19:40:03.910" v="4300" actId="20577"/>
        <pc:sldMkLst>
          <pc:docMk/>
          <pc:sldMk cId="2671920178" sldId="333"/>
        </pc:sldMkLst>
        <pc:spChg chg="mod">
          <ac:chgData name="Sophie Williams" userId="b2a9301d-445a-4704-aa05-7d1118b38518" providerId="ADAL" clId="{8D315D75-CA0B-444B-B473-3BA8E6FA0277}" dt="2024-09-04T19:40:03.910" v="4300" actId="20577"/>
          <ac:spMkLst>
            <pc:docMk/>
            <pc:sldMk cId="2671920178" sldId="333"/>
            <ac:spMk id="5" creationId="{AD3454AC-BCF5-162C-B72E-CE141A0A9DBB}"/>
          </ac:spMkLst>
        </pc:spChg>
      </pc:sldChg>
      <pc:sldChg chg="addSp delSp modSp new mod modNotesTx">
        <pc:chgData name="Sophie Williams" userId="b2a9301d-445a-4704-aa05-7d1118b38518" providerId="ADAL" clId="{8D315D75-CA0B-444B-B473-3BA8E6FA0277}" dt="2024-09-03T11:22:23.576" v="1646" actId="20577"/>
        <pc:sldMkLst>
          <pc:docMk/>
          <pc:sldMk cId="157962932" sldId="334"/>
        </pc:sldMkLst>
        <pc:spChg chg="del">
          <ac:chgData name="Sophie Williams" userId="b2a9301d-445a-4704-aa05-7d1118b38518" providerId="ADAL" clId="{8D315D75-CA0B-444B-B473-3BA8E6FA0277}" dt="2024-09-03T10:48:04.939" v="1063" actId="478"/>
          <ac:spMkLst>
            <pc:docMk/>
            <pc:sldMk cId="157962932" sldId="334"/>
            <ac:spMk id="2" creationId="{61EDAB75-47CD-708F-CBC8-7F1AE3EBFC1D}"/>
          </ac:spMkLst>
        </pc:spChg>
        <pc:spChg chg="add mod">
          <ac:chgData name="Sophie Williams" userId="b2a9301d-445a-4704-aa05-7d1118b38518" providerId="ADAL" clId="{8D315D75-CA0B-444B-B473-3BA8E6FA0277}" dt="2024-09-03T11:20:04.499" v="1352" actId="1076"/>
          <ac:spMkLst>
            <pc:docMk/>
            <pc:sldMk cId="157962932" sldId="334"/>
            <ac:spMk id="3" creationId="{F6BB8C90-02B0-8F52-EB7A-E4F91B60153F}"/>
          </ac:spMkLst>
        </pc:spChg>
        <pc:spChg chg="add del">
          <ac:chgData name="Sophie Williams" userId="b2a9301d-445a-4704-aa05-7d1118b38518" providerId="ADAL" clId="{8D315D75-CA0B-444B-B473-3BA8E6FA0277}" dt="2024-09-03T11:16:21.215" v="1284" actId="478"/>
          <ac:spMkLst>
            <pc:docMk/>
            <pc:sldMk cId="157962932" sldId="334"/>
            <ac:spMk id="4" creationId="{3F754392-B2CB-61BE-4A46-379FBD3704B1}"/>
          </ac:spMkLst>
        </pc:spChg>
        <pc:spChg chg="add del">
          <ac:chgData name="Sophie Williams" userId="b2a9301d-445a-4704-aa05-7d1118b38518" providerId="ADAL" clId="{8D315D75-CA0B-444B-B473-3BA8E6FA0277}" dt="2024-09-03T11:16:30.312" v="1286" actId="478"/>
          <ac:spMkLst>
            <pc:docMk/>
            <pc:sldMk cId="157962932" sldId="334"/>
            <ac:spMk id="5" creationId="{80DC149E-F287-E42B-1E71-5999C3043581}"/>
          </ac:spMkLst>
        </pc:spChg>
        <pc:spChg chg="add del">
          <ac:chgData name="Sophie Williams" userId="b2a9301d-445a-4704-aa05-7d1118b38518" providerId="ADAL" clId="{8D315D75-CA0B-444B-B473-3BA8E6FA0277}" dt="2024-09-03T11:17:29.412" v="1307" actId="478"/>
          <ac:spMkLst>
            <pc:docMk/>
            <pc:sldMk cId="157962932" sldId="334"/>
            <ac:spMk id="7" creationId="{3CB3DF2F-703F-F25E-439C-BDC2C61D25F7}"/>
          </ac:spMkLst>
        </pc:spChg>
        <pc:spChg chg="add del">
          <ac:chgData name="Sophie Williams" userId="b2a9301d-445a-4704-aa05-7d1118b38518" providerId="ADAL" clId="{8D315D75-CA0B-444B-B473-3BA8E6FA0277}" dt="2024-09-03T11:18:05.882" v="1320" actId="478"/>
          <ac:spMkLst>
            <pc:docMk/>
            <pc:sldMk cId="157962932" sldId="334"/>
            <ac:spMk id="9" creationId="{2DDDBFE7-EFD9-C916-0119-FB7E134632AF}"/>
          </ac:spMkLst>
        </pc:spChg>
        <pc:picChg chg="add mod modCrop">
          <ac:chgData name="Sophie Williams" userId="b2a9301d-445a-4704-aa05-7d1118b38518" providerId="ADAL" clId="{8D315D75-CA0B-444B-B473-3BA8E6FA0277}" dt="2024-09-03T11:19:59.391" v="1351" actId="1036"/>
          <ac:picMkLst>
            <pc:docMk/>
            <pc:sldMk cId="157962932" sldId="334"/>
            <ac:picMk id="6" creationId="{3CFB8504-9564-CDDE-65A3-F2D33817E216}"/>
          </ac:picMkLst>
        </pc:picChg>
        <pc:picChg chg="add mod modCrop">
          <ac:chgData name="Sophie Williams" userId="b2a9301d-445a-4704-aa05-7d1118b38518" providerId="ADAL" clId="{8D315D75-CA0B-444B-B473-3BA8E6FA0277}" dt="2024-09-03T11:19:49.777" v="1342" actId="1076"/>
          <ac:picMkLst>
            <pc:docMk/>
            <pc:sldMk cId="157962932" sldId="334"/>
            <ac:picMk id="8" creationId="{93C5AFB7-E078-1A1A-5A4E-FF28827C0971}"/>
          </ac:picMkLst>
        </pc:picChg>
        <pc:picChg chg="add mod modCrop">
          <ac:chgData name="Sophie Williams" userId="b2a9301d-445a-4704-aa05-7d1118b38518" providerId="ADAL" clId="{8D315D75-CA0B-444B-B473-3BA8E6FA0277}" dt="2024-09-03T11:19:57.298" v="1346" actId="1035"/>
          <ac:picMkLst>
            <pc:docMk/>
            <pc:sldMk cId="157962932" sldId="334"/>
            <ac:picMk id="10" creationId="{EDBCE6A2-9A09-D15E-4548-4E52FAB86072}"/>
          </ac:picMkLst>
        </pc:picChg>
      </pc:sldChg>
      <pc:sldChg chg="addSp delSp modSp new mod">
        <pc:chgData name="Sophie Williams" userId="b2a9301d-445a-4704-aa05-7d1118b38518" providerId="ADAL" clId="{8D315D75-CA0B-444B-B473-3BA8E6FA0277}" dt="2024-09-03T11:21:15.701" v="1379" actId="1076"/>
        <pc:sldMkLst>
          <pc:docMk/>
          <pc:sldMk cId="2771007380" sldId="335"/>
        </pc:sldMkLst>
        <pc:spChg chg="del">
          <ac:chgData name="Sophie Williams" userId="b2a9301d-445a-4704-aa05-7d1118b38518" providerId="ADAL" clId="{8D315D75-CA0B-444B-B473-3BA8E6FA0277}" dt="2024-09-03T11:20:26.766" v="1354" actId="478"/>
          <ac:spMkLst>
            <pc:docMk/>
            <pc:sldMk cId="2771007380" sldId="335"/>
            <ac:spMk id="2" creationId="{48FD2145-6249-3F8B-CA2D-2E91D7BE534D}"/>
          </ac:spMkLst>
        </pc:spChg>
        <pc:picChg chg="add mod">
          <ac:chgData name="Sophie Williams" userId="b2a9301d-445a-4704-aa05-7d1118b38518" providerId="ADAL" clId="{8D315D75-CA0B-444B-B473-3BA8E6FA0277}" dt="2024-09-03T11:21:15.701" v="1379" actId="1076"/>
          <ac:picMkLst>
            <pc:docMk/>
            <pc:sldMk cId="2771007380" sldId="335"/>
            <ac:picMk id="3" creationId="{DDFD828D-3347-1F8E-5EC3-DA688D53153E}"/>
          </ac:picMkLst>
        </pc:picChg>
        <pc:picChg chg="add mod">
          <ac:chgData name="Sophie Williams" userId="b2a9301d-445a-4704-aa05-7d1118b38518" providerId="ADAL" clId="{8D315D75-CA0B-444B-B473-3BA8E6FA0277}" dt="2024-09-03T11:21:15.701" v="1379" actId="1076"/>
          <ac:picMkLst>
            <pc:docMk/>
            <pc:sldMk cId="2771007380" sldId="335"/>
            <ac:picMk id="4" creationId="{2709F7C5-3902-7313-5B53-B3DAA3B89AAA}"/>
          </ac:picMkLst>
        </pc:picChg>
        <pc:picChg chg="add mod">
          <ac:chgData name="Sophie Williams" userId="b2a9301d-445a-4704-aa05-7d1118b38518" providerId="ADAL" clId="{8D315D75-CA0B-444B-B473-3BA8E6FA0277}" dt="2024-09-03T11:21:15.701" v="1379" actId="1076"/>
          <ac:picMkLst>
            <pc:docMk/>
            <pc:sldMk cId="2771007380" sldId="335"/>
            <ac:picMk id="5" creationId="{33FECD04-B2F6-C637-7DBF-74332D35960A}"/>
          </ac:picMkLst>
        </pc:picChg>
      </pc:sldChg>
      <pc:sldChg chg="addSp delSp modSp add mod modNotesTx">
        <pc:chgData name="Sophie Williams" userId="b2a9301d-445a-4704-aa05-7d1118b38518" providerId="ADAL" clId="{8D315D75-CA0B-444B-B473-3BA8E6FA0277}" dt="2024-09-04T19:40:48.711" v="4302" actId="207"/>
        <pc:sldMkLst>
          <pc:docMk/>
          <pc:sldMk cId="715416069" sldId="336"/>
        </pc:sldMkLst>
        <pc:spChg chg="add mod">
          <ac:chgData name="Sophie Williams" userId="b2a9301d-445a-4704-aa05-7d1118b38518" providerId="ADAL" clId="{8D315D75-CA0B-444B-B473-3BA8E6FA0277}" dt="2024-09-04T19:40:48.711" v="4302" actId="207"/>
          <ac:spMkLst>
            <pc:docMk/>
            <pc:sldMk cId="715416069" sldId="336"/>
            <ac:spMk id="2" creationId="{C7153C5D-658B-BF92-060F-7E96914ED883}"/>
          </ac:spMkLst>
        </pc:spChg>
        <pc:spChg chg="del mod">
          <ac:chgData name="Sophie Williams" userId="b2a9301d-445a-4704-aa05-7d1118b38518" providerId="ADAL" clId="{8D315D75-CA0B-444B-B473-3BA8E6FA0277}" dt="2024-09-03T11:38:08.936" v="3023" actId="478"/>
          <ac:spMkLst>
            <pc:docMk/>
            <pc:sldMk cId="715416069" sldId="336"/>
            <ac:spMk id="5" creationId="{AD3454AC-BCF5-162C-B72E-CE141A0A9DBB}"/>
          </ac:spMkLst>
        </pc:spChg>
        <pc:picChg chg="del">
          <ac:chgData name="Sophie Williams" userId="b2a9301d-445a-4704-aa05-7d1118b38518" providerId="ADAL" clId="{8D315D75-CA0B-444B-B473-3BA8E6FA0277}" dt="2024-09-03T11:36:29.547" v="2678" actId="478"/>
          <ac:picMkLst>
            <pc:docMk/>
            <pc:sldMk cId="715416069" sldId="336"/>
            <ac:picMk id="3" creationId="{771EDD9D-07EC-758F-69B0-4EE9E2DEFF41}"/>
          </ac:picMkLst>
        </pc:picChg>
        <pc:picChg chg="add mod">
          <ac:chgData name="Sophie Williams" userId="b2a9301d-445a-4704-aa05-7d1118b38518" providerId="ADAL" clId="{8D315D75-CA0B-444B-B473-3BA8E6FA0277}" dt="2024-09-03T11:38:16.282" v="3027" actId="1076"/>
          <ac:picMkLst>
            <pc:docMk/>
            <pc:sldMk cId="715416069" sldId="336"/>
            <ac:picMk id="4" creationId="{D3C6A41A-E5E3-2D6D-6C0B-2B482FA36CEA}"/>
          </ac:picMkLst>
        </pc:picChg>
      </pc:sldChg>
      <pc:sldChg chg="modSp add mod modNotesTx">
        <pc:chgData name="Sophie Williams" userId="b2a9301d-445a-4704-aa05-7d1118b38518" providerId="ADAL" clId="{8D315D75-CA0B-444B-B473-3BA8E6FA0277}" dt="2024-09-04T19:37:09.907" v="4267" actId="20577"/>
        <pc:sldMkLst>
          <pc:docMk/>
          <pc:sldMk cId="3966227544" sldId="337"/>
        </pc:sldMkLst>
        <pc:spChg chg="mod">
          <ac:chgData name="Sophie Williams" userId="b2a9301d-445a-4704-aa05-7d1118b38518" providerId="ADAL" clId="{8D315D75-CA0B-444B-B473-3BA8E6FA0277}" dt="2024-09-04T19:34:57.607" v="3884" actId="20577"/>
          <ac:spMkLst>
            <pc:docMk/>
            <pc:sldMk cId="3966227544" sldId="337"/>
            <ac:spMk id="2" creationId="{29AE2276-509E-14E1-2A19-532F1985150C}"/>
          </ac:spMkLst>
        </pc:spChg>
        <pc:graphicFrameChg chg="modGraphic">
          <ac:chgData name="Sophie Williams" userId="b2a9301d-445a-4704-aa05-7d1118b38518" providerId="ADAL" clId="{8D315D75-CA0B-444B-B473-3BA8E6FA0277}" dt="2024-09-04T19:36:46.120" v="4130" actId="20577"/>
          <ac:graphicFrameMkLst>
            <pc:docMk/>
            <pc:sldMk cId="3966227544" sldId="337"/>
            <ac:graphicFrameMk id="6" creationId="{B878ACD8-666E-00C8-4A64-4C41329692C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590DC-5F0B-432A-8346-8C0EF42319EC}"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20118-D5D1-429E-8EE6-BA4B1E3E5F26}" type="slidenum">
              <a:rPr lang="en-GB" smtClean="0"/>
              <a:t>‹#›</a:t>
            </a:fld>
            <a:endParaRPr lang="en-GB"/>
          </a:p>
        </p:txBody>
      </p:sp>
    </p:spTree>
    <p:extLst>
      <p:ext uri="{BB962C8B-B14F-4D97-AF65-F5344CB8AC3E}">
        <p14:creationId xmlns:p14="http://schemas.microsoft.com/office/powerpoint/2010/main" val="268684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ildcomwales.org.uk/wp-content/uploads/2024/01/9681-CCfW-Know-Your-Rights-Poster-Artwork-English_AW.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hildcomwales.org.uk/wp-content/uploads/2024/01/9681-CCfW-Know-Your-Rights-Poster-Artwork-English_AW.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In this </a:t>
            </a:r>
            <a:r>
              <a:rPr lang="en-GB" b="0" dirty="0" err="1"/>
              <a:t>powerpoint</a:t>
            </a:r>
            <a:r>
              <a:rPr lang="en-GB" b="0" dirty="0"/>
              <a:t> there are various </a:t>
            </a:r>
            <a:r>
              <a:rPr lang="en-GB" b="0" i="0" dirty="0">
                <a:solidFill>
                  <a:srgbClr val="000000"/>
                </a:solidFill>
                <a:effectLst/>
              </a:rPr>
              <a:t>children’s rights activities. These activities could be used at the start of your rights journey, to help children recap on their learning or could be used to enhance children’s understanding of their rights.</a:t>
            </a:r>
          </a:p>
          <a:p>
            <a:endParaRPr lang="en-GB" b="0" i="0" dirty="0">
              <a:solidFill>
                <a:srgbClr val="000000"/>
              </a:solidFill>
              <a:effectLst/>
            </a:endParaRPr>
          </a:p>
          <a:p>
            <a:r>
              <a:rPr lang="en-GB" b="0" i="0" dirty="0">
                <a:solidFill>
                  <a:srgbClr val="000000"/>
                </a:solidFill>
                <a:effectLst/>
              </a:rPr>
              <a:t>We have included facilitator notes down the bottom explaining the activity and how it should be run.</a:t>
            </a:r>
          </a:p>
          <a:p>
            <a:endParaRPr lang="en-GB" b="0" i="0" dirty="0">
              <a:solidFill>
                <a:srgbClr val="000000"/>
              </a:solidFill>
              <a:effectLst/>
            </a:endParaRPr>
          </a:p>
          <a:p>
            <a:r>
              <a:rPr lang="en-GB" b="0" i="0" dirty="0">
                <a:solidFill>
                  <a:srgbClr val="000000"/>
                </a:solidFill>
                <a:effectLst/>
              </a:rPr>
              <a:t>You can run the activities in any order you like. </a:t>
            </a:r>
          </a:p>
          <a:p>
            <a:endParaRPr lang="en-GB" b="0" i="0" dirty="0">
              <a:solidFill>
                <a:srgbClr val="000000"/>
              </a:solidFill>
              <a:effectLst/>
            </a:endParaRPr>
          </a:p>
          <a:p>
            <a:r>
              <a:rPr lang="en-GB" b="0" i="0" dirty="0">
                <a:solidFill>
                  <a:srgbClr val="000000"/>
                </a:solidFill>
                <a:effectLst/>
              </a:rPr>
              <a:t>You are welcome to adapt these activities to suit the needs and abilities of your learners. </a:t>
            </a:r>
          </a:p>
          <a:p>
            <a:endParaRPr lang="en-GB" b="0" i="0" dirty="0">
              <a:solidFill>
                <a:srgbClr val="000000"/>
              </a:solidFill>
              <a:effectLst/>
            </a:endParaRPr>
          </a:p>
          <a:p>
            <a:r>
              <a:rPr lang="en-GB" b="0" i="0" dirty="0">
                <a:solidFill>
                  <a:srgbClr val="000000"/>
                </a:solidFill>
                <a:effectLst/>
              </a:rPr>
              <a:t>Rights resources that will be useful for most activities:</a:t>
            </a:r>
          </a:p>
          <a:p>
            <a:r>
              <a:rPr lang="en-GB" b="0" i="0" dirty="0">
                <a:solidFill>
                  <a:srgbClr val="000000"/>
                </a:solidFill>
                <a:effectLst/>
              </a:rPr>
              <a:t>Rights poster: https://www.childcomwales.org.uk/wp-content/uploads/2024/01/9681-CCfW-Know-Your-Rights-Poster-Artwork-English_AW.pdf</a:t>
            </a:r>
          </a:p>
          <a:p>
            <a:r>
              <a:rPr lang="en-GB" b="0" i="0" dirty="0">
                <a:solidFill>
                  <a:srgbClr val="000000"/>
                </a:solidFill>
                <a:effectLst/>
              </a:rPr>
              <a:t>Rights Symbol resource: https://www.childcomwales.org.uk/uncrc-childrens-rights/uncrc-symbols-resource/</a:t>
            </a:r>
            <a:endParaRPr lang="en-GB" b="0" dirty="0"/>
          </a:p>
        </p:txBody>
      </p:sp>
      <p:sp>
        <p:nvSpPr>
          <p:cNvPr id="4" name="Slide Number Placeholder 3"/>
          <p:cNvSpPr>
            <a:spLocks noGrp="1"/>
          </p:cNvSpPr>
          <p:nvPr>
            <p:ph type="sldNum" sz="quarter" idx="5"/>
          </p:nvPr>
        </p:nvSpPr>
        <p:spPr/>
        <p:txBody>
          <a:bodyPr/>
          <a:lstStyle/>
          <a:p>
            <a:fld id="{EF120118-D5D1-429E-8EE6-BA4B1E3E5F26}" type="slidenum">
              <a:rPr lang="en-GB" smtClean="0"/>
              <a:t>1</a:t>
            </a:fld>
            <a:endParaRPr lang="en-GB"/>
          </a:p>
        </p:txBody>
      </p:sp>
    </p:spTree>
    <p:extLst>
      <p:ext uri="{BB962C8B-B14F-4D97-AF65-F5344CB8AC3E}">
        <p14:creationId xmlns:p14="http://schemas.microsoft.com/office/powerpoint/2010/main" val="48660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Mobile phones/ technology</a:t>
            </a:r>
          </a:p>
          <a:p>
            <a:endParaRPr lang="en-GB" dirty="0"/>
          </a:p>
          <a:p>
            <a:r>
              <a:rPr lang="en-GB" dirty="0"/>
              <a:t>You may have lots of different opinions on this and it could be answered correctly as a want &amp; a need.</a:t>
            </a:r>
          </a:p>
          <a:p>
            <a:endParaRPr lang="en-GB" dirty="0"/>
          </a:p>
          <a:p>
            <a:r>
              <a:rPr lang="en-GB" dirty="0"/>
              <a:t>Mobile phones and technology isn’t noted in the United Nation Convention on the Rights of the Child (UNCRC) so technically isn’t a children’s right however many may debate it can help </a:t>
            </a:r>
          </a:p>
          <a:p>
            <a:pPr marL="171450" indent="-171450">
              <a:buFontTx/>
              <a:buChar char="-"/>
            </a:pPr>
            <a:r>
              <a:rPr lang="en-GB" dirty="0"/>
              <a:t>keep you safe (article 19)</a:t>
            </a:r>
          </a:p>
          <a:p>
            <a:pPr marL="171450" indent="-171450">
              <a:buFontTx/>
              <a:buChar char="-"/>
            </a:pPr>
            <a:r>
              <a:rPr lang="en-GB" dirty="0"/>
              <a:t>supports communication with family and friends (article 15)</a:t>
            </a:r>
          </a:p>
          <a:p>
            <a:pPr marL="171450" indent="-171450">
              <a:buFontTx/>
              <a:buChar char="-"/>
            </a:pPr>
            <a:r>
              <a:rPr lang="en-GB" dirty="0"/>
              <a:t>is a good source of information (article 17) </a:t>
            </a:r>
          </a:p>
          <a:p>
            <a:pPr marL="171450" indent="-171450">
              <a:buFontTx/>
              <a:buChar char="-"/>
            </a:pPr>
            <a:r>
              <a:rPr lang="en-GB" dirty="0"/>
              <a:t>is a way they can relax and play (article 31)</a:t>
            </a:r>
          </a:p>
          <a:p>
            <a:endParaRPr lang="en-GB" dirty="0"/>
          </a:p>
          <a:p>
            <a:r>
              <a:rPr lang="en-GB" dirty="0"/>
              <a:t>As long as children can support their answer, all can be correct.</a:t>
            </a:r>
          </a:p>
        </p:txBody>
      </p:sp>
      <p:sp>
        <p:nvSpPr>
          <p:cNvPr id="4" name="Slide Number Placeholder 3"/>
          <p:cNvSpPr>
            <a:spLocks noGrp="1"/>
          </p:cNvSpPr>
          <p:nvPr>
            <p:ph type="sldNum" sz="quarter" idx="5"/>
          </p:nvPr>
        </p:nvSpPr>
        <p:spPr/>
        <p:txBody>
          <a:bodyPr/>
          <a:lstStyle/>
          <a:p>
            <a:fld id="{EF120118-D5D1-429E-8EE6-BA4B1E3E5F26}" type="slidenum">
              <a:rPr lang="en-GB" smtClean="0"/>
              <a:t>10</a:t>
            </a:fld>
            <a:endParaRPr lang="en-GB"/>
          </a:p>
        </p:txBody>
      </p:sp>
    </p:spTree>
    <p:extLst>
      <p:ext uri="{BB962C8B-B14F-4D97-AF65-F5344CB8AC3E}">
        <p14:creationId xmlns:p14="http://schemas.microsoft.com/office/powerpoint/2010/main" val="3466925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holiday/relaxation</a:t>
            </a:r>
          </a:p>
          <a:p>
            <a:endParaRPr lang="en-GB" dirty="0"/>
          </a:p>
          <a:p>
            <a:r>
              <a:rPr lang="en-GB" dirty="0"/>
              <a:t>This picture can also be a want &amp; a need.</a:t>
            </a:r>
          </a:p>
          <a:p>
            <a:endParaRPr lang="en-GB" dirty="0"/>
          </a:p>
          <a:p>
            <a:r>
              <a:rPr lang="en-GB" dirty="0"/>
              <a:t>If children mention a holiday (going on a plane/going away) this is not a need or a children’s right.</a:t>
            </a:r>
          </a:p>
          <a:p>
            <a:endParaRPr lang="en-GB" dirty="0"/>
          </a:p>
          <a:p>
            <a:r>
              <a:rPr lang="en-GB" dirty="0"/>
              <a:t>However some may debate that the person is relaxing and having fresh air which could be linked to the right to rest and relax (Article 31) as well as Article 24, the rights to be as healthy as possible. </a:t>
            </a:r>
          </a:p>
          <a:p>
            <a:endParaRPr lang="en-GB" dirty="0"/>
          </a:p>
          <a:p>
            <a:r>
              <a:rPr lang="en-GB" dirty="0"/>
              <a:t>Both answers can be considered correctly.</a:t>
            </a:r>
          </a:p>
        </p:txBody>
      </p:sp>
      <p:sp>
        <p:nvSpPr>
          <p:cNvPr id="4" name="Slide Number Placeholder 3"/>
          <p:cNvSpPr>
            <a:spLocks noGrp="1"/>
          </p:cNvSpPr>
          <p:nvPr>
            <p:ph type="sldNum" sz="quarter" idx="5"/>
          </p:nvPr>
        </p:nvSpPr>
        <p:spPr/>
        <p:txBody>
          <a:bodyPr/>
          <a:lstStyle/>
          <a:p>
            <a:fld id="{EF120118-D5D1-429E-8EE6-BA4B1E3E5F26}" type="slidenum">
              <a:rPr lang="en-GB" smtClean="0"/>
              <a:t>11</a:t>
            </a:fld>
            <a:endParaRPr lang="en-GB"/>
          </a:p>
        </p:txBody>
      </p:sp>
    </p:spTree>
    <p:extLst>
      <p:ext uri="{BB962C8B-B14F-4D97-AF65-F5344CB8AC3E}">
        <p14:creationId xmlns:p14="http://schemas.microsoft.com/office/powerpoint/2010/main" val="356335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VAG Rounded Std Light"/>
                <a:ea typeface="Calibri" panose="020F0502020204030204" pitchFamily="34" charset="0"/>
                <a:cs typeface="Times New Roman" panose="02020603050405020304" pitchFamily="18" charset="0"/>
              </a:rPr>
              <a:t>This follows on nicely to the ‘want or need’ activity.</a:t>
            </a:r>
          </a:p>
          <a:p>
            <a:endParaRPr lang="en-GB" sz="1800" dirty="0">
              <a:effectLst/>
              <a:latin typeface="VAG Rounded Std Ligh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AG Rounded Std Light"/>
                <a:ea typeface="Calibri" panose="020F0502020204030204" pitchFamily="34" charset="0"/>
                <a:cs typeface="Times New Roman" panose="02020603050405020304" pitchFamily="18" charset="0"/>
              </a:rPr>
              <a:t>This could be a group or individual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VAG Rounded Std Ligh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VAG Rounded Std Light"/>
                <a:ea typeface="Calibri" panose="020F0502020204030204" pitchFamily="34" charset="0"/>
                <a:cs typeface="Times New Roman" panose="02020603050405020304" pitchFamily="18" charset="0"/>
              </a:rPr>
              <a:t>All that is required is paper and pens/pencils</a:t>
            </a:r>
          </a:p>
        </p:txBody>
      </p:sp>
      <p:sp>
        <p:nvSpPr>
          <p:cNvPr id="4" name="Slide Number Placeholder 3"/>
          <p:cNvSpPr>
            <a:spLocks noGrp="1"/>
          </p:cNvSpPr>
          <p:nvPr>
            <p:ph type="sldNum" sz="quarter" idx="5"/>
          </p:nvPr>
        </p:nvSpPr>
        <p:spPr/>
        <p:txBody>
          <a:bodyPr/>
          <a:lstStyle/>
          <a:p>
            <a:fld id="{EF120118-D5D1-429E-8EE6-BA4B1E3E5F26}" type="slidenum">
              <a:rPr lang="en-GB" smtClean="0"/>
              <a:t>12</a:t>
            </a:fld>
            <a:endParaRPr lang="en-GB"/>
          </a:p>
        </p:txBody>
      </p:sp>
    </p:spTree>
    <p:extLst>
      <p:ext uri="{BB962C8B-B14F-4D97-AF65-F5344CB8AC3E}">
        <p14:creationId xmlns:p14="http://schemas.microsoft.com/office/powerpoint/2010/main" val="151408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VAG Rounded Std Light"/>
                <a:ea typeface="Calibri" panose="020F0502020204030204" pitchFamily="34" charset="0"/>
                <a:cs typeface="Times New Roman" panose="02020603050405020304" pitchFamily="18" charset="0"/>
              </a:rPr>
              <a:t>What do children need to grow up happy, healthy and safe?</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 Rounded Std Light"/>
                <a:ea typeface="Calibri" panose="020F0502020204030204" pitchFamily="34" charset="0"/>
                <a:cs typeface="Times New Roman" panose="02020603050405020304" pitchFamily="18" charset="0"/>
              </a:rPr>
              <a:t>Discuss the things children need to grow up feeling happy, healthy and safe. (their children’s rights)</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 Rounded Std Light"/>
                <a:ea typeface="Calibri" panose="020F0502020204030204" pitchFamily="34" charset="0"/>
                <a:cs typeface="Times New Roman" panose="02020603050405020304" pitchFamily="18" charset="0"/>
              </a:rPr>
              <a:t>Some examples could be: a safe home, education, healthy food, people to keep them safe, clothes.</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 Rounded Std Light"/>
                <a:ea typeface="Calibri" panose="020F0502020204030204" pitchFamily="34" charset="0"/>
                <a:cs typeface="Times New Roman" panose="02020603050405020304" pitchFamily="18" charset="0"/>
              </a:rPr>
              <a:t>Get all pupils to draw an outline of a body (a shape of a gingerbread man) filling their piece of paper. </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Rounded"/>
                <a:ea typeface="Calibri" panose="020F0502020204030204" pitchFamily="34" charset="0"/>
                <a:cs typeface="Times New Roman" panose="02020603050405020304" pitchFamily="18" charset="0"/>
              </a:rPr>
              <a:t>“Think about what children need to grow up feeling happy, healthy and safe. Write or draw your answers inside the body.”</a:t>
            </a:r>
          </a:p>
          <a:p>
            <a:endParaRPr lang="en-GB" sz="1200" dirty="0">
              <a:effectLst/>
              <a:latin typeface="VAGRounded"/>
              <a:ea typeface="Calibri" panose="020F0502020204030204" pitchFamily="34" charset="0"/>
              <a:cs typeface="Times New Roman" panose="02020603050405020304" pitchFamily="18" charset="0"/>
            </a:endParaRPr>
          </a:p>
          <a:p>
            <a:r>
              <a:rPr lang="en-GB" sz="1200" dirty="0">
                <a:effectLst/>
                <a:latin typeface="VAGRounded"/>
                <a:ea typeface="Calibri" panose="020F0502020204030204" pitchFamily="34" charset="0"/>
                <a:cs typeface="Times New Roman" panose="02020603050405020304" pitchFamily="18" charset="0"/>
              </a:rPr>
              <a:t>How many rights can they name?</a:t>
            </a:r>
          </a:p>
          <a:p>
            <a:endParaRPr lang="en-GB" sz="1200" dirty="0">
              <a:effectLst/>
              <a:latin typeface="VAGRounded"/>
              <a:ea typeface="Calibri" panose="020F0502020204030204" pitchFamily="34" charset="0"/>
              <a:cs typeface="Times New Roman" panose="02020603050405020304" pitchFamily="18" charset="0"/>
            </a:endParaRPr>
          </a:p>
          <a:p>
            <a:r>
              <a:rPr lang="en-GB" sz="1200" dirty="0">
                <a:effectLst/>
                <a:latin typeface="VAGRounded"/>
                <a:ea typeface="Calibri" panose="020F0502020204030204" pitchFamily="34" charset="0"/>
                <a:cs typeface="Times New Roman" panose="02020603050405020304" pitchFamily="18" charset="0"/>
              </a:rPr>
              <a:t>Children may wish to draw/write some things that are a ‘want’ on the outside like a games console, chocolate or a holiday. Encourage that they focus on their needs. </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13</a:t>
            </a:fld>
            <a:endParaRPr lang="en-GB"/>
          </a:p>
        </p:txBody>
      </p:sp>
    </p:spTree>
    <p:extLst>
      <p:ext uri="{BB962C8B-B14F-4D97-AF65-F5344CB8AC3E}">
        <p14:creationId xmlns:p14="http://schemas.microsoft.com/office/powerpoint/2010/main" val="3790909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VAG Rounded Std Light"/>
                <a:ea typeface="Calibri" panose="020F0502020204030204" pitchFamily="34" charset="0"/>
                <a:cs typeface="Times New Roman" panose="02020603050405020304" pitchFamily="18" charset="0"/>
              </a:rPr>
              <a:t>Extension:</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 Rounded Std Light"/>
                <a:ea typeface="Calibri" panose="020F0502020204030204" pitchFamily="34" charset="0"/>
                <a:cs typeface="Times New Roman" panose="02020603050405020304" pitchFamily="18" charset="0"/>
              </a:rPr>
              <a:t>You may wish to then get the children to link what they have drawn/written to children’s rights.</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 Rounded Std Light"/>
                <a:ea typeface="Calibri" panose="020F0502020204030204" pitchFamily="34" charset="0"/>
                <a:cs typeface="Times New Roman" panose="02020603050405020304" pitchFamily="18" charset="0"/>
              </a:rPr>
              <a:t>For example, linking clothes and home to Article 27.</a:t>
            </a:r>
          </a:p>
          <a:p>
            <a:endParaRPr lang="en-GB" sz="1200" dirty="0">
              <a:effectLst/>
              <a:latin typeface="VAG Rounded Std Light"/>
              <a:ea typeface="Calibri" panose="020F0502020204030204" pitchFamily="34" charset="0"/>
              <a:cs typeface="Times New Roman" panose="02020603050405020304" pitchFamily="18" charset="0"/>
            </a:endParaRPr>
          </a:p>
          <a:p>
            <a:r>
              <a:rPr lang="en-GB" sz="1200" dirty="0">
                <a:effectLst/>
                <a:latin typeface="VAG Rounded Std Light"/>
                <a:ea typeface="Calibri" panose="020F0502020204030204" pitchFamily="34" charset="0"/>
                <a:cs typeface="Times New Roman" panose="02020603050405020304" pitchFamily="18" charset="0"/>
              </a:rPr>
              <a:t>Use the Commissioners Rights Poster to do this: </a:t>
            </a:r>
            <a:r>
              <a:rPr lang="en-GB" dirty="0">
                <a:hlinkClick r:id="rId3"/>
              </a:rPr>
              <a:t>9681-CCfW-Know-Your-Rights-Poster-Artwork-English_AW.pdf (childcomwales.org.uk)</a:t>
            </a:r>
            <a:endParaRPr lang="en-GB" dirty="0"/>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14</a:t>
            </a:fld>
            <a:endParaRPr lang="en-GB"/>
          </a:p>
        </p:txBody>
      </p:sp>
    </p:spTree>
    <p:extLst>
      <p:ext uri="{BB962C8B-B14F-4D97-AF65-F5344CB8AC3E}">
        <p14:creationId xmlns:p14="http://schemas.microsoft.com/office/powerpoint/2010/main" val="197124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is a great discussion tool and helps make rights relatable for children and young people.</a:t>
            </a:r>
          </a:p>
        </p:txBody>
      </p:sp>
      <p:sp>
        <p:nvSpPr>
          <p:cNvPr id="4" name="Slide Number Placeholder 3"/>
          <p:cNvSpPr>
            <a:spLocks noGrp="1"/>
          </p:cNvSpPr>
          <p:nvPr>
            <p:ph type="sldNum" sz="quarter" idx="5"/>
          </p:nvPr>
        </p:nvSpPr>
        <p:spPr/>
        <p:txBody>
          <a:bodyPr/>
          <a:lstStyle/>
          <a:p>
            <a:fld id="{EF120118-D5D1-429E-8EE6-BA4B1E3E5F26}" type="slidenum">
              <a:rPr lang="en-GB" smtClean="0"/>
              <a:t>15</a:t>
            </a:fld>
            <a:endParaRPr lang="en-GB"/>
          </a:p>
        </p:txBody>
      </p:sp>
    </p:spTree>
    <p:extLst>
      <p:ext uri="{BB962C8B-B14F-4D97-AF65-F5344CB8AC3E}">
        <p14:creationId xmlns:p14="http://schemas.microsoft.com/office/powerpoint/2010/main" val="170503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children rights are the things they NEED to grow up – happy, healthy and safe.</a:t>
            </a:r>
          </a:p>
          <a:p>
            <a:endParaRPr lang="en-GB" dirty="0"/>
          </a:p>
          <a:p>
            <a:r>
              <a:rPr lang="en-GB" dirty="0"/>
              <a:t>Can they name any of their rights?</a:t>
            </a:r>
          </a:p>
        </p:txBody>
      </p:sp>
      <p:sp>
        <p:nvSpPr>
          <p:cNvPr id="4" name="Slide Number Placeholder 3"/>
          <p:cNvSpPr>
            <a:spLocks noGrp="1"/>
          </p:cNvSpPr>
          <p:nvPr>
            <p:ph type="sldNum" sz="quarter" idx="5"/>
          </p:nvPr>
        </p:nvSpPr>
        <p:spPr/>
        <p:txBody>
          <a:bodyPr/>
          <a:lstStyle/>
          <a:p>
            <a:fld id="{EF120118-D5D1-429E-8EE6-BA4B1E3E5F26}" type="slidenum">
              <a:rPr lang="en-GB" smtClean="0"/>
              <a:t>16</a:t>
            </a:fld>
            <a:endParaRPr lang="en-GB"/>
          </a:p>
        </p:txBody>
      </p:sp>
    </p:spTree>
    <p:extLst>
      <p:ext uri="{BB962C8B-B14F-4D97-AF65-F5344CB8AC3E}">
        <p14:creationId xmlns:p14="http://schemas.microsoft.com/office/powerpoint/2010/main" val="182487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clues/reminders of children’s rights, can they recognize them?</a:t>
            </a:r>
          </a:p>
          <a:p>
            <a:endParaRPr lang="en-US" dirty="0"/>
          </a:p>
          <a:p>
            <a:r>
              <a:rPr lang="en-US" dirty="0"/>
              <a:t>CCFW Rights</a:t>
            </a:r>
            <a:r>
              <a:rPr lang="en-US" baseline="0" dirty="0"/>
              <a:t> poster: https://www.childcomwales.org.uk/wp-content/uploads/2024/01/9681-CCfW-Know-Your-Rights-Poster-Artwork-English_AW.pdf</a:t>
            </a:r>
            <a:endParaRPr lang="en-US" dirty="0"/>
          </a:p>
          <a:p>
            <a:endParaRPr lang="en-US" dirty="0"/>
          </a:p>
          <a:p>
            <a:r>
              <a:rPr lang="en-US" dirty="0"/>
              <a:t>Article 12 – right to be listened to</a:t>
            </a:r>
            <a:r>
              <a:rPr lang="en-US" baseline="0" dirty="0"/>
              <a:t> and taken seriously</a:t>
            </a:r>
          </a:p>
          <a:p>
            <a:r>
              <a:rPr lang="en-US" baseline="0" dirty="0"/>
              <a:t>Article 14 – </a:t>
            </a:r>
            <a:r>
              <a:rPr lang="en-US" dirty="0"/>
              <a:t>right to have my own thoughts and beliefs and to choose my religion</a:t>
            </a:r>
          </a:p>
          <a:p>
            <a:r>
              <a:rPr lang="en-US" baseline="0" dirty="0"/>
              <a:t>Article 16 - </a:t>
            </a:r>
            <a:r>
              <a:rPr lang="en-US" dirty="0"/>
              <a:t>I have the right to keep some things private.</a:t>
            </a:r>
          </a:p>
          <a:p>
            <a:r>
              <a:rPr lang="en-US" dirty="0"/>
              <a:t>Article 19 - I have the right to be protected from being hurt or badly treated</a:t>
            </a:r>
          </a:p>
          <a:p>
            <a:r>
              <a:rPr lang="en-US" dirty="0"/>
              <a:t>Article</a:t>
            </a:r>
            <a:r>
              <a:rPr lang="en-US" baseline="0" dirty="0"/>
              <a:t> 22 - </a:t>
            </a:r>
            <a:r>
              <a:rPr lang="en-US" dirty="0"/>
              <a:t>f I am a refugee, I have a right to help, protection, and the same rights as children born in this country</a:t>
            </a:r>
            <a:endParaRPr lang="en-US" baseline="0" dirty="0"/>
          </a:p>
          <a:p>
            <a:r>
              <a:rPr lang="en-US" baseline="0" dirty="0"/>
              <a:t>Article 23 - </a:t>
            </a:r>
            <a:r>
              <a:rPr lang="en-US" dirty="0"/>
              <a:t>If I am disabled, I have the right to special care and education</a:t>
            </a:r>
          </a:p>
          <a:p>
            <a:r>
              <a:rPr lang="en-US" dirty="0"/>
              <a:t>Article</a:t>
            </a:r>
            <a:r>
              <a:rPr lang="en-US" baseline="0" dirty="0"/>
              <a:t> 27 - </a:t>
            </a:r>
            <a:r>
              <a:rPr lang="en-US" dirty="0"/>
              <a:t>I have the right to have a proper home, food and clothing</a:t>
            </a:r>
          </a:p>
          <a:p>
            <a:r>
              <a:rPr lang="en-US" dirty="0"/>
              <a:t>Article</a:t>
            </a:r>
            <a:r>
              <a:rPr lang="en-US" baseline="0" dirty="0"/>
              <a:t> 31 - </a:t>
            </a:r>
            <a:r>
              <a:rPr lang="en-US" dirty="0"/>
              <a:t>I have a right to rest, relax and play</a:t>
            </a:r>
            <a:endParaRPr lang="en-GB" dirty="0"/>
          </a:p>
        </p:txBody>
      </p:sp>
      <p:sp>
        <p:nvSpPr>
          <p:cNvPr id="4" name="Slide Number Placeholder 3"/>
          <p:cNvSpPr>
            <a:spLocks noGrp="1"/>
          </p:cNvSpPr>
          <p:nvPr>
            <p:ph type="sldNum" sz="quarter" idx="10"/>
          </p:nvPr>
        </p:nvSpPr>
        <p:spPr/>
        <p:txBody>
          <a:bodyPr/>
          <a:lstStyle/>
          <a:p>
            <a:fld id="{EF120118-D5D1-429E-8EE6-BA4B1E3E5F26}" type="slidenum">
              <a:rPr lang="en-GB" smtClean="0"/>
              <a:t>17</a:t>
            </a:fld>
            <a:endParaRPr lang="en-GB"/>
          </a:p>
        </p:txBody>
      </p:sp>
    </p:spTree>
    <p:extLst>
      <p:ext uri="{BB962C8B-B14F-4D97-AF65-F5344CB8AC3E}">
        <p14:creationId xmlns:p14="http://schemas.microsoft.com/office/powerpoint/2010/main" val="220423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Have the children look at the characters and think about their stories – were these characters getting their children’s rights? Were they happy, healthy and safe? Which rights were the characters getting or not getting?</a:t>
            </a:r>
          </a:p>
          <a:p>
            <a:endParaRPr lang="en-US" baseline="0" dirty="0"/>
          </a:p>
          <a:p>
            <a:r>
              <a:rPr lang="en-US" baseline="0" dirty="0"/>
              <a:t>You could link rights to characters in stories you maybe focusing on.</a:t>
            </a:r>
          </a:p>
        </p:txBody>
      </p:sp>
      <p:sp>
        <p:nvSpPr>
          <p:cNvPr id="4" name="Slide Number Placeholder 3"/>
          <p:cNvSpPr>
            <a:spLocks noGrp="1"/>
          </p:cNvSpPr>
          <p:nvPr>
            <p:ph type="sldNum" sz="quarter" idx="10"/>
          </p:nvPr>
        </p:nvSpPr>
        <p:spPr/>
        <p:txBody>
          <a:bodyPr/>
          <a:lstStyle/>
          <a:p>
            <a:fld id="{EF120118-D5D1-429E-8EE6-BA4B1E3E5F26}" type="slidenum">
              <a:rPr lang="en-GB" smtClean="0"/>
              <a:t>18</a:t>
            </a:fld>
            <a:endParaRPr lang="en-GB"/>
          </a:p>
        </p:txBody>
      </p:sp>
    </p:spTree>
    <p:extLst>
      <p:ext uri="{BB962C8B-B14F-4D97-AF65-F5344CB8AC3E}">
        <p14:creationId xmlns:p14="http://schemas.microsoft.com/office/powerpoint/2010/main" val="3492786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https://www.youtube.com/watch?v=vTChQ6-yw7s</a:t>
            </a:r>
          </a:p>
          <a:p>
            <a:endParaRPr lang="en-GB" dirty="0"/>
          </a:p>
          <a:p>
            <a:r>
              <a:rPr lang="en-GB" dirty="0"/>
              <a:t>Here is a short clip from the first Harry Potter film which shows Harry living under the stairs and being treated differently and unfairly in comparison to his cousin. You may wish to use this clip as a tool for discussion. </a:t>
            </a:r>
          </a:p>
        </p:txBody>
      </p:sp>
      <p:sp>
        <p:nvSpPr>
          <p:cNvPr id="4" name="Slide Number Placeholder 3"/>
          <p:cNvSpPr>
            <a:spLocks noGrp="1"/>
          </p:cNvSpPr>
          <p:nvPr>
            <p:ph type="sldNum" sz="quarter" idx="10"/>
          </p:nvPr>
        </p:nvSpPr>
        <p:spPr/>
        <p:txBody>
          <a:bodyPr/>
          <a:lstStyle/>
          <a:p>
            <a:fld id="{EF120118-D5D1-429E-8EE6-BA4B1E3E5F26}" type="slidenum">
              <a:rPr lang="en-GB" smtClean="0"/>
              <a:t>19</a:t>
            </a:fld>
            <a:endParaRPr lang="en-GB"/>
          </a:p>
        </p:txBody>
      </p:sp>
    </p:spTree>
    <p:extLst>
      <p:ext uri="{BB962C8B-B14F-4D97-AF65-F5344CB8AC3E}">
        <p14:creationId xmlns:p14="http://schemas.microsoft.com/office/powerpoint/2010/main" val="142784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Here’s a list of all the activities included in this </a:t>
            </a:r>
            <a:r>
              <a:rPr lang="en-GB" b="0" dirty="0" err="1"/>
              <a:t>powerpoint</a:t>
            </a:r>
            <a:r>
              <a:rPr lang="en-GB" b="0" dirty="0"/>
              <a:t>.</a:t>
            </a:r>
          </a:p>
        </p:txBody>
      </p:sp>
      <p:sp>
        <p:nvSpPr>
          <p:cNvPr id="4" name="Slide Number Placeholder 3"/>
          <p:cNvSpPr>
            <a:spLocks noGrp="1"/>
          </p:cNvSpPr>
          <p:nvPr>
            <p:ph type="sldNum" sz="quarter" idx="5"/>
          </p:nvPr>
        </p:nvSpPr>
        <p:spPr/>
        <p:txBody>
          <a:bodyPr/>
          <a:lstStyle/>
          <a:p>
            <a:fld id="{EF120118-D5D1-429E-8EE6-BA4B1E3E5F26}" type="slidenum">
              <a:rPr lang="en-GB" smtClean="0"/>
              <a:t>2</a:t>
            </a:fld>
            <a:endParaRPr lang="en-GB"/>
          </a:p>
        </p:txBody>
      </p:sp>
    </p:spTree>
    <p:extLst>
      <p:ext uri="{BB962C8B-B14F-4D97-AF65-F5344CB8AC3E}">
        <p14:creationId xmlns:p14="http://schemas.microsoft.com/office/powerpoint/2010/main" val="2249216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rPr>
              <a:t>This task can be completed independently or as a group.</a:t>
            </a:r>
          </a:p>
          <a:p>
            <a:endParaRPr lang="en-GB" b="0" i="0" dirty="0">
              <a:solidFill>
                <a:srgbClr val="000000"/>
              </a:solidFill>
              <a:effectLst/>
            </a:endParaRPr>
          </a:p>
        </p:txBody>
      </p:sp>
      <p:sp>
        <p:nvSpPr>
          <p:cNvPr id="4" name="Slide Number Placeholder 3"/>
          <p:cNvSpPr>
            <a:spLocks noGrp="1"/>
          </p:cNvSpPr>
          <p:nvPr>
            <p:ph type="sldNum" sz="quarter" idx="5"/>
          </p:nvPr>
        </p:nvSpPr>
        <p:spPr/>
        <p:txBody>
          <a:bodyPr/>
          <a:lstStyle/>
          <a:p>
            <a:fld id="{EF120118-D5D1-429E-8EE6-BA4B1E3E5F26}" type="slidenum">
              <a:rPr lang="en-GB" smtClean="0"/>
              <a:t>20</a:t>
            </a:fld>
            <a:endParaRPr lang="en-GB"/>
          </a:p>
        </p:txBody>
      </p:sp>
    </p:spTree>
    <p:extLst>
      <p:ext uri="{BB962C8B-B14F-4D97-AF65-F5344CB8AC3E}">
        <p14:creationId xmlns:p14="http://schemas.microsoft.com/office/powerpoint/2010/main" val="1376450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CCFW Rights</a:t>
            </a:r>
            <a:r>
              <a:rPr lang="en-US" baseline="0" dirty="0"/>
              <a:t> poster: https://www.childcomwales.org.uk/wp-content/uploads/2024/01/9681-CCfW-Know-Your-Rights-Poster-Artwork-English_AW.pdf</a:t>
            </a:r>
            <a:endParaRPr lang="en-US" dirty="0"/>
          </a:p>
          <a:p>
            <a:endParaRPr lang="en-GB" dirty="0"/>
          </a:p>
          <a:p>
            <a:r>
              <a:rPr lang="en-GB" dirty="0"/>
              <a:t>Extension: </a:t>
            </a:r>
            <a:r>
              <a:rPr lang="en-GB" b="0" i="0" dirty="0">
                <a:solidFill>
                  <a:srgbClr val="000000"/>
                </a:solidFill>
                <a:effectLst/>
              </a:rPr>
              <a:t>You could get children to design their dream school digitally using programmes like Minecraft or create 3D models out of </a:t>
            </a:r>
            <a:r>
              <a:rPr lang="en-GB" b="0" i="0" dirty="0" err="1">
                <a:solidFill>
                  <a:srgbClr val="000000"/>
                </a:solidFill>
                <a:effectLst/>
              </a:rPr>
              <a:t>lego</a:t>
            </a:r>
            <a:r>
              <a:rPr lang="en-GB" b="0" i="0" dirty="0">
                <a:solidFill>
                  <a:srgbClr val="000000"/>
                </a:solidFill>
                <a:effectLst/>
              </a:rPr>
              <a:t> or recycled materials.</a:t>
            </a:r>
            <a:endParaRPr lang="en-GB" dirty="0"/>
          </a:p>
        </p:txBody>
      </p:sp>
      <p:sp>
        <p:nvSpPr>
          <p:cNvPr id="4" name="Slide Number Placeholder 3"/>
          <p:cNvSpPr>
            <a:spLocks noGrp="1"/>
          </p:cNvSpPr>
          <p:nvPr>
            <p:ph type="sldNum" sz="quarter" idx="10"/>
          </p:nvPr>
        </p:nvSpPr>
        <p:spPr/>
        <p:txBody>
          <a:bodyPr/>
          <a:lstStyle/>
          <a:p>
            <a:fld id="{EF120118-D5D1-429E-8EE6-BA4B1E3E5F26}" type="slidenum">
              <a:rPr lang="en-GB" smtClean="0"/>
              <a:t>21</a:t>
            </a:fld>
            <a:endParaRPr lang="en-GB"/>
          </a:p>
        </p:txBody>
      </p:sp>
    </p:spTree>
    <p:extLst>
      <p:ext uri="{BB962C8B-B14F-4D97-AF65-F5344CB8AC3E}">
        <p14:creationId xmlns:p14="http://schemas.microsoft.com/office/powerpoint/2010/main" val="403878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we have made. Can the children spot some rights that can be accessed in this school?</a:t>
            </a:r>
          </a:p>
          <a:p>
            <a:endParaRPr lang="en-GB" dirty="0"/>
          </a:p>
          <a:p>
            <a:r>
              <a:rPr lang="en-GB" dirty="0"/>
              <a:t>The rights we choose (as an example) were: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17: the right to get information in lots of ways, so long as it’s safe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24: right to be as healthy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27: right to have a proper home, food and clothing</a:t>
            </a:r>
          </a:p>
          <a:p>
            <a:r>
              <a:rPr lang="en-GB" dirty="0"/>
              <a:t>Article 28: right to an education</a:t>
            </a:r>
          </a:p>
          <a:p>
            <a:r>
              <a:rPr lang="en-GB" dirty="0"/>
              <a:t>Article 31: right to rest, relax and play</a:t>
            </a:r>
          </a:p>
        </p:txBody>
      </p:sp>
      <p:sp>
        <p:nvSpPr>
          <p:cNvPr id="4" name="Slide Number Placeholder 3"/>
          <p:cNvSpPr>
            <a:spLocks noGrp="1"/>
          </p:cNvSpPr>
          <p:nvPr>
            <p:ph type="sldNum" sz="quarter" idx="5"/>
          </p:nvPr>
        </p:nvSpPr>
        <p:spPr/>
        <p:txBody>
          <a:bodyPr/>
          <a:lstStyle/>
          <a:p>
            <a:fld id="{EF120118-D5D1-429E-8EE6-BA4B1E3E5F26}" type="slidenum">
              <a:rPr lang="en-GB" smtClean="0"/>
              <a:t>22</a:t>
            </a:fld>
            <a:endParaRPr lang="en-GB"/>
          </a:p>
        </p:txBody>
      </p:sp>
    </p:spTree>
    <p:extLst>
      <p:ext uri="{BB962C8B-B14F-4D97-AF65-F5344CB8AC3E}">
        <p14:creationId xmlns:p14="http://schemas.microsoft.com/office/powerpoint/2010/main" val="71416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Groups will need a copy of the next slide printed or could draw their own outline of an island.</a:t>
            </a:r>
          </a:p>
          <a:p>
            <a:endParaRPr lang="en-US" dirty="0"/>
          </a:p>
          <a:p>
            <a:r>
              <a:rPr lang="en-US" dirty="0"/>
              <a:t>Split your class into</a:t>
            </a:r>
            <a:r>
              <a:rPr lang="en-US" baseline="0" dirty="0"/>
              <a:t> groups. They are now the government/in charge of a brand-new island. This island has nothing…. No homes, no shops, no parks, no schools…. Nothing!</a:t>
            </a:r>
          </a:p>
          <a:p>
            <a:endParaRPr lang="en-US" baseline="0" dirty="0"/>
          </a:p>
          <a:p>
            <a:r>
              <a:rPr lang="en-US" baseline="0" dirty="0"/>
              <a:t>There are two ways you could run this activity. See note on next slide. </a:t>
            </a:r>
          </a:p>
          <a:p>
            <a:endParaRPr lang="en-US" u="none" baseline="0" dirty="0"/>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23</a:t>
            </a:fld>
            <a:endParaRPr lang="en-GB"/>
          </a:p>
        </p:txBody>
      </p:sp>
    </p:spTree>
    <p:extLst>
      <p:ext uri="{BB962C8B-B14F-4D97-AF65-F5344CB8AC3E}">
        <p14:creationId xmlns:p14="http://schemas.microsoft.com/office/powerpoint/2010/main" val="1889629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Get the groups to name their island.</a:t>
            </a:r>
          </a:p>
          <a:p>
            <a:endParaRPr lang="en-US" baseline="0" dirty="0"/>
          </a:p>
          <a:p>
            <a:r>
              <a:rPr lang="en-US" u="sng" baseline="0" dirty="0"/>
              <a:t>Option 1</a:t>
            </a:r>
          </a:p>
          <a:p>
            <a:r>
              <a:rPr lang="en-US" u="none" baseline="0" dirty="0"/>
              <a:t>Have the children choose 5 rights of the 12 listed on the next slide that are most important to them and would make their island the best one. </a:t>
            </a:r>
          </a:p>
          <a:p>
            <a:r>
              <a:rPr lang="en-US" u="none" baseline="0" dirty="0"/>
              <a:t>After choosing 5 rights and listing them in the box they can start designing their island but only including aspects of the rights.</a:t>
            </a:r>
          </a:p>
          <a:p>
            <a:r>
              <a:rPr lang="en-US" u="none" baseline="0" dirty="0"/>
              <a:t>For example, they can’t draw schools if they haven’t chosen Article 28: the right to an education. </a:t>
            </a:r>
          </a:p>
          <a:p>
            <a:r>
              <a:rPr lang="en-US" u="none" baseline="0" dirty="0"/>
              <a:t> </a:t>
            </a:r>
          </a:p>
          <a:p>
            <a:r>
              <a:rPr lang="en-US" u="sng" baseline="0" dirty="0"/>
              <a:t>Option 2</a:t>
            </a:r>
          </a:p>
          <a:p>
            <a:r>
              <a:rPr lang="en-US" u="none" baseline="0" dirty="0"/>
              <a:t>All groups have either £100/£100,000 to spend on buying rights for their island. The 12 rights have different prices, you may wish to change these prices to suit the ability of your learners. </a:t>
            </a:r>
          </a:p>
          <a:p>
            <a:r>
              <a:rPr lang="en-US" u="none" baseline="0" dirty="0"/>
              <a:t>They cannot spend more than what they have (no loans or sharing money!). </a:t>
            </a:r>
          </a:p>
          <a:p>
            <a:r>
              <a:rPr lang="en-US" u="none" baseline="0" dirty="0"/>
              <a:t>After working out calculations and deciding which rights they would like to buy they should write the prices and rights in the box before beginning designing/drawing their island.</a:t>
            </a:r>
          </a:p>
          <a:p>
            <a:endParaRPr lang="en-US" u="none" baseline="0" dirty="0"/>
          </a:p>
          <a:p>
            <a:endParaRPr lang="en-US" u="none" baseline="0" dirty="0"/>
          </a:p>
          <a:p>
            <a:r>
              <a:rPr lang="en-US" u="none" baseline="0" dirty="0"/>
              <a:t>*You can also change the rights that are available/for sale depending on your schools or children’s values. </a:t>
            </a:r>
          </a:p>
        </p:txBody>
      </p:sp>
      <p:sp>
        <p:nvSpPr>
          <p:cNvPr id="4" name="Slide Number Placeholder 3"/>
          <p:cNvSpPr>
            <a:spLocks noGrp="1"/>
          </p:cNvSpPr>
          <p:nvPr>
            <p:ph type="sldNum" sz="quarter" idx="10"/>
          </p:nvPr>
        </p:nvSpPr>
        <p:spPr/>
        <p:txBody>
          <a:bodyPr/>
          <a:lstStyle/>
          <a:p>
            <a:fld id="{EF120118-D5D1-429E-8EE6-BA4B1E3E5F26}" type="slidenum">
              <a:rPr lang="en-GB" smtClean="0"/>
              <a:t>24</a:t>
            </a:fld>
            <a:endParaRPr lang="en-GB"/>
          </a:p>
        </p:txBody>
      </p:sp>
    </p:spTree>
    <p:extLst>
      <p:ext uri="{BB962C8B-B14F-4D97-AF65-F5344CB8AC3E}">
        <p14:creationId xmlns:p14="http://schemas.microsoft.com/office/powerpoint/2010/main" val="3853020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baseline="0" dirty="0"/>
              <a:t>*You may wish to change the rights that are listed to coincide with your school, group or children’s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Link to our symbol cards resource: https://www.childcomwales.org.uk/wp-content/uploads/2024/05/42_Articles_Welsh_English_85x110mm_cards_2024.pdf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a:t>Option1:</a:t>
            </a:r>
          </a:p>
          <a:p>
            <a:r>
              <a:rPr lang="en-US" u="none" baseline="0" dirty="0"/>
              <a:t>Groups can choose </a:t>
            </a:r>
            <a:r>
              <a:rPr lang="en-US" u="sng" baseline="0" dirty="0"/>
              <a:t>only</a:t>
            </a:r>
            <a:r>
              <a:rPr lang="en-US" u="none" baseline="0" dirty="0"/>
              <a:t> 5 rights of the 12 listed that are most important to them and would make their island the best one. </a:t>
            </a:r>
          </a:p>
          <a:p>
            <a:endParaRPr lang="en-US" u="none" baseline="0" dirty="0"/>
          </a:p>
          <a:p>
            <a:r>
              <a:rPr lang="en-US" u="none" baseline="0" dirty="0"/>
              <a:t>After choosing 5 rights and listing them in the box they can start designing their island, only including aspects of those rights.</a:t>
            </a:r>
          </a:p>
          <a:p>
            <a:endParaRPr lang="en-US" i="1" u="none" baseline="0" dirty="0"/>
          </a:p>
          <a:p>
            <a:r>
              <a:rPr lang="en-US" i="1" u="none" baseline="0" dirty="0"/>
              <a:t>For example, they can’t draw schools if they haven’t chosen Article 28: the right to an education</a:t>
            </a:r>
          </a:p>
          <a:p>
            <a:r>
              <a:rPr lang="en-US" u="none" baseline="0" dirty="0"/>
              <a:t> </a:t>
            </a:r>
          </a:p>
        </p:txBody>
      </p:sp>
      <p:sp>
        <p:nvSpPr>
          <p:cNvPr id="4" name="Slide Number Placeholder 3"/>
          <p:cNvSpPr>
            <a:spLocks noGrp="1"/>
          </p:cNvSpPr>
          <p:nvPr>
            <p:ph type="sldNum" sz="quarter" idx="5"/>
          </p:nvPr>
        </p:nvSpPr>
        <p:spPr/>
        <p:txBody>
          <a:bodyPr/>
          <a:lstStyle/>
          <a:p>
            <a:fld id="{EF120118-D5D1-429E-8EE6-BA4B1E3E5F26}" type="slidenum">
              <a:rPr lang="en-GB" smtClean="0"/>
              <a:t>25</a:t>
            </a:fld>
            <a:endParaRPr lang="en-GB"/>
          </a:p>
        </p:txBody>
      </p:sp>
    </p:spTree>
    <p:extLst>
      <p:ext uri="{BB962C8B-B14F-4D97-AF65-F5344CB8AC3E}">
        <p14:creationId xmlns:p14="http://schemas.microsoft.com/office/powerpoint/2010/main" val="396834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baseline="0" dirty="0"/>
              <a:t>*You may wish to change the rights that are listed to coincide with your school, group or children’s values.*</a:t>
            </a:r>
          </a:p>
          <a:p>
            <a:endParaRPr lang="en-US" u="sng" baseline="0" dirty="0"/>
          </a:p>
          <a:p>
            <a:r>
              <a:rPr lang="en-US" u="sng" baseline="0" dirty="0"/>
              <a:t>Option 2</a:t>
            </a:r>
          </a:p>
          <a:p>
            <a:endParaRPr lang="en-US" u="sng" baseline="0" dirty="0"/>
          </a:p>
          <a:p>
            <a:r>
              <a:rPr lang="en-US" u="none" baseline="0" dirty="0"/>
              <a:t>All groups have either £100/£100,000 to spend to buy rights for their island. The 12 rights have different prices, you can change these prices to suit the ability of your learners. </a:t>
            </a:r>
          </a:p>
          <a:p>
            <a:endParaRPr lang="en-US" u="none" baseline="0" dirty="0"/>
          </a:p>
          <a:p>
            <a:r>
              <a:rPr lang="en-US" u="none" baseline="0" dirty="0"/>
              <a:t>They cannot spend more money than they have (no loans or sharing money!). </a:t>
            </a:r>
          </a:p>
          <a:p>
            <a:endParaRPr lang="en-US" u="none" baseline="0" dirty="0"/>
          </a:p>
          <a:p>
            <a:r>
              <a:rPr lang="en-US" u="none" baseline="0" dirty="0"/>
              <a:t>After working out calculations and deciding which rights they would like to buy they can write the prices and rights bought in the box before designing their island.</a:t>
            </a:r>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26</a:t>
            </a:fld>
            <a:endParaRPr lang="en-GB"/>
          </a:p>
        </p:txBody>
      </p:sp>
    </p:spTree>
    <p:extLst>
      <p:ext uri="{BB962C8B-B14F-4D97-AF65-F5344CB8AC3E}">
        <p14:creationId xmlns:p14="http://schemas.microsoft.com/office/powerpoint/2010/main" val="15761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Optional: Here are some questions you could ask the groups </a:t>
            </a:r>
            <a:r>
              <a:rPr lang="en-US" baseline="0" dirty="0"/>
              <a:t>following designing their island. </a:t>
            </a:r>
          </a:p>
          <a:p>
            <a:pPr marL="0" indent="0">
              <a:buNone/>
            </a:pPr>
            <a:endParaRPr lang="en-US" baseline="0" dirty="0"/>
          </a:p>
          <a:p>
            <a:pPr marL="0" indent="0">
              <a:buNone/>
            </a:pPr>
            <a:r>
              <a:rPr lang="en-US" baseline="0" dirty="0"/>
              <a:t>For the purpose of learning you may wish to question the troubles of not choosing some rights e.g.</a:t>
            </a:r>
          </a:p>
          <a:p>
            <a:pPr marL="0" indent="0">
              <a:buNone/>
            </a:pPr>
            <a:r>
              <a:rPr lang="en-US" baseline="0" dirty="0"/>
              <a:t>They have chosen the right to play but not the right to friends so they would be very lonely on the island</a:t>
            </a:r>
          </a:p>
          <a:p>
            <a:pPr marL="0" indent="0">
              <a:buNone/>
            </a:pPr>
            <a:r>
              <a:rPr lang="en-US" baseline="0" dirty="0"/>
              <a:t>They have chosen the right to privacy but not the right to education, how will the develop and learn?</a:t>
            </a:r>
          </a:p>
          <a:p>
            <a:pPr marL="0" indent="0">
              <a:buNone/>
            </a:pPr>
            <a:endParaRPr lang="en-US" baseline="0" dirty="0"/>
          </a:p>
          <a:p>
            <a:pPr marL="0" indent="0">
              <a:buNone/>
            </a:pPr>
            <a:r>
              <a:rPr lang="en-US" baseline="0" dirty="0"/>
              <a:t>You should support the children to realise that all 42 rights are important and are there for a reason. </a:t>
            </a:r>
          </a:p>
          <a:p>
            <a:pPr marL="0" indent="0">
              <a:buNone/>
            </a:pPr>
            <a:endParaRPr lang="en-US" baseline="0" dirty="0"/>
          </a:p>
          <a:p>
            <a:pPr marL="0" indent="0">
              <a:buNone/>
            </a:pPr>
            <a:r>
              <a:rPr lang="en-US" baseline="0" dirty="0"/>
              <a:t>‘Rights are like a Jenga Tower, your rights are the 42 </a:t>
            </a:r>
            <a:r>
              <a:rPr lang="en-US" baseline="0" dirty="0" err="1"/>
              <a:t>jenga</a:t>
            </a:r>
            <a:r>
              <a:rPr lang="en-US" baseline="0" dirty="0"/>
              <a:t> blocks. Once you start removing some rights/blocks the tower will eventually </a:t>
            </a:r>
            <a:r>
              <a:rPr lang="en-US" baseline="0"/>
              <a:t>tumble.’</a:t>
            </a:r>
            <a:endParaRPr lang="en-US" baseline="0" dirty="0"/>
          </a:p>
          <a:p>
            <a:pPr marL="0" indent="0">
              <a:buNone/>
            </a:pPr>
            <a:endParaRPr lang="en-US" baseline="0" dirty="0"/>
          </a:p>
          <a:p>
            <a:pPr marL="0" indent="0">
              <a:buNone/>
            </a:pPr>
            <a:r>
              <a:rPr lang="en-US" baseline="0" dirty="0"/>
              <a:t>The children may come to conclusion that they will all come together to create a collection of islands where all children can receive all their rights.</a:t>
            </a:r>
            <a:endParaRPr lang="en-GB" dirty="0"/>
          </a:p>
        </p:txBody>
      </p:sp>
      <p:sp>
        <p:nvSpPr>
          <p:cNvPr id="4" name="Slide Number Placeholder 3"/>
          <p:cNvSpPr>
            <a:spLocks noGrp="1"/>
          </p:cNvSpPr>
          <p:nvPr>
            <p:ph type="sldNum" sz="quarter" idx="10"/>
          </p:nvPr>
        </p:nvSpPr>
        <p:spPr/>
        <p:txBody>
          <a:bodyPr/>
          <a:lstStyle/>
          <a:p>
            <a:fld id="{E2D9C3E5-9177-4FD2-8817-50E21FBB4A7A}" type="slidenum">
              <a:rPr lang="en-GB" smtClean="0"/>
              <a:t>27</a:t>
            </a:fld>
            <a:endParaRPr lang="en-GB"/>
          </a:p>
        </p:txBody>
      </p:sp>
    </p:spTree>
    <p:extLst>
      <p:ext uri="{BB962C8B-B14F-4D97-AF65-F5344CB8AC3E}">
        <p14:creationId xmlns:p14="http://schemas.microsoft.com/office/powerpoint/2010/main" val="2591936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28</a:t>
            </a:fld>
            <a:endParaRPr lang="en-GB"/>
          </a:p>
        </p:txBody>
      </p:sp>
    </p:spTree>
    <p:extLst>
      <p:ext uri="{BB962C8B-B14F-4D97-AF65-F5344CB8AC3E}">
        <p14:creationId xmlns:p14="http://schemas.microsoft.com/office/powerpoint/2010/main" val="901946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Children who the Children’s Commissioner for Wales is, you may wish to rewatch the video about Rocio from slide 4.</a:t>
            </a:r>
          </a:p>
        </p:txBody>
      </p:sp>
      <p:sp>
        <p:nvSpPr>
          <p:cNvPr id="4" name="Slide Number Placeholder 3"/>
          <p:cNvSpPr>
            <a:spLocks noGrp="1"/>
          </p:cNvSpPr>
          <p:nvPr>
            <p:ph type="sldNum" sz="quarter" idx="5"/>
          </p:nvPr>
        </p:nvSpPr>
        <p:spPr/>
        <p:txBody>
          <a:bodyPr/>
          <a:lstStyle/>
          <a:p>
            <a:fld id="{EF120118-D5D1-429E-8EE6-BA4B1E3E5F26}" type="slidenum">
              <a:rPr lang="en-GB" smtClean="0"/>
              <a:t>29</a:t>
            </a:fld>
            <a:endParaRPr lang="en-GB"/>
          </a:p>
        </p:txBody>
      </p:sp>
    </p:spTree>
    <p:extLst>
      <p:ext uri="{BB962C8B-B14F-4D97-AF65-F5344CB8AC3E}">
        <p14:creationId xmlns:p14="http://schemas.microsoft.com/office/powerpoint/2010/main" val="367822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video made by the Commissioner's office. The video is broken into 3 parts and explains:</a:t>
            </a:r>
          </a:p>
          <a:p>
            <a:endParaRPr lang="en-GB" dirty="0"/>
          </a:p>
          <a:p>
            <a:pPr marL="171450" indent="-171450">
              <a:buFontTx/>
              <a:buChar char="-"/>
            </a:pPr>
            <a:r>
              <a:rPr lang="en-GB" dirty="0"/>
              <a:t>What are children’s Rights and why do they matter?</a:t>
            </a:r>
          </a:p>
          <a:p>
            <a:pPr marL="171450" indent="-171450">
              <a:buFontTx/>
              <a:buChar char="-"/>
            </a:pPr>
            <a:r>
              <a:rPr lang="en-GB" dirty="0"/>
              <a:t>What are these “rights,” that every child and young person in Wales has?</a:t>
            </a:r>
          </a:p>
          <a:p>
            <a:pPr marL="171450" indent="-171450">
              <a:buFontTx/>
              <a:buChar char="-"/>
            </a:pPr>
            <a:r>
              <a:rPr lang="en-GB" dirty="0"/>
              <a:t>What do you do if you think your rights are being denied?</a:t>
            </a:r>
          </a:p>
          <a:p>
            <a:pPr marL="171450" indent="-171450">
              <a:buFontTx/>
              <a:buChar char="-"/>
            </a:pPr>
            <a:endParaRPr lang="en-GB" dirty="0"/>
          </a:p>
          <a:p>
            <a:pPr marL="0" indent="0">
              <a:buFontTx/>
              <a:buNone/>
            </a:pPr>
            <a:r>
              <a:rPr lang="en-GB" dirty="0"/>
              <a:t>You may wish to watch the video in 3 parts. </a:t>
            </a:r>
          </a:p>
          <a:p>
            <a:pPr marL="0" indent="0">
              <a:buFontTx/>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Video link: https://www.youtube.com/watch?v=CJPZ_31njq4</a:t>
            </a:r>
          </a:p>
          <a:p>
            <a:pPr marL="0" indent="0">
              <a:buFontTx/>
              <a:buNone/>
            </a:pPr>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3</a:t>
            </a:fld>
            <a:endParaRPr lang="en-GB"/>
          </a:p>
        </p:txBody>
      </p:sp>
    </p:spTree>
    <p:extLst>
      <p:ext uri="{BB962C8B-B14F-4D97-AF65-F5344CB8AC3E}">
        <p14:creationId xmlns:p14="http://schemas.microsoft.com/office/powerpoint/2010/main" val="3688202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4 symbols represent Rocio’s ‘jobs’ and what her main responsibilities are as the Children’s Commissioner for Wales.</a:t>
            </a:r>
          </a:p>
          <a:p>
            <a:endParaRPr lang="en-GB" dirty="0"/>
          </a:p>
          <a:p>
            <a:r>
              <a:rPr lang="en-GB" dirty="0"/>
              <a:t>Discuss what the pupils think each symbols represent before showing the answer.</a:t>
            </a:r>
          </a:p>
        </p:txBody>
      </p:sp>
      <p:sp>
        <p:nvSpPr>
          <p:cNvPr id="4" name="Slide Number Placeholder 3"/>
          <p:cNvSpPr>
            <a:spLocks noGrp="1"/>
          </p:cNvSpPr>
          <p:nvPr>
            <p:ph type="sldNum" sz="quarter" idx="5"/>
          </p:nvPr>
        </p:nvSpPr>
        <p:spPr/>
        <p:txBody>
          <a:bodyPr/>
          <a:lstStyle/>
          <a:p>
            <a:fld id="{EF120118-D5D1-429E-8EE6-BA4B1E3E5F26}" type="slidenum">
              <a:rPr lang="en-GB" smtClean="0"/>
              <a:t>30</a:t>
            </a:fld>
            <a:endParaRPr lang="en-GB"/>
          </a:p>
        </p:txBody>
      </p:sp>
    </p:spTree>
    <p:extLst>
      <p:ext uri="{BB962C8B-B14F-4D97-AF65-F5344CB8AC3E}">
        <p14:creationId xmlns:p14="http://schemas.microsoft.com/office/powerpoint/2010/main" val="2757550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look at the Children’s Commissioner for </a:t>
            </a:r>
            <a:r>
              <a:rPr lang="en-GB" dirty="0" err="1"/>
              <a:t>Wales’</a:t>
            </a:r>
            <a:r>
              <a:rPr lang="en-GB" dirty="0"/>
              <a:t> rights poster or use the symbols cards. </a:t>
            </a:r>
          </a:p>
          <a:p>
            <a:endParaRPr lang="en-GB" dirty="0"/>
          </a:p>
          <a:p>
            <a:r>
              <a:rPr lang="en-GB" dirty="0"/>
              <a:t>Have each pupil to write down 8 rights that are important to them.</a:t>
            </a:r>
          </a:p>
          <a:p>
            <a:endParaRPr lang="en-GB" dirty="0"/>
          </a:p>
          <a:p>
            <a:r>
              <a:rPr lang="en-GB" dirty="0"/>
              <a:t>Some popular rights that are chosen in this activity include articles: 2, 7, 8, 9, 12, 14, 15, 16, 19, 24, 27, 28, 29, 30, 31, </a:t>
            </a:r>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31</a:t>
            </a:fld>
            <a:endParaRPr lang="en-GB"/>
          </a:p>
        </p:txBody>
      </p:sp>
    </p:spTree>
    <p:extLst>
      <p:ext uri="{BB962C8B-B14F-4D97-AF65-F5344CB8AC3E}">
        <p14:creationId xmlns:p14="http://schemas.microsoft.com/office/powerpoint/2010/main" val="390567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it’s time for all the pupils to make their chatterbox</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Video of how to make chatterbox: https://www.youtube.com/watch?v=vwe2U-c_GPI</a:t>
            </a:r>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32</a:t>
            </a:fld>
            <a:endParaRPr lang="en-GB"/>
          </a:p>
        </p:txBody>
      </p:sp>
    </p:spTree>
    <p:extLst>
      <p:ext uri="{BB962C8B-B14F-4D97-AF65-F5344CB8AC3E}">
        <p14:creationId xmlns:p14="http://schemas.microsoft.com/office/powerpoint/2010/main" val="1853009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pictures are larger on the next slide.</a:t>
            </a:r>
          </a:p>
          <a:p>
            <a:endParaRPr lang="en-GB" dirty="0"/>
          </a:p>
          <a:p>
            <a:r>
              <a:rPr lang="en-GB" dirty="0"/>
              <a:t>These chatterboxes can be used by the pupils to educate other children in the class &amp; school. Pupils could challenge themselves to remember some rights and article numbers. </a:t>
            </a:r>
          </a:p>
        </p:txBody>
      </p:sp>
      <p:sp>
        <p:nvSpPr>
          <p:cNvPr id="4" name="Slide Number Placeholder 3"/>
          <p:cNvSpPr>
            <a:spLocks noGrp="1"/>
          </p:cNvSpPr>
          <p:nvPr>
            <p:ph type="sldNum" sz="quarter" idx="5"/>
          </p:nvPr>
        </p:nvSpPr>
        <p:spPr/>
        <p:txBody>
          <a:bodyPr/>
          <a:lstStyle/>
          <a:p>
            <a:fld id="{EF120118-D5D1-429E-8EE6-BA4B1E3E5F26}" type="slidenum">
              <a:rPr lang="en-GB" smtClean="0"/>
              <a:t>33</a:t>
            </a:fld>
            <a:endParaRPr lang="en-GB"/>
          </a:p>
        </p:txBody>
      </p:sp>
    </p:spTree>
    <p:extLst>
      <p:ext uri="{BB962C8B-B14F-4D97-AF65-F5344CB8AC3E}">
        <p14:creationId xmlns:p14="http://schemas.microsoft.com/office/powerpoint/2010/main" val="2743199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34</a:t>
            </a:fld>
            <a:endParaRPr lang="en-GB"/>
          </a:p>
        </p:txBody>
      </p:sp>
    </p:spTree>
    <p:extLst>
      <p:ext uri="{BB962C8B-B14F-4D97-AF65-F5344CB8AC3E}">
        <p14:creationId xmlns:p14="http://schemas.microsoft.com/office/powerpoint/2010/main" val="805500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several different ways you could run a Rights Hunt. See ideas on next slide</a:t>
            </a:r>
          </a:p>
        </p:txBody>
      </p:sp>
      <p:sp>
        <p:nvSpPr>
          <p:cNvPr id="4" name="Slide Number Placeholder 3"/>
          <p:cNvSpPr>
            <a:spLocks noGrp="1"/>
          </p:cNvSpPr>
          <p:nvPr>
            <p:ph type="sldNum" sz="quarter" idx="5"/>
          </p:nvPr>
        </p:nvSpPr>
        <p:spPr/>
        <p:txBody>
          <a:bodyPr/>
          <a:lstStyle/>
          <a:p>
            <a:fld id="{EF120118-D5D1-429E-8EE6-BA4B1E3E5F26}" type="slidenum">
              <a:rPr lang="en-GB" smtClean="0"/>
              <a:t>35</a:t>
            </a:fld>
            <a:endParaRPr lang="en-GB"/>
          </a:p>
        </p:txBody>
      </p:sp>
    </p:spTree>
    <p:extLst>
      <p:ext uri="{BB962C8B-B14F-4D97-AF65-F5344CB8AC3E}">
        <p14:creationId xmlns:p14="http://schemas.microsoft.com/office/powerpoint/2010/main" val="1112093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Option 1</a:t>
            </a:r>
          </a:p>
          <a:p>
            <a:r>
              <a:rPr lang="en-GB" dirty="0"/>
              <a:t>You could send groups out with a poster or pack of symbols cards to take photos of different areas in the school or space where children access their rights. </a:t>
            </a:r>
          </a:p>
          <a:p>
            <a:r>
              <a:rPr lang="en-GB" dirty="0"/>
              <a:t>There’s a few examples on this slide.</a:t>
            </a:r>
          </a:p>
          <a:p>
            <a:endParaRPr lang="en-GB" dirty="0"/>
          </a:p>
          <a:p>
            <a:r>
              <a:rPr lang="en-GB" u="sng" dirty="0"/>
              <a:t>Option 2</a:t>
            </a:r>
          </a:p>
          <a:p>
            <a:pPr marL="171450" indent="-171450">
              <a:buFontTx/>
              <a:buChar char="-"/>
            </a:pPr>
            <a:r>
              <a:rPr lang="en-GB" dirty="0"/>
              <a:t>Stick pictures of rights or the symbols pack up around the school</a:t>
            </a:r>
          </a:p>
          <a:p>
            <a:pPr marL="171450" indent="-171450">
              <a:buFontTx/>
              <a:buChar char="-"/>
            </a:pPr>
            <a:r>
              <a:rPr lang="en-GB" dirty="0"/>
              <a:t>Ask groups to go on a treasure hunt to see which rights they can find</a:t>
            </a:r>
          </a:p>
          <a:p>
            <a:pPr marL="171450" indent="-171450">
              <a:buFontTx/>
              <a:buChar char="-"/>
            </a:pPr>
            <a:r>
              <a:rPr lang="en-GB" dirty="0"/>
              <a:t>You could make clues to help</a:t>
            </a:r>
          </a:p>
          <a:p>
            <a:pPr marL="171450" indent="-171450">
              <a:buFontTx/>
              <a:buChar char="-"/>
            </a:pPr>
            <a:endParaRPr lang="en-GB" dirty="0"/>
          </a:p>
          <a:p>
            <a:pPr marL="171450" indent="-171450">
              <a:buFontTx/>
              <a:buChar char="-"/>
            </a:pPr>
            <a:r>
              <a:rPr lang="en-GB" dirty="0"/>
              <a:t>You could get groups of children to hide rights around the school and ask them to make clues or a map for their classmates</a:t>
            </a:r>
          </a:p>
        </p:txBody>
      </p:sp>
      <p:sp>
        <p:nvSpPr>
          <p:cNvPr id="4" name="Slide Number Placeholder 3"/>
          <p:cNvSpPr>
            <a:spLocks noGrp="1"/>
          </p:cNvSpPr>
          <p:nvPr>
            <p:ph type="sldNum" sz="quarter" idx="5"/>
          </p:nvPr>
        </p:nvSpPr>
        <p:spPr/>
        <p:txBody>
          <a:bodyPr/>
          <a:lstStyle/>
          <a:p>
            <a:fld id="{EF120118-D5D1-429E-8EE6-BA4B1E3E5F26}" type="slidenum">
              <a:rPr lang="en-GB" smtClean="0"/>
              <a:t>36</a:t>
            </a:fld>
            <a:endParaRPr lang="en-GB"/>
          </a:p>
        </p:txBody>
      </p:sp>
    </p:spTree>
    <p:extLst>
      <p:ext uri="{BB962C8B-B14F-4D97-AF65-F5344CB8AC3E}">
        <p14:creationId xmlns:p14="http://schemas.microsoft.com/office/powerpoint/2010/main" val="1616596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explores rights using the ‘freeze-frame’ drama technique (a still scene showing an article). Use the Rights Poster alongside the symbols cards in this activity.</a:t>
            </a:r>
          </a:p>
          <a:p>
            <a:endParaRPr lang="en-GB" dirty="0"/>
          </a:p>
          <a:p>
            <a:r>
              <a:rPr lang="en-GB" dirty="0"/>
              <a:t>Rights poster: </a:t>
            </a:r>
            <a:r>
              <a:rPr lang="en-GB" dirty="0">
                <a:hlinkClick r:id="rId3"/>
              </a:rPr>
              <a:t>9681-CCfW-Know-Your-Rights-Poster-Artwork-English_AW.pdf (childcomwales.org.uk)</a:t>
            </a:r>
            <a:endParaRPr lang="en-GB" dirty="0"/>
          </a:p>
          <a:p>
            <a:r>
              <a:rPr lang="en-GB" dirty="0"/>
              <a:t>Symbols Cards: https://www.childcomwales.org.uk/uncrc-childrens-rights/uncrc-symbols-resource/</a:t>
            </a:r>
          </a:p>
          <a:p>
            <a:endParaRPr lang="en-GB" dirty="0"/>
          </a:p>
          <a:p>
            <a:r>
              <a:rPr lang="en-GB" dirty="0"/>
              <a:t>Required: You will need to print some symbols cards or write down articles and the right on some pieces of paper.</a:t>
            </a:r>
          </a:p>
          <a:p>
            <a:endParaRPr lang="en-GB" dirty="0"/>
          </a:p>
          <a:p>
            <a:r>
              <a:rPr lang="en-GB" dirty="0"/>
              <a:t>Select rights that you think your children understand and could act out.</a:t>
            </a:r>
          </a:p>
        </p:txBody>
      </p:sp>
      <p:sp>
        <p:nvSpPr>
          <p:cNvPr id="4" name="Slide Number Placeholder 3"/>
          <p:cNvSpPr>
            <a:spLocks noGrp="1"/>
          </p:cNvSpPr>
          <p:nvPr>
            <p:ph type="sldNum" sz="quarter" idx="5"/>
          </p:nvPr>
        </p:nvSpPr>
        <p:spPr/>
        <p:txBody>
          <a:bodyPr/>
          <a:lstStyle/>
          <a:p>
            <a:fld id="{EF120118-D5D1-429E-8EE6-BA4B1E3E5F26}" type="slidenum">
              <a:rPr lang="en-GB" smtClean="0"/>
              <a:t>37</a:t>
            </a:fld>
            <a:endParaRPr lang="en-GB"/>
          </a:p>
        </p:txBody>
      </p:sp>
    </p:spTree>
    <p:extLst>
      <p:ext uri="{BB962C8B-B14F-4D97-AF65-F5344CB8AC3E}">
        <p14:creationId xmlns:p14="http://schemas.microsoft.com/office/powerpoint/2010/main" val="1849523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Divide children into small groups of around 5</a:t>
            </a:r>
          </a:p>
          <a:p>
            <a:pPr marL="228600" indent="-228600">
              <a:buAutoNum type="arabicPeriod"/>
            </a:pPr>
            <a:r>
              <a:rPr lang="en-GB" dirty="0"/>
              <a:t>Each group pick a symbol card at random (or a right written on a piece of paper)</a:t>
            </a:r>
          </a:p>
          <a:p>
            <a:pPr marL="228600" indent="-228600">
              <a:buAutoNum type="arabicPeriod"/>
            </a:pPr>
            <a:r>
              <a:rPr lang="en-GB" dirty="0"/>
              <a:t>Give each group time to prepare a freeze frame of their right</a:t>
            </a:r>
          </a:p>
          <a:p>
            <a:pPr marL="228600" indent="-228600">
              <a:buAutoNum type="arabicPeriod"/>
            </a:pPr>
            <a:r>
              <a:rPr lang="en-GB" dirty="0"/>
              <a:t>Groups take it in turns to show their right. Other groups must guess the right being shown. Using the rights poster might be helpful.</a:t>
            </a:r>
          </a:p>
          <a:p>
            <a:pPr marL="228600" indent="-228600">
              <a:buAutoNum type="arabicPeriod"/>
            </a:pPr>
            <a:r>
              <a:rPr lang="en-GB" dirty="0"/>
              <a:t>Take the opportunity to discuss their ideas and the right</a:t>
            </a:r>
          </a:p>
          <a:p>
            <a:pPr marL="228600" indent="-228600">
              <a:buAutoNum type="arabicPeriod"/>
            </a:pPr>
            <a:r>
              <a:rPr lang="en-GB" dirty="0"/>
              <a:t>Extension: ask groups to create a sketch where a number of rights are involved. When they get to a rights they freeze until the audience guesses which right it is.</a:t>
            </a:r>
          </a:p>
          <a:p>
            <a:pPr marL="228600" indent="-228600">
              <a:buAutoNum type="arabicPeriod"/>
            </a:pPr>
            <a:endParaRPr lang="en-GB" dirty="0"/>
          </a:p>
          <a:p>
            <a:pPr marL="0" indent="0">
              <a:buNone/>
            </a:pPr>
            <a:r>
              <a:rPr lang="en-GB" dirty="0"/>
              <a:t>*Above is just an example of some rights you may wish to use or give as an option. </a:t>
            </a:r>
          </a:p>
        </p:txBody>
      </p:sp>
      <p:sp>
        <p:nvSpPr>
          <p:cNvPr id="4" name="Slide Number Placeholder 3"/>
          <p:cNvSpPr>
            <a:spLocks noGrp="1"/>
          </p:cNvSpPr>
          <p:nvPr>
            <p:ph type="sldNum" sz="quarter" idx="5"/>
          </p:nvPr>
        </p:nvSpPr>
        <p:spPr/>
        <p:txBody>
          <a:bodyPr/>
          <a:lstStyle/>
          <a:p>
            <a:fld id="{EF120118-D5D1-429E-8EE6-BA4B1E3E5F26}" type="slidenum">
              <a:rPr lang="en-GB" smtClean="0"/>
              <a:t>38</a:t>
            </a:fld>
            <a:endParaRPr lang="en-GB"/>
          </a:p>
        </p:txBody>
      </p:sp>
    </p:spTree>
    <p:extLst>
      <p:ext uri="{BB962C8B-B14F-4D97-AF65-F5344CB8AC3E}">
        <p14:creationId xmlns:p14="http://schemas.microsoft.com/office/powerpoint/2010/main" val="1216651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simple activity linking rights to an activity children may already be familiar with.</a:t>
            </a:r>
          </a:p>
          <a:p>
            <a:endParaRPr lang="en-GB" dirty="0"/>
          </a:p>
          <a:p>
            <a:r>
              <a:rPr lang="en-GB" dirty="0"/>
              <a:t>This is a great activity to remind children about their rights </a:t>
            </a:r>
            <a:r>
              <a:rPr lang="en-GB" dirty="0" err="1"/>
              <a:t>ina</a:t>
            </a:r>
            <a:r>
              <a:rPr lang="en-GB" dirty="0"/>
              <a:t>  fun and fast manor. The more you play the more familiar the children will become with the vocabulary and rights wording. </a:t>
            </a:r>
          </a:p>
        </p:txBody>
      </p:sp>
      <p:sp>
        <p:nvSpPr>
          <p:cNvPr id="4" name="Slide Number Placeholder 3"/>
          <p:cNvSpPr>
            <a:spLocks noGrp="1"/>
          </p:cNvSpPr>
          <p:nvPr>
            <p:ph type="sldNum" sz="quarter" idx="5"/>
          </p:nvPr>
        </p:nvSpPr>
        <p:spPr/>
        <p:txBody>
          <a:bodyPr/>
          <a:lstStyle/>
          <a:p>
            <a:fld id="{EF120118-D5D1-429E-8EE6-BA4B1E3E5F26}" type="slidenum">
              <a:rPr lang="en-GB" smtClean="0"/>
              <a:t>39</a:t>
            </a:fld>
            <a:endParaRPr lang="en-GB"/>
          </a:p>
        </p:txBody>
      </p:sp>
    </p:spTree>
    <p:extLst>
      <p:ext uri="{BB962C8B-B14F-4D97-AF65-F5344CB8AC3E}">
        <p14:creationId xmlns:p14="http://schemas.microsoft.com/office/powerpoint/2010/main" val="132648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is a video introducing Rocio Cifuentes, the Children’s Commissioner for Wales.</a:t>
            </a:r>
          </a:p>
          <a:p>
            <a:endParaRPr lang="en-GB" b="0" dirty="0"/>
          </a:p>
          <a:p>
            <a:r>
              <a:rPr lang="en-GB" b="0" dirty="0"/>
              <a:t>It includes Rocio’s journey to Wales, her previous jobs, her likes &amp; her dislikes.</a:t>
            </a:r>
          </a:p>
          <a:p>
            <a:endParaRPr lang="en-GB" b="0" dirty="0"/>
          </a:p>
          <a:p>
            <a:r>
              <a:rPr lang="en-GB" b="0" dirty="0"/>
              <a:t>https://www.youtube.com/watch?v=nZRkvnTgyYQ</a:t>
            </a:r>
          </a:p>
        </p:txBody>
      </p:sp>
      <p:sp>
        <p:nvSpPr>
          <p:cNvPr id="4" name="Slide Number Placeholder 3"/>
          <p:cNvSpPr>
            <a:spLocks noGrp="1"/>
          </p:cNvSpPr>
          <p:nvPr>
            <p:ph type="sldNum" sz="quarter" idx="5"/>
          </p:nvPr>
        </p:nvSpPr>
        <p:spPr/>
        <p:txBody>
          <a:bodyPr/>
          <a:lstStyle/>
          <a:p>
            <a:fld id="{EF120118-D5D1-429E-8EE6-BA4B1E3E5F26}" type="slidenum">
              <a:rPr lang="en-GB" smtClean="0"/>
              <a:t>4</a:t>
            </a:fld>
            <a:endParaRPr lang="en-GB"/>
          </a:p>
        </p:txBody>
      </p:sp>
    </p:spTree>
    <p:extLst>
      <p:ext uri="{BB962C8B-B14F-4D97-AF65-F5344CB8AC3E}">
        <p14:creationId xmlns:p14="http://schemas.microsoft.com/office/powerpoint/2010/main" val="3806906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run this in the way which best suits your learners.</a:t>
            </a:r>
          </a:p>
          <a:p>
            <a:endParaRPr lang="en-GB" dirty="0"/>
          </a:p>
          <a:p>
            <a:pPr marL="171450" indent="-171450">
              <a:buFontTx/>
              <a:buChar char="-"/>
            </a:pPr>
            <a:r>
              <a:rPr lang="en-GB" dirty="0"/>
              <a:t>Print or get children to draw a table (the number of squares is optional)</a:t>
            </a:r>
          </a:p>
          <a:p>
            <a:pPr marL="171450" indent="-171450">
              <a:buFontTx/>
              <a:buChar char="-"/>
            </a:pPr>
            <a:r>
              <a:rPr lang="en-GB" dirty="0"/>
              <a:t>Children to choose a mix of rights and place one in each box (could write article number or draw pictures)</a:t>
            </a:r>
          </a:p>
          <a:p>
            <a:pPr marL="171450" indent="-171450">
              <a:buFontTx/>
              <a:buChar char="-"/>
            </a:pPr>
            <a:r>
              <a:rPr lang="en-GB" dirty="0"/>
              <a:t>Facilitator or child to choose rights from the rights poster or cards from the symbols pack at random</a:t>
            </a:r>
          </a:p>
          <a:p>
            <a:pPr marL="171450" indent="-171450">
              <a:buFontTx/>
              <a:buChar char="-"/>
            </a:pPr>
            <a:r>
              <a:rPr lang="en-GB" dirty="0"/>
              <a:t>First child to cross off 3 in a row and/or all their rights can shout ‘Bingo’</a:t>
            </a:r>
          </a:p>
          <a:p>
            <a:pPr marL="171450" indent="-171450">
              <a:buFontTx/>
              <a:buChar char="-"/>
            </a:pPr>
            <a:endParaRPr lang="en-GB" dirty="0"/>
          </a:p>
          <a:p>
            <a:pPr marL="0" indent="0">
              <a:buFontTx/>
              <a:buNone/>
            </a:pPr>
            <a:r>
              <a:rPr lang="en-GB" dirty="0"/>
              <a:t>Discuss the rights as you go.</a:t>
            </a:r>
          </a:p>
          <a:p>
            <a:pPr marL="171450" indent="-171450">
              <a:buFontTx/>
              <a:buChar char="-"/>
            </a:pPr>
            <a:r>
              <a:rPr lang="en-GB" dirty="0"/>
              <a:t>Do you remember what right is Article number….?</a:t>
            </a:r>
          </a:p>
          <a:p>
            <a:pPr marL="171450" indent="-171450">
              <a:buFontTx/>
              <a:buChar char="-"/>
            </a:pPr>
            <a:r>
              <a:rPr lang="en-GB" dirty="0"/>
              <a:t>What article number is the right to play?</a:t>
            </a:r>
          </a:p>
          <a:p>
            <a:pPr marL="171450" indent="-171450">
              <a:buFontTx/>
              <a:buChar char="-"/>
            </a:pPr>
            <a:r>
              <a:rPr lang="en-GB" dirty="0"/>
              <a:t>Which rights haven’t been named?</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40</a:t>
            </a:fld>
            <a:endParaRPr lang="en-GB"/>
          </a:p>
        </p:txBody>
      </p:sp>
    </p:spTree>
    <p:extLst>
      <p:ext uri="{BB962C8B-B14F-4D97-AF65-F5344CB8AC3E}">
        <p14:creationId xmlns:p14="http://schemas.microsoft.com/office/powerpoint/2010/main" val="3525728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about your learn the children’s rights song – ‘We stand together’?</a:t>
            </a:r>
          </a:p>
          <a:p>
            <a:endParaRPr lang="en-GB" dirty="0"/>
          </a:p>
          <a:p>
            <a:r>
              <a:rPr lang="en-GB" dirty="0"/>
              <a:t>This song is available in both English and Welsh, and on the webpage you can find the lyrics, mp3 version of the song as well as sheet music.</a:t>
            </a:r>
          </a:p>
          <a:p>
            <a:endParaRPr lang="en-GB" dirty="0"/>
          </a:p>
          <a:p>
            <a:r>
              <a:rPr lang="en-GB" dirty="0"/>
              <a:t>You can find everything here:</a:t>
            </a:r>
          </a:p>
          <a:p>
            <a:endParaRPr lang="en-GB" dirty="0"/>
          </a:p>
          <a:p>
            <a:r>
              <a:rPr lang="en-GB" dirty="0"/>
              <a:t>https://www.childcomwales.org.uk/we-stand-together-childrens-rights-song/</a:t>
            </a:r>
          </a:p>
          <a:p>
            <a:endParaRPr lang="en-GB" dirty="0"/>
          </a:p>
        </p:txBody>
      </p:sp>
      <p:sp>
        <p:nvSpPr>
          <p:cNvPr id="4" name="Slide Number Placeholder 3"/>
          <p:cNvSpPr>
            <a:spLocks noGrp="1"/>
          </p:cNvSpPr>
          <p:nvPr>
            <p:ph type="sldNum" sz="quarter" idx="5"/>
          </p:nvPr>
        </p:nvSpPr>
        <p:spPr/>
        <p:txBody>
          <a:bodyPr/>
          <a:lstStyle/>
          <a:p>
            <a:fld id="{EF120118-D5D1-429E-8EE6-BA4B1E3E5F26}" type="slidenum">
              <a:rPr lang="en-GB" smtClean="0"/>
              <a:t>41</a:t>
            </a:fld>
            <a:endParaRPr lang="en-GB"/>
          </a:p>
        </p:txBody>
      </p:sp>
    </p:spTree>
    <p:extLst>
      <p:ext uri="{BB962C8B-B14F-4D97-AF65-F5344CB8AC3E}">
        <p14:creationId xmlns:p14="http://schemas.microsoft.com/office/powerpoint/2010/main" val="4248706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Please remember talking about rights could lead to disclosures being made or children realising something isn’t right in their life. </a:t>
            </a:r>
          </a:p>
          <a:p>
            <a:endParaRPr lang="en-GB" dirty="0"/>
          </a:p>
          <a:p>
            <a:r>
              <a:rPr lang="en-GB" dirty="0"/>
              <a:t>It’s important that children learn about their rights and have the language and understating to speak up if something isn’t right for them. </a:t>
            </a:r>
          </a:p>
          <a:p>
            <a:endParaRPr lang="en-GB" dirty="0"/>
          </a:p>
          <a:p>
            <a:r>
              <a:rPr lang="en-GB" dirty="0"/>
              <a:t>After every rights activity and session, you should remind the children about what they should do if they are ever feeling worried or unhappy about something.</a:t>
            </a:r>
          </a:p>
        </p:txBody>
      </p:sp>
      <p:sp>
        <p:nvSpPr>
          <p:cNvPr id="4" name="Slide Number Placeholder 3"/>
          <p:cNvSpPr>
            <a:spLocks noGrp="1"/>
          </p:cNvSpPr>
          <p:nvPr>
            <p:ph type="sldNum" sz="quarter" idx="5"/>
          </p:nvPr>
        </p:nvSpPr>
        <p:spPr/>
        <p:txBody>
          <a:bodyPr/>
          <a:lstStyle/>
          <a:p>
            <a:fld id="{EF120118-D5D1-429E-8EE6-BA4B1E3E5F26}" type="slidenum">
              <a:rPr lang="en-GB" smtClean="0"/>
              <a:t>42</a:t>
            </a:fld>
            <a:endParaRPr lang="en-GB"/>
          </a:p>
        </p:txBody>
      </p:sp>
    </p:spTree>
    <p:extLst>
      <p:ext uri="{BB962C8B-B14F-4D97-AF65-F5344CB8AC3E}">
        <p14:creationId xmlns:p14="http://schemas.microsoft.com/office/powerpoint/2010/main" val="3148431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children to speak to a trusted adult or friend if they are every feeling worried or sad.</a:t>
            </a:r>
          </a:p>
        </p:txBody>
      </p:sp>
      <p:sp>
        <p:nvSpPr>
          <p:cNvPr id="4" name="Slide Number Placeholder 3"/>
          <p:cNvSpPr>
            <a:spLocks noGrp="1"/>
          </p:cNvSpPr>
          <p:nvPr>
            <p:ph type="sldNum" sz="quarter" idx="5"/>
          </p:nvPr>
        </p:nvSpPr>
        <p:spPr/>
        <p:txBody>
          <a:bodyPr/>
          <a:lstStyle/>
          <a:p>
            <a:fld id="{EF120118-D5D1-429E-8EE6-BA4B1E3E5F26}" type="slidenum">
              <a:rPr lang="en-GB" smtClean="0"/>
              <a:t>43</a:t>
            </a:fld>
            <a:endParaRPr lang="en-GB"/>
          </a:p>
        </p:txBody>
      </p:sp>
    </p:spTree>
    <p:extLst>
      <p:ext uri="{BB962C8B-B14F-4D97-AF65-F5344CB8AC3E}">
        <p14:creationId xmlns:p14="http://schemas.microsoft.com/office/powerpoint/2010/main" val="365486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steps could be calling ChildLine.</a:t>
            </a:r>
          </a:p>
          <a:p>
            <a:endParaRPr lang="en-GB" dirty="0"/>
          </a:p>
          <a:p>
            <a:r>
              <a:rPr lang="en-GB" dirty="0"/>
              <a:t>They could also contact then Children’s Commissioner for </a:t>
            </a:r>
            <a:r>
              <a:rPr lang="en-GB" dirty="0" err="1"/>
              <a:t>Wales’</a:t>
            </a:r>
            <a:r>
              <a:rPr lang="en-GB" dirty="0"/>
              <a:t> advice team if it is regarding their rights. </a:t>
            </a:r>
          </a:p>
        </p:txBody>
      </p:sp>
      <p:sp>
        <p:nvSpPr>
          <p:cNvPr id="4" name="Slide Number Placeholder 3"/>
          <p:cNvSpPr>
            <a:spLocks noGrp="1"/>
          </p:cNvSpPr>
          <p:nvPr>
            <p:ph type="sldNum" sz="quarter" idx="5"/>
          </p:nvPr>
        </p:nvSpPr>
        <p:spPr/>
        <p:txBody>
          <a:bodyPr/>
          <a:lstStyle/>
          <a:p>
            <a:fld id="{EF120118-D5D1-429E-8EE6-BA4B1E3E5F26}" type="slidenum">
              <a:rPr lang="en-GB" smtClean="0"/>
              <a:t>44</a:t>
            </a:fld>
            <a:endParaRPr lang="en-GB"/>
          </a:p>
        </p:txBody>
      </p:sp>
    </p:spTree>
    <p:extLst>
      <p:ext uri="{BB962C8B-B14F-4D97-AF65-F5344CB8AC3E}">
        <p14:creationId xmlns:p14="http://schemas.microsoft.com/office/powerpoint/2010/main" val="239986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what Children’s rights are:</a:t>
            </a:r>
          </a:p>
          <a:p>
            <a:endParaRPr lang="en-GB" dirty="0"/>
          </a:p>
          <a:p>
            <a:r>
              <a:rPr lang="en-GB" dirty="0"/>
              <a:t>“Children’s Rights are the things that you NEED to grow up feeling happy, healthy and safe.”</a:t>
            </a:r>
          </a:p>
          <a:p>
            <a:endParaRPr lang="en-GB" dirty="0"/>
          </a:p>
          <a:p>
            <a:r>
              <a:rPr lang="en-GB" dirty="0"/>
              <a:t>On the next few slides there are some pictures, you should ask the children if they think it’s something they need to grow up feeling happy, healthy and safe or is it a want? (something that might be nice to have but not essential) </a:t>
            </a:r>
          </a:p>
          <a:p>
            <a:endParaRPr lang="en-GB" dirty="0"/>
          </a:p>
          <a:p>
            <a:r>
              <a:rPr lang="en-GB" dirty="0"/>
              <a:t>You could get the children to share their opinion by standing or sitting/hands up or hands down/going to stand in different sides of the room.</a:t>
            </a:r>
          </a:p>
          <a:p>
            <a:endParaRPr lang="en-GB" dirty="0"/>
          </a:p>
          <a:p>
            <a:r>
              <a:rPr lang="en-GB" dirty="0"/>
              <a:t>The children may interpret the pictures differently to each other. This is fine as long as they can explain why they think the image is a want or a need.</a:t>
            </a:r>
          </a:p>
          <a:p>
            <a:endParaRPr lang="en-GB" dirty="0"/>
          </a:p>
          <a:p>
            <a:r>
              <a:rPr lang="en-GB" dirty="0"/>
              <a:t>Remind the children their Children’s Rights are the things that they NEED to grow up feeling happy, healthy and safe.</a:t>
            </a:r>
          </a:p>
        </p:txBody>
      </p:sp>
      <p:sp>
        <p:nvSpPr>
          <p:cNvPr id="4" name="Slide Number Placeholder 3"/>
          <p:cNvSpPr>
            <a:spLocks noGrp="1"/>
          </p:cNvSpPr>
          <p:nvPr>
            <p:ph type="sldNum" sz="quarter" idx="5"/>
          </p:nvPr>
        </p:nvSpPr>
        <p:spPr/>
        <p:txBody>
          <a:bodyPr/>
          <a:lstStyle/>
          <a:p>
            <a:fld id="{EF120118-D5D1-429E-8EE6-BA4B1E3E5F26}" type="slidenum">
              <a:rPr lang="en-GB" smtClean="0"/>
              <a:t>5</a:t>
            </a:fld>
            <a:endParaRPr lang="en-GB"/>
          </a:p>
        </p:txBody>
      </p:sp>
    </p:spTree>
    <p:extLst>
      <p:ext uri="{BB962C8B-B14F-4D97-AF65-F5344CB8AC3E}">
        <p14:creationId xmlns:p14="http://schemas.microsoft.com/office/powerpoint/2010/main" val="62612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Family/safety/a trusted adult is something you need to grow up feeling happy, health &amp; safe.</a:t>
            </a:r>
          </a:p>
          <a:p>
            <a:endParaRPr lang="en-GB" dirty="0"/>
          </a:p>
          <a:p>
            <a:r>
              <a:rPr lang="en-GB" dirty="0"/>
              <a:t>This can link to </a:t>
            </a:r>
          </a:p>
          <a:p>
            <a:r>
              <a:rPr lang="en-GB" dirty="0"/>
              <a:t>Article 9: I have a right to live with my family if they can keep me safe</a:t>
            </a:r>
          </a:p>
          <a:p>
            <a:r>
              <a:rPr lang="en-GB" dirty="0"/>
              <a:t>Article 19: </a:t>
            </a:r>
            <a:r>
              <a:rPr lang="en-GB" i="0" dirty="0"/>
              <a:t>I </a:t>
            </a:r>
            <a:r>
              <a:rPr lang="en-GB" dirty="0"/>
              <a:t>have the right to be protected from being hurt or badly treated</a:t>
            </a:r>
          </a:p>
        </p:txBody>
      </p:sp>
      <p:sp>
        <p:nvSpPr>
          <p:cNvPr id="4" name="Slide Number Placeholder 3"/>
          <p:cNvSpPr>
            <a:spLocks noGrp="1"/>
          </p:cNvSpPr>
          <p:nvPr>
            <p:ph type="sldNum" sz="quarter" idx="5"/>
          </p:nvPr>
        </p:nvSpPr>
        <p:spPr/>
        <p:txBody>
          <a:bodyPr/>
          <a:lstStyle/>
          <a:p>
            <a:fld id="{EF120118-D5D1-429E-8EE6-BA4B1E3E5F26}" type="slidenum">
              <a:rPr lang="en-GB" smtClean="0"/>
              <a:t>6</a:t>
            </a:fld>
            <a:endParaRPr lang="en-GB"/>
          </a:p>
        </p:txBody>
      </p:sp>
    </p:spTree>
    <p:extLst>
      <p:ext uri="{BB962C8B-B14F-4D97-AF65-F5344CB8AC3E}">
        <p14:creationId xmlns:p14="http://schemas.microsoft.com/office/powerpoint/2010/main" val="310121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Chocolate sadly is not a children’s right! This doesn’t mean they can’t enjoy and eat chocolate but it’s not something they need.</a:t>
            </a:r>
          </a:p>
          <a:p>
            <a:endParaRPr lang="en-GB" dirty="0"/>
          </a:p>
          <a:p>
            <a:r>
              <a:rPr lang="en-GB" dirty="0"/>
              <a:t>You could remind pupils they have a right to:</a:t>
            </a:r>
          </a:p>
          <a:p>
            <a:r>
              <a:rPr lang="en-GB" dirty="0"/>
              <a:t>Article 24: I have the right to be as healthy as possible</a:t>
            </a:r>
          </a:p>
          <a:p>
            <a:r>
              <a:rPr lang="en-GB" dirty="0"/>
              <a:t>Article 27: I have the right to have a proper home, food and clothing</a:t>
            </a:r>
          </a:p>
        </p:txBody>
      </p:sp>
      <p:sp>
        <p:nvSpPr>
          <p:cNvPr id="4" name="Slide Number Placeholder 3"/>
          <p:cNvSpPr>
            <a:spLocks noGrp="1"/>
          </p:cNvSpPr>
          <p:nvPr>
            <p:ph type="sldNum" sz="quarter" idx="5"/>
          </p:nvPr>
        </p:nvSpPr>
        <p:spPr/>
        <p:txBody>
          <a:bodyPr/>
          <a:lstStyle/>
          <a:p>
            <a:fld id="{EF120118-D5D1-429E-8EE6-BA4B1E3E5F26}" type="slidenum">
              <a:rPr lang="en-GB" smtClean="0"/>
              <a:t>7</a:t>
            </a:fld>
            <a:endParaRPr lang="en-GB"/>
          </a:p>
        </p:txBody>
      </p:sp>
    </p:spTree>
    <p:extLst>
      <p:ext uri="{BB962C8B-B14F-4D97-AF65-F5344CB8AC3E}">
        <p14:creationId xmlns:p14="http://schemas.microsoft.com/office/powerpoint/2010/main" val="223332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Education/school/learning is a children’s right. </a:t>
            </a:r>
          </a:p>
          <a:p>
            <a:endParaRPr lang="en-GB" dirty="0"/>
          </a:p>
          <a:p>
            <a:r>
              <a:rPr lang="en-GB" dirty="0"/>
              <a:t>Article 28: I have the right to an education</a:t>
            </a:r>
          </a:p>
          <a:p>
            <a:endParaRPr lang="en-GB" dirty="0"/>
          </a:p>
          <a:p>
            <a:r>
              <a:rPr lang="en-GB" dirty="0"/>
              <a:t>Remind pupils that children across Wales in lots of different places like school, at home and in hospitals. All children have the right to an education.</a:t>
            </a:r>
          </a:p>
        </p:txBody>
      </p:sp>
      <p:sp>
        <p:nvSpPr>
          <p:cNvPr id="4" name="Slide Number Placeholder 3"/>
          <p:cNvSpPr>
            <a:spLocks noGrp="1"/>
          </p:cNvSpPr>
          <p:nvPr>
            <p:ph type="sldNum" sz="quarter" idx="5"/>
          </p:nvPr>
        </p:nvSpPr>
        <p:spPr/>
        <p:txBody>
          <a:bodyPr/>
          <a:lstStyle/>
          <a:p>
            <a:fld id="{EF120118-D5D1-429E-8EE6-BA4B1E3E5F26}" type="slidenum">
              <a:rPr lang="en-GB" smtClean="0"/>
              <a:t>8</a:t>
            </a:fld>
            <a:endParaRPr lang="en-GB"/>
          </a:p>
        </p:txBody>
      </p:sp>
    </p:spTree>
    <p:extLst>
      <p:ext uri="{BB962C8B-B14F-4D97-AF65-F5344CB8AC3E}">
        <p14:creationId xmlns:p14="http://schemas.microsoft.com/office/powerpoint/2010/main" val="228001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Play/friends is a children’s right and something they need to grow up feeling happy, healthy &amp; safe.</a:t>
            </a:r>
          </a:p>
          <a:p>
            <a:endParaRPr lang="en-GB" dirty="0"/>
          </a:p>
          <a:p>
            <a:r>
              <a:rPr lang="en-GB" dirty="0"/>
              <a:t>Article 31: I have a right to rest, relax and play.</a:t>
            </a:r>
          </a:p>
          <a:p>
            <a:r>
              <a:rPr lang="en-GB" dirty="0"/>
              <a:t>Article 15: I have the right to meet with friends and join groups.</a:t>
            </a:r>
          </a:p>
          <a:p>
            <a:endParaRPr lang="en-GB" dirty="0"/>
          </a:p>
          <a:p>
            <a:r>
              <a:rPr lang="en-GB" dirty="0"/>
              <a:t>You could ask – are toys a children's right? Toys/games consoles and sports equipment aren’t technically a children’s right as they are not NEEDED to be able to play.</a:t>
            </a:r>
          </a:p>
        </p:txBody>
      </p:sp>
      <p:sp>
        <p:nvSpPr>
          <p:cNvPr id="4" name="Slide Number Placeholder 3"/>
          <p:cNvSpPr>
            <a:spLocks noGrp="1"/>
          </p:cNvSpPr>
          <p:nvPr>
            <p:ph type="sldNum" sz="quarter" idx="5"/>
          </p:nvPr>
        </p:nvSpPr>
        <p:spPr/>
        <p:txBody>
          <a:bodyPr/>
          <a:lstStyle/>
          <a:p>
            <a:fld id="{EF120118-D5D1-429E-8EE6-BA4B1E3E5F26}" type="slidenum">
              <a:rPr lang="en-GB" smtClean="0"/>
              <a:t>9</a:t>
            </a:fld>
            <a:endParaRPr lang="en-GB"/>
          </a:p>
        </p:txBody>
      </p:sp>
    </p:spTree>
    <p:extLst>
      <p:ext uri="{BB962C8B-B14F-4D97-AF65-F5344CB8AC3E}">
        <p14:creationId xmlns:p14="http://schemas.microsoft.com/office/powerpoint/2010/main" val="1366845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31998" y="5503568"/>
            <a:ext cx="1133755" cy="1129282"/>
          </a:xfrm>
          <a:prstGeom prst="rect">
            <a:avLst/>
          </a:prstGeom>
        </p:spPr>
      </p:pic>
      <p:pic>
        <p:nvPicPr>
          <p:cNvPr id="6" name="Picture 5" descr="A black background with red text&#10;&#10;Description automatically generated with medium confidence">
            <a:extLst>
              <a:ext uri="{FF2B5EF4-FFF2-40B4-BE49-F238E27FC236}">
                <a16:creationId xmlns:a16="http://schemas.microsoft.com/office/drawing/2014/main" id="{B8221A8F-4D3A-40E7-E0A4-DA5F22D6195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65964" y="5622653"/>
            <a:ext cx="994038" cy="923180"/>
          </a:xfrm>
          <a:prstGeom prst="rect">
            <a:avLst/>
          </a:prstGeom>
        </p:spPr>
      </p:pic>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BCD7AF87-3CE7-9E73-FB97-F40A9D2B123F}"/>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pic>
        <p:nvPicPr>
          <p:cNvPr id="3" name="Picture 2" descr="A black and white sign with white text&#10;&#10;Description automatically generated with low confidence">
            <a:extLst>
              <a:ext uri="{FF2B5EF4-FFF2-40B4-BE49-F238E27FC236}">
                <a16:creationId xmlns:a16="http://schemas.microsoft.com/office/drawing/2014/main" id="{445184D7-B6DC-75B4-DBCD-A1D601897E0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281353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Slide - Blue">
    <p:bg>
      <p:bgPr>
        <a:solidFill>
          <a:srgbClr val="FACB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tx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tx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B1CB53C1-E319-48BB-3A25-F8AE2BDAAB0B}"/>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494353"/>
            <a:ext cx="1133754" cy="1138498"/>
          </a:xfrm>
          <a:prstGeom prst="rect">
            <a:avLst/>
          </a:prstGeom>
        </p:spPr>
      </p:pic>
      <p:pic>
        <p:nvPicPr>
          <p:cNvPr id="3" name="Picture 2">
            <a:extLst>
              <a:ext uri="{FF2B5EF4-FFF2-40B4-BE49-F238E27FC236}">
                <a16:creationId xmlns:a16="http://schemas.microsoft.com/office/drawing/2014/main" id="{61CECFB0-C293-5EBA-BB22-1B969325EEA4}"/>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10678879" y="5555347"/>
            <a:ext cx="1081123" cy="1004232"/>
          </a:xfrm>
          <a:prstGeom prst="rect">
            <a:avLst/>
          </a:prstGeom>
        </p:spPr>
      </p:pic>
    </p:spTree>
    <p:extLst>
      <p:ext uri="{BB962C8B-B14F-4D97-AF65-F5344CB8AC3E}">
        <p14:creationId xmlns:p14="http://schemas.microsoft.com/office/powerpoint/2010/main" val="41710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dirty="0"/>
              <a:t>7-Oct-18</a:t>
            </a:r>
          </a:p>
        </p:txBody>
      </p:sp>
      <p:pic>
        <p:nvPicPr>
          <p:cNvPr id="9" name="Picture 8" descr="A black and white sign with white text&#10;&#10;Description automatically generated with low confidence">
            <a:extLst>
              <a:ext uri="{FF2B5EF4-FFF2-40B4-BE49-F238E27FC236}">
                <a16:creationId xmlns:a16="http://schemas.microsoft.com/office/drawing/2014/main" id="{69358199-9C12-6265-B141-944DC5B22DE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12064747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pic>
        <p:nvPicPr>
          <p:cNvPr id="4" name="Picture 3">
            <a:extLst>
              <a:ext uri="{FF2B5EF4-FFF2-40B4-BE49-F238E27FC236}">
                <a16:creationId xmlns:a16="http://schemas.microsoft.com/office/drawing/2014/main" id="{A4BE7177-9AB3-64F6-C376-9BD1D6FC47E7}"/>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pic>
        <p:nvPicPr>
          <p:cNvPr id="5" name="Picture 4" descr="A black and white sign with white text&#10;&#10;Description automatically generated with low confidence">
            <a:extLst>
              <a:ext uri="{FF2B5EF4-FFF2-40B4-BE49-F238E27FC236}">
                <a16:creationId xmlns:a16="http://schemas.microsoft.com/office/drawing/2014/main" id="{F240EE6F-BF4C-C25C-E449-36E1B135649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pic>
        <p:nvPicPr>
          <p:cNvPr id="4" name="Picture 3">
            <a:extLst>
              <a:ext uri="{FF2B5EF4-FFF2-40B4-BE49-F238E27FC236}">
                <a16:creationId xmlns:a16="http://schemas.microsoft.com/office/drawing/2014/main" id="{AB28AA99-66A9-78CA-E06D-E03EE730A019}"/>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503568"/>
            <a:ext cx="1133755" cy="1129282"/>
          </a:xfrm>
          <a:prstGeom prst="rect">
            <a:avLst/>
          </a:prstGeom>
        </p:spPr>
      </p:pic>
      <p:pic>
        <p:nvPicPr>
          <p:cNvPr id="6" name="Picture 5" descr="A black background with red text&#10;&#10;Description automatically generated with medium confidence">
            <a:extLst>
              <a:ext uri="{FF2B5EF4-FFF2-40B4-BE49-F238E27FC236}">
                <a16:creationId xmlns:a16="http://schemas.microsoft.com/office/drawing/2014/main" id="{29D90C22-DFCA-89B0-6976-B1DA9DD7DDC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765964" y="5622653"/>
            <a:ext cx="994038" cy="923180"/>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3" name="Picture 12">
            <a:extLst>
              <a:ext uri="{FF2B5EF4-FFF2-40B4-BE49-F238E27FC236}">
                <a16:creationId xmlns:a16="http://schemas.microsoft.com/office/drawing/2014/main" id="{A17D739E-EFF1-5A7A-A658-1C43BD00CBD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pic>
        <p:nvPicPr>
          <p:cNvPr id="14" name="Picture 13" descr="A black and white sign with white text&#10;&#10;Description automatically generated with low confidence">
            <a:extLst>
              <a:ext uri="{FF2B5EF4-FFF2-40B4-BE49-F238E27FC236}">
                <a16:creationId xmlns:a16="http://schemas.microsoft.com/office/drawing/2014/main" id="{54F5B066-85A4-290A-F6B7-6DF5E9D85EA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01671861-8307-27A2-00F4-B5896B9D7AC5}"/>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pic>
        <p:nvPicPr>
          <p:cNvPr id="3" name="Picture 2" descr="A black and white sign with white text&#10;&#10;Description automatically generated with low confidence">
            <a:extLst>
              <a:ext uri="{FF2B5EF4-FFF2-40B4-BE49-F238E27FC236}">
                <a16:creationId xmlns:a16="http://schemas.microsoft.com/office/drawing/2014/main" id="{69F5FACD-5321-506C-F7D3-1E48D854708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66D0DF32-DB86-4561-55C7-9DB54EA9684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pic>
        <p:nvPicPr>
          <p:cNvPr id="3" name="Picture 2" descr="A black and white sign with white text&#10;&#10;Description automatically generated with low confidence">
            <a:extLst>
              <a:ext uri="{FF2B5EF4-FFF2-40B4-BE49-F238E27FC236}">
                <a16:creationId xmlns:a16="http://schemas.microsoft.com/office/drawing/2014/main" id="{49D41B97-87DB-815D-6359-6E93C38B809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B1CB53C1-E319-48BB-3A25-F8AE2BDAAB0B}"/>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31998" y="5494353"/>
            <a:ext cx="1133755" cy="1138498"/>
          </a:xfrm>
          <a:prstGeom prst="rect">
            <a:avLst/>
          </a:prstGeom>
        </p:spPr>
      </p:pic>
      <p:pic>
        <p:nvPicPr>
          <p:cNvPr id="3" name="Picture 2" descr="A black and white sign with white text&#10;&#10;Description automatically generated with low confidence">
            <a:extLst>
              <a:ext uri="{FF2B5EF4-FFF2-40B4-BE49-F238E27FC236}">
                <a16:creationId xmlns:a16="http://schemas.microsoft.com/office/drawing/2014/main" id="{61CECFB0-C293-5EBA-BB22-1B969325EEA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78879" y="5555347"/>
            <a:ext cx="1081123" cy="1004233"/>
          </a:xfrm>
          <a:prstGeom prst="rect">
            <a:avLst/>
          </a:prstGeom>
        </p:spPr>
      </p:pic>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06/11/2024</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childcomwales.org.uk/wp-content/uploads/2019/09/Childrens-Rights-Poster-September-2019pdf.pdf" TargetMode="External"/><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www.youtube.com/embed/vTChQ6-yw7s" TargetMode="Externa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childcomwales.org.uk/wp-content/uploads/2019/09/Childrens-Rights-Poster-September-2019pdf.pdf"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www.childcomwales.org.uk/wp-content/uploads/2019/09/Childrens-Rights-Poster-September-2019pdf.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www.youtube.com/embed/CJPZ_31njq4?feature=oembed" TargetMode="Externa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6.jpe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78.jpeg"/><Relationship Id="rId10" Type="http://schemas.openxmlformats.org/officeDocument/2006/relationships/image" Target="../media/image80.png"/><Relationship Id="rId4" Type="http://schemas.openxmlformats.org/officeDocument/2006/relationships/image" Target="../media/image77.jpe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nZRkvnTgyYQ?feature=oembed" TargetMode="Externa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5414" y="1029288"/>
            <a:ext cx="8881172" cy="2951064"/>
          </a:xfrm>
          <a:prstGeom prst="rect">
            <a:avLst/>
          </a:prstGeom>
          <a:noFill/>
        </p:spPr>
        <p:txBody>
          <a:bodyPr wrap="square" rtlCol="0">
            <a:spAutoFit/>
          </a:bodyPr>
          <a:lstStyle/>
          <a:p>
            <a:pPr algn="ctr">
              <a:lnSpc>
                <a:spcPct val="150000"/>
              </a:lnSpc>
            </a:pPr>
            <a:r>
              <a:rPr lang="en-US" sz="6600" b="1" dirty="0">
                <a:solidFill>
                  <a:schemeClr val="bg2"/>
                </a:solidFill>
                <a:latin typeface="Arial" panose="020B0604020202020204" pitchFamily="34" charset="0"/>
                <a:cs typeface="Arial" panose="020B0604020202020204" pitchFamily="34" charset="0"/>
              </a:rPr>
              <a:t>Children’s Rights</a:t>
            </a:r>
          </a:p>
          <a:p>
            <a:pPr algn="ctr">
              <a:lnSpc>
                <a:spcPct val="150000"/>
              </a:lnSpc>
            </a:pPr>
            <a:r>
              <a:rPr lang="en-US" sz="6600" b="1" dirty="0">
                <a:solidFill>
                  <a:schemeClr val="bg2"/>
                </a:solidFill>
                <a:latin typeface="Arial" panose="020B0604020202020204" pitchFamily="34" charset="0"/>
                <a:cs typeface="Arial" panose="020B0604020202020204" pitchFamily="34" charset="0"/>
              </a:rPr>
              <a:t>Activities</a:t>
            </a:r>
            <a:endParaRPr lang="en-GB" sz="66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699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35BDC-7BE0-76A1-DEF8-11B5C3B75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537" y="1959965"/>
            <a:ext cx="2961957" cy="2938070"/>
          </a:xfrm>
          <a:prstGeom prst="rect">
            <a:avLst/>
          </a:prstGeom>
        </p:spPr>
      </p:pic>
      <p:pic>
        <p:nvPicPr>
          <p:cNvPr id="9" name="Picture 8">
            <a:extLst>
              <a:ext uri="{FF2B5EF4-FFF2-40B4-BE49-F238E27FC236}">
                <a16:creationId xmlns:a16="http://schemas.microsoft.com/office/drawing/2014/main" id="{4ADC4027-6B90-08B7-354E-3555892304A1}"/>
              </a:ext>
            </a:extLst>
          </p:cNvPr>
          <p:cNvPicPr>
            <a:picLocks noChangeAspect="1"/>
          </p:cNvPicPr>
          <p:nvPr/>
        </p:nvPicPr>
        <p:blipFill>
          <a:blip r:embed="rId4"/>
          <a:stretch>
            <a:fillRect/>
          </a:stretch>
        </p:blipFill>
        <p:spPr>
          <a:xfrm>
            <a:off x="1748905" y="670615"/>
            <a:ext cx="2961956" cy="4933002"/>
          </a:xfrm>
          <a:prstGeom prst="rect">
            <a:avLst/>
          </a:prstGeom>
        </p:spPr>
      </p:pic>
    </p:spTree>
    <p:extLst>
      <p:ext uri="{BB962C8B-B14F-4D97-AF65-F5344CB8AC3E}">
        <p14:creationId xmlns:p14="http://schemas.microsoft.com/office/powerpoint/2010/main" val="6167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67F308-5277-A239-0006-CACB07DDDAC9}"/>
              </a:ext>
            </a:extLst>
          </p:cNvPr>
          <p:cNvPicPr>
            <a:picLocks noChangeAspect="1"/>
          </p:cNvPicPr>
          <p:nvPr/>
        </p:nvPicPr>
        <p:blipFill>
          <a:blip r:embed="rId3"/>
          <a:stretch>
            <a:fillRect/>
          </a:stretch>
        </p:blipFill>
        <p:spPr>
          <a:xfrm>
            <a:off x="1071845" y="986482"/>
            <a:ext cx="3784360" cy="3747737"/>
          </a:xfrm>
          <a:prstGeom prst="rect">
            <a:avLst/>
          </a:prstGeom>
        </p:spPr>
      </p:pic>
      <p:pic>
        <p:nvPicPr>
          <p:cNvPr id="5" name="Picture 4">
            <a:extLst>
              <a:ext uri="{FF2B5EF4-FFF2-40B4-BE49-F238E27FC236}">
                <a16:creationId xmlns:a16="http://schemas.microsoft.com/office/drawing/2014/main" id="{3F8B0D0E-A010-26B5-6130-331214535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699" y="1391315"/>
            <a:ext cx="2961957" cy="2938070"/>
          </a:xfrm>
          <a:prstGeom prst="rect">
            <a:avLst/>
          </a:prstGeom>
        </p:spPr>
      </p:pic>
    </p:spTree>
    <p:extLst>
      <p:ext uri="{BB962C8B-B14F-4D97-AF65-F5344CB8AC3E}">
        <p14:creationId xmlns:p14="http://schemas.microsoft.com/office/powerpoint/2010/main" val="156316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305697" y="1708910"/>
            <a:ext cx="6096000" cy="1306255"/>
          </a:xfrm>
          <a:prstGeom prst="rect">
            <a:avLst/>
          </a:prstGeom>
          <a:noFill/>
        </p:spPr>
        <p:txBody>
          <a:bodyPr wrap="square" rtlCol="0">
            <a:spAutoFit/>
          </a:bodyPr>
          <a:lstStyle/>
          <a:p>
            <a:pPr>
              <a:lnSpc>
                <a:spcPct val="150000"/>
              </a:lnSpc>
            </a:pPr>
            <a:r>
              <a:rPr lang="en-GB" sz="6000" b="1" dirty="0">
                <a:solidFill>
                  <a:schemeClr val="bg2"/>
                </a:solidFill>
                <a:latin typeface="Arial" panose="020B0604020202020204" pitchFamily="34" charset="0"/>
                <a:cs typeface="Arial" panose="020B0604020202020204" pitchFamily="34" charset="0"/>
              </a:rPr>
              <a:t>Body of rights</a:t>
            </a:r>
          </a:p>
        </p:txBody>
      </p:sp>
      <p:pic>
        <p:nvPicPr>
          <p:cNvPr id="4" name="Picture 3">
            <a:extLst>
              <a:ext uri="{FF2B5EF4-FFF2-40B4-BE49-F238E27FC236}">
                <a16:creationId xmlns:a16="http://schemas.microsoft.com/office/drawing/2014/main" id="{3BE04C5B-C0C7-B9CD-53C9-68C2576191B6}"/>
              </a:ext>
            </a:extLst>
          </p:cNvPr>
          <p:cNvPicPr>
            <a:picLocks noChangeAspect="1"/>
          </p:cNvPicPr>
          <p:nvPr/>
        </p:nvPicPr>
        <p:blipFill rotWithShape="1">
          <a:blip r:embed="rId3">
            <a:extLst>
              <a:ext uri="{28A0092B-C50C-407E-A947-70E740481C1C}">
                <a14:useLocalDpi xmlns:a14="http://schemas.microsoft.com/office/drawing/2010/main" val="0"/>
              </a:ext>
            </a:extLst>
          </a:blip>
          <a:srcRect t="896"/>
          <a:stretch/>
        </p:blipFill>
        <p:spPr bwMode="auto">
          <a:xfrm>
            <a:off x="7611762" y="939114"/>
            <a:ext cx="3097323" cy="36164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499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7D329-7180-F07A-9F01-7F250A2E90E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96"/>
          <a:stretch/>
        </p:blipFill>
        <p:spPr bwMode="auto">
          <a:xfrm>
            <a:off x="481914" y="654908"/>
            <a:ext cx="4345355" cy="507359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D5DAB87-F668-7E85-3EE8-A36E3315B653}"/>
              </a:ext>
            </a:extLst>
          </p:cNvPr>
          <p:cNvSpPr txBox="1"/>
          <p:nvPr/>
        </p:nvSpPr>
        <p:spPr>
          <a:xfrm>
            <a:off x="5896234" y="1180755"/>
            <a:ext cx="5360771" cy="3709349"/>
          </a:xfrm>
          <a:prstGeom prst="rect">
            <a:avLst/>
          </a:prstGeom>
          <a:noFill/>
        </p:spPr>
        <p:txBody>
          <a:bodyPr wrap="square">
            <a:spAutoFit/>
          </a:bodyPr>
          <a:lstStyle/>
          <a:p>
            <a:pPr>
              <a:lnSpc>
                <a:spcPct val="150000"/>
              </a:lnSpc>
            </a:pPr>
            <a:r>
              <a:rPr lang="en-GB" sz="3200" dirty="0">
                <a:effectLst/>
                <a:latin typeface="VAG Rounded Std Light"/>
                <a:ea typeface="Calibri" panose="020F0502020204030204" pitchFamily="34" charset="0"/>
                <a:cs typeface="Times New Roman" panose="02020603050405020304" pitchFamily="18" charset="0"/>
              </a:rPr>
              <a:t>What do children need to grow up happy, healthy and safe?</a:t>
            </a:r>
          </a:p>
          <a:p>
            <a:pPr>
              <a:lnSpc>
                <a:spcPct val="150000"/>
              </a:lnSpc>
            </a:pPr>
            <a:endParaRPr lang="en-GB" sz="3200" dirty="0">
              <a:latin typeface="VAG Rounded Std Light"/>
              <a:ea typeface="Calibri" panose="020F0502020204030204" pitchFamily="34" charset="0"/>
              <a:cs typeface="Times New Roman" panose="02020603050405020304" pitchFamily="18" charset="0"/>
            </a:endParaRPr>
          </a:p>
          <a:p>
            <a:pPr>
              <a:lnSpc>
                <a:spcPct val="150000"/>
              </a:lnSpc>
            </a:pPr>
            <a:r>
              <a:rPr lang="en-GB" sz="3200" dirty="0">
                <a:effectLst/>
                <a:latin typeface="VAG Rounded Std Light"/>
                <a:ea typeface="Calibri" panose="020F0502020204030204" pitchFamily="34" charset="0"/>
                <a:cs typeface="Times New Roman" panose="02020603050405020304" pitchFamily="18" charset="0"/>
              </a:rPr>
              <a:t>Write and/or draw your answers inside the body.</a:t>
            </a:r>
          </a:p>
        </p:txBody>
      </p:sp>
      <p:pic>
        <p:nvPicPr>
          <p:cNvPr id="3" name="Picture 2">
            <a:extLst>
              <a:ext uri="{FF2B5EF4-FFF2-40B4-BE49-F238E27FC236}">
                <a16:creationId xmlns:a16="http://schemas.microsoft.com/office/drawing/2014/main" id="{5D20D6D6-ADE1-0116-97D1-0902019FA7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38384">
            <a:off x="3614733" y="1746650"/>
            <a:ext cx="1058470" cy="1104490"/>
          </a:xfrm>
          <a:prstGeom prst="rect">
            <a:avLst/>
          </a:prstGeom>
        </p:spPr>
      </p:pic>
      <p:pic>
        <p:nvPicPr>
          <p:cNvPr id="6" name="Picture 5">
            <a:extLst>
              <a:ext uri="{FF2B5EF4-FFF2-40B4-BE49-F238E27FC236}">
                <a16:creationId xmlns:a16="http://schemas.microsoft.com/office/drawing/2014/main" id="{09A52D99-0535-02B8-F5CA-C507472EAFF7}"/>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766986">
            <a:off x="1995190" y="1127307"/>
            <a:ext cx="638053" cy="913355"/>
          </a:xfrm>
          <a:prstGeom prst="rect">
            <a:avLst/>
          </a:prstGeom>
        </p:spPr>
      </p:pic>
      <p:pic>
        <p:nvPicPr>
          <p:cNvPr id="9" name="Picture 8">
            <a:extLst>
              <a:ext uri="{FF2B5EF4-FFF2-40B4-BE49-F238E27FC236}">
                <a16:creationId xmlns:a16="http://schemas.microsoft.com/office/drawing/2014/main" id="{8F838B8F-674B-88E4-1FA5-2ED97017A52B}"/>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21213385">
            <a:off x="1910289" y="3988483"/>
            <a:ext cx="378712" cy="746755"/>
          </a:xfrm>
          <a:prstGeom prst="rect">
            <a:avLst/>
          </a:prstGeom>
        </p:spPr>
      </p:pic>
      <p:pic>
        <p:nvPicPr>
          <p:cNvPr id="11" name="Picture 10">
            <a:extLst>
              <a:ext uri="{FF2B5EF4-FFF2-40B4-BE49-F238E27FC236}">
                <a16:creationId xmlns:a16="http://schemas.microsoft.com/office/drawing/2014/main" id="{54DBAAC1-ECE6-CF5E-4121-587AA33C94A7}"/>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636496">
            <a:off x="2196225" y="3531198"/>
            <a:ext cx="502592" cy="423495"/>
          </a:xfrm>
          <a:prstGeom prst="rect">
            <a:avLst/>
          </a:prstGeom>
        </p:spPr>
      </p:pic>
      <p:pic>
        <p:nvPicPr>
          <p:cNvPr id="13" name="Picture 12">
            <a:extLst>
              <a:ext uri="{FF2B5EF4-FFF2-40B4-BE49-F238E27FC236}">
                <a16:creationId xmlns:a16="http://schemas.microsoft.com/office/drawing/2014/main" id="{E11E748C-C80E-E7BA-C66C-314DC0BC8963}"/>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449879">
            <a:off x="3342076" y="4782918"/>
            <a:ext cx="472824" cy="482187"/>
          </a:xfrm>
          <a:prstGeom prst="rect">
            <a:avLst/>
          </a:prstGeom>
        </p:spPr>
      </p:pic>
    </p:spTree>
    <p:extLst>
      <p:ext uri="{BB962C8B-B14F-4D97-AF65-F5344CB8AC3E}">
        <p14:creationId xmlns:p14="http://schemas.microsoft.com/office/powerpoint/2010/main" val="390294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D5DAB87-F668-7E85-3EE8-A36E3315B653}"/>
              </a:ext>
            </a:extLst>
          </p:cNvPr>
          <p:cNvSpPr txBox="1"/>
          <p:nvPr/>
        </p:nvSpPr>
        <p:spPr>
          <a:xfrm>
            <a:off x="5849802" y="1109323"/>
            <a:ext cx="5530771" cy="3709349"/>
          </a:xfrm>
          <a:prstGeom prst="rect">
            <a:avLst/>
          </a:prstGeom>
          <a:noFill/>
        </p:spPr>
        <p:txBody>
          <a:bodyPr wrap="square">
            <a:spAutoFit/>
          </a:bodyPr>
          <a:lstStyle/>
          <a:p>
            <a:pPr>
              <a:lnSpc>
                <a:spcPct val="150000"/>
              </a:lnSpc>
            </a:pPr>
            <a:r>
              <a:rPr lang="en-GB" sz="3200" dirty="0">
                <a:effectLst/>
                <a:latin typeface="VAG Rounded Std Light"/>
                <a:ea typeface="Calibri" panose="020F0502020204030204" pitchFamily="34" charset="0"/>
                <a:cs typeface="Times New Roman" panose="02020603050405020304" pitchFamily="18" charset="0"/>
              </a:rPr>
              <a:t>Can you link what you have drawn or written inside your body to children’s rights?</a:t>
            </a:r>
          </a:p>
          <a:p>
            <a:pPr>
              <a:lnSpc>
                <a:spcPct val="150000"/>
              </a:lnSpc>
            </a:pPr>
            <a:endParaRPr lang="en-GB" sz="3200" dirty="0">
              <a:latin typeface="VAG Rounded Std Light"/>
              <a:ea typeface="Calibri" panose="020F0502020204030204" pitchFamily="34" charset="0"/>
              <a:cs typeface="Times New Roman" panose="02020603050405020304" pitchFamily="18" charset="0"/>
            </a:endParaRPr>
          </a:p>
          <a:p>
            <a:pPr>
              <a:lnSpc>
                <a:spcPct val="150000"/>
              </a:lnSpc>
            </a:pPr>
            <a:r>
              <a:rPr lang="en-GB" sz="3200" dirty="0">
                <a:effectLst/>
                <a:latin typeface="VAG Rounded Std Light"/>
                <a:ea typeface="Calibri" panose="020F0502020204030204" pitchFamily="34" charset="0"/>
                <a:cs typeface="Times New Roman" panose="02020603050405020304" pitchFamily="18" charset="0"/>
              </a:rPr>
              <a:t>Use the rights poster to do this.</a:t>
            </a:r>
          </a:p>
        </p:txBody>
      </p:sp>
      <p:sp>
        <p:nvSpPr>
          <p:cNvPr id="2" name="TextBox 1">
            <a:extLst>
              <a:ext uri="{FF2B5EF4-FFF2-40B4-BE49-F238E27FC236}">
                <a16:creationId xmlns:a16="http://schemas.microsoft.com/office/drawing/2014/main" id="{C5D90174-449B-E5F9-8CAB-21262B4F09DB}"/>
              </a:ext>
            </a:extLst>
          </p:cNvPr>
          <p:cNvSpPr txBox="1"/>
          <p:nvPr/>
        </p:nvSpPr>
        <p:spPr>
          <a:xfrm>
            <a:off x="425738" y="6109339"/>
            <a:ext cx="3911483" cy="464871"/>
          </a:xfrm>
          <a:prstGeom prst="rect">
            <a:avLst/>
          </a:prstGeom>
          <a:noFill/>
        </p:spPr>
        <p:txBody>
          <a:bodyPr wrap="square" rtlCol="0">
            <a:spAutoFit/>
          </a:bodyPr>
          <a:lstStyle/>
          <a:p>
            <a:pPr>
              <a:lnSpc>
                <a:spcPct val="150000"/>
              </a:lnSpc>
            </a:pPr>
            <a:r>
              <a:rPr lang="en-GB" dirty="0"/>
              <a:t>Click </a:t>
            </a:r>
            <a:r>
              <a:rPr lang="en-GB" dirty="0">
                <a:hlinkClick r:id="rId3"/>
              </a:rPr>
              <a:t>here</a:t>
            </a:r>
            <a:r>
              <a:rPr lang="en-GB" dirty="0"/>
              <a:t> to see the Rights Poster</a:t>
            </a:r>
          </a:p>
        </p:txBody>
      </p:sp>
      <p:pic>
        <p:nvPicPr>
          <p:cNvPr id="3" name="Picture 2">
            <a:extLst>
              <a:ext uri="{FF2B5EF4-FFF2-40B4-BE49-F238E27FC236}">
                <a16:creationId xmlns:a16="http://schemas.microsoft.com/office/drawing/2014/main" id="{356E3D89-0242-D6DE-69A7-8C08A5D361F5}"/>
              </a:ext>
            </a:extLst>
          </p:cNvPr>
          <p:cNvPicPr>
            <a:picLocks noChangeAspect="1"/>
          </p:cNvPicPr>
          <p:nvPr/>
        </p:nvPicPr>
        <p:blipFill rotWithShape="1">
          <a:blip r:embed="rId4">
            <a:extLst>
              <a:ext uri="{28A0092B-C50C-407E-A947-70E740481C1C}">
                <a14:useLocalDpi xmlns:a14="http://schemas.microsoft.com/office/drawing/2010/main" val="0"/>
              </a:ext>
            </a:extLst>
          </a:blip>
          <a:srcRect t="896"/>
          <a:stretch/>
        </p:blipFill>
        <p:spPr bwMode="auto">
          <a:xfrm>
            <a:off x="545051" y="691979"/>
            <a:ext cx="4345355" cy="507359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8983D31D-7338-CD32-6957-36F20B9C4B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38384">
            <a:off x="3860171" y="3487718"/>
            <a:ext cx="1058470" cy="1104490"/>
          </a:xfrm>
          <a:prstGeom prst="rect">
            <a:avLst/>
          </a:prstGeom>
        </p:spPr>
      </p:pic>
      <p:pic>
        <p:nvPicPr>
          <p:cNvPr id="6" name="Picture 5">
            <a:extLst>
              <a:ext uri="{FF2B5EF4-FFF2-40B4-BE49-F238E27FC236}">
                <a16:creationId xmlns:a16="http://schemas.microsoft.com/office/drawing/2014/main" id="{1658AFD8-E4E2-031D-EB40-F7E2FDB7E5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20766986">
            <a:off x="2058328" y="1236641"/>
            <a:ext cx="638053" cy="913355"/>
          </a:xfrm>
          <a:prstGeom prst="rect">
            <a:avLst/>
          </a:prstGeom>
        </p:spPr>
      </p:pic>
      <p:pic>
        <p:nvPicPr>
          <p:cNvPr id="8" name="Picture 7">
            <a:extLst>
              <a:ext uri="{FF2B5EF4-FFF2-40B4-BE49-F238E27FC236}">
                <a16:creationId xmlns:a16="http://schemas.microsoft.com/office/drawing/2014/main" id="{276CC5A1-080C-0737-375B-58E4E87A3388}"/>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1213385">
            <a:off x="1973426" y="4025554"/>
            <a:ext cx="378712" cy="746755"/>
          </a:xfrm>
          <a:prstGeom prst="rect">
            <a:avLst/>
          </a:prstGeom>
        </p:spPr>
      </p:pic>
      <p:pic>
        <p:nvPicPr>
          <p:cNvPr id="9" name="Picture 8">
            <a:extLst>
              <a:ext uri="{FF2B5EF4-FFF2-40B4-BE49-F238E27FC236}">
                <a16:creationId xmlns:a16="http://schemas.microsoft.com/office/drawing/2014/main" id="{3A79C196-5B97-AE1B-9D82-0B00067DEF8E}"/>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636496">
            <a:off x="2259362" y="3568269"/>
            <a:ext cx="502592" cy="423495"/>
          </a:xfrm>
          <a:prstGeom prst="rect">
            <a:avLst/>
          </a:prstGeom>
        </p:spPr>
      </p:pic>
      <p:pic>
        <p:nvPicPr>
          <p:cNvPr id="10" name="Picture 9">
            <a:extLst>
              <a:ext uri="{FF2B5EF4-FFF2-40B4-BE49-F238E27FC236}">
                <a16:creationId xmlns:a16="http://schemas.microsoft.com/office/drawing/2014/main" id="{6AD92428-098D-9C94-02F9-7E718C3116B8}"/>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449879">
            <a:off x="3405213" y="4819989"/>
            <a:ext cx="472824" cy="482187"/>
          </a:xfrm>
          <a:prstGeom prst="rect">
            <a:avLst/>
          </a:prstGeom>
        </p:spPr>
      </p:pic>
      <p:sp>
        <p:nvSpPr>
          <p:cNvPr id="11" name="TextBox 10">
            <a:extLst>
              <a:ext uri="{FF2B5EF4-FFF2-40B4-BE49-F238E27FC236}">
                <a16:creationId xmlns:a16="http://schemas.microsoft.com/office/drawing/2014/main" id="{7AC296BB-BD40-33A5-9D16-86F0A150A565}"/>
              </a:ext>
            </a:extLst>
          </p:cNvPr>
          <p:cNvSpPr txBox="1"/>
          <p:nvPr/>
        </p:nvSpPr>
        <p:spPr>
          <a:xfrm rot="1065643">
            <a:off x="2242083" y="1211878"/>
            <a:ext cx="1186707" cy="307777"/>
          </a:xfrm>
          <a:prstGeom prst="rect">
            <a:avLst/>
          </a:prstGeom>
          <a:noFill/>
        </p:spPr>
        <p:txBody>
          <a:bodyPr wrap="square" rtlCol="0">
            <a:spAutoFit/>
          </a:bodyPr>
          <a:lstStyle/>
          <a:p>
            <a:r>
              <a:rPr lang="en-GB" sz="1400" b="1" dirty="0">
                <a:highlight>
                  <a:srgbClr val="FFFF00"/>
                </a:highlight>
                <a:latin typeface="Arial" panose="020B0604020202020204" pitchFamily="34" charset="0"/>
                <a:cs typeface="Arial" panose="020B0604020202020204" pitchFamily="34" charset="0"/>
              </a:rPr>
              <a:t>Article 27</a:t>
            </a:r>
          </a:p>
        </p:txBody>
      </p:sp>
      <p:sp>
        <p:nvSpPr>
          <p:cNvPr id="12" name="TextBox 11">
            <a:extLst>
              <a:ext uri="{FF2B5EF4-FFF2-40B4-BE49-F238E27FC236}">
                <a16:creationId xmlns:a16="http://schemas.microsoft.com/office/drawing/2014/main" id="{01EAF37A-C2E3-AC05-2362-4D9146249434}"/>
              </a:ext>
            </a:extLst>
          </p:cNvPr>
          <p:cNvSpPr txBox="1"/>
          <p:nvPr/>
        </p:nvSpPr>
        <p:spPr>
          <a:xfrm rot="20773506">
            <a:off x="3004859" y="4398314"/>
            <a:ext cx="1186707" cy="276999"/>
          </a:xfrm>
          <a:prstGeom prst="rect">
            <a:avLst/>
          </a:prstGeom>
          <a:noFill/>
        </p:spPr>
        <p:txBody>
          <a:bodyPr wrap="square" rtlCol="0">
            <a:spAutoFit/>
          </a:bodyPr>
          <a:lstStyle/>
          <a:p>
            <a:r>
              <a:rPr lang="en-GB" sz="1200" b="1" dirty="0">
                <a:highlight>
                  <a:srgbClr val="FFFF00"/>
                </a:highlight>
                <a:latin typeface="Arial" panose="020B0604020202020204" pitchFamily="34" charset="0"/>
                <a:cs typeface="Arial" panose="020B0604020202020204" pitchFamily="34" charset="0"/>
              </a:rPr>
              <a:t>Article 24</a:t>
            </a:r>
          </a:p>
        </p:txBody>
      </p:sp>
    </p:spTree>
    <p:extLst>
      <p:ext uri="{BB962C8B-B14F-4D97-AF65-F5344CB8AC3E}">
        <p14:creationId xmlns:p14="http://schemas.microsoft.com/office/powerpoint/2010/main" val="239831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334530" y="1248724"/>
            <a:ext cx="5572898" cy="2431371"/>
          </a:xfrm>
          <a:prstGeom prst="rect">
            <a:avLst/>
          </a:prstGeom>
          <a:noFill/>
        </p:spPr>
        <p:txBody>
          <a:bodyPr wrap="square" rtlCol="0">
            <a:spAutoFit/>
          </a:bodyPr>
          <a:lstStyle/>
          <a:p>
            <a:pPr>
              <a:lnSpc>
                <a:spcPct val="150000"/>
              </a:lnSpc>
            </a:pPr>
            <a:r>
              <a:rPr lang="en-US" sz="5400" b="1" dirty="0">
                <a:solidFill>
                  <a:schemeClr val="bg2"/>
                </a:solidFill>
                <a:latin typeface="Arial" panose="020B0604020202020204" pitchFamily="34" charset="0"/>
                <a:cs typeface="Arial" panose="020B0604020202020204" pitchFamily="34" charset="0"/>
              </a:rPr>
              <a:t>Happy, healthy and safe</a:t>
            </a:r>
            <a:endParaRPr lang="en-GB" sz="5400" b="1" dirty="0">
              <a:solidFill>
                <a:schemeClr val="bg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71EDD9D-07EC-758F-69B0-4EE9E2DEFF41}"/>
              </a:ext>
            </a:extLst>
          </p:cNvPr>
          <p:cNvPicPr>
            <a:picLocks noChangeAspect="1"/>
          </p:cNvPicPr>
          <p:nvPr/>
        </p:nvPicPr>
        <p:blipFill>
          <a:blip r:embed="rId3"/>
          <a:stretch>
            <a:fillRect/>
          </a:stretch>
        </p:blipFill>
        <p:spPr>
          <a:xfrm>
            <a:off x="7735329" y="1449667"/>
            <a:ext cx="2468251" cy="2432608"/>
          </a:xfrm>
          <a:prstGeom prst="rect">
            <a:avLst/>
          </a:prstGeom>
        </p:spPr>
      </p:pic>
    </p:spTree>
    <p:extLst>
      <p:ext uri="{BB962C8B-B14F-4D97-AF65-F5344CB8AC3E}">
        <p14:creationId xmlns:p14="http://schemas.microsoft.com/office/powerpoint/2010/main" val="2048223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6528" y="3422757"/>
            <a:ext cx="1394934" cy="156966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Happy</a:t>
            </a:r>
          </a:p>
          <a:p>
            <a:pPr algn="ctr"/>
            <a:endParaRPr lang="en-US" sz="3200" dirty="0">
              <a:latin typeface="Arial" panose="020B0604020202020204" pitchFamily="34" charset="0"/>
              <a:cs typeface="Arial" panose="020B0604020202020204" pitchFamily="34" charset="0"/>
            </a:endParaRPr>
          </a:p>
          <a:p>
            <a:pPr algn="ctr"/>
            <a:r>
              <a:rPr lang="en-US" sz="3200" dirty="0" err="1">
                <a:latin typeface="Arial" panose="020B0604020202020204" pitchFamily="34" charset="0"/>
                <a:cs typeface="Arial" panose="020B0604020202020204" pitchFamily="34" charset="0"/>
              </a:rPr>
              <a:t>Hapus</a:t>
            </a:r>
            <a:endParaRPr lang="en-GB" sz="3200" dirty="0">
              <a:latin typeface="Arial" panose="020B0604020202020204" pitchFamily="34" charset="0"/>
              <a:cs typeface="Arial" panose="020B0604020202020204" pitchFamily="34" charset="0"/>
            </a:endParaRPr>
          </a:p>
        </p:txBody>
      </p:sp>
      <p:sp>
        <p:nvSpPr>
          <p:cNvPr id="11" name="TextBox 10"/>
          <p:cNvSpPr txBox="1"/>
          <p:nvPr/>
        </p:nvSpPr>
        <p:spPr>
          <a:xfrm>
            <a:off x="5071874" y="3458452"/>
            <a:ext cx="1674621" cy="156966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Healthy</a:t>
            </a:r>
          </a:p>
          <a:p>
            <a:pPr algn="ctr"/>
            <a:endParaRPr lang="en-US" sz="3200" dirty="0">
              <a:latin typeface="Arial" panose="020B0604020202020204" pitchFamily="34" charset="0"/>
              <a:cs typeface="Arial" panose="020B0604020202020204" pitchFamily="34" charset="0"/>
            </a:endParaRPr>
          </a:p>
          <a:p>
            <a:pPr algn="ctr"/>
            <a:r>
              <a:rPr lang="en-US" sz="3200" dirty="0" err="1">
                <a:latin typeface="Arial" panose="020B0604020202020204" pitchFamily="34" charset="0"/>
                <a:cs typeface="Arial" panose="020B0604020202020204" pitchFamily="34" charset="0"/>
              </a:rPr>
              <a:t>Iach</a:t>
            </a:r>
            <a:endParaRPr lang="en-GB" sz="3200" dirty="0">
              <a:latin typeface="Arial" panose="020B0604020202020204" pitchFamily="34" charset="0"/>
              <a:cs typeface="Arial" panose="020B0604020202020204" pitchFamily="34" charset="0"/>
            </a:endParaRPr>
          </a:p>
        </p:txBody>
      </p:sp>
      <p:sp>
        <p:nvSpPr>
          <p:cNvPr id="12" name="TextBox 11"/>
          <p:cNvSpPr txBox="1"/>
          <p:nvPr/>
        </p:nvSpPr>
        <p:spPr>
          <a:xfrm>
            <a:off x="8846908" y="3433803"/>
            <a:ext cx="1394934" cy="156966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Safe</a:t>
            </a:r>
          </a:p>
          <a:p>
            <a:pPr algn="ctr"/>
            <a:endParaRPr lang="en-US" sz="3200" dirty="0">
              <a:latin typeface="Arial" panose="020B0604020202020204" pitchFamily="34" charset="0"/>
              <a:cs typeface="Arial" panose="020B0604020202020204" pitchFamily="34" charset="0"/>
            </a:endParaRPr>
          </a:p>
          <a:p>
            <a:pPr algn="ctr"/>
            <a:r>
              <a:rPr lang="en-US" sz="3200" dirty="0" err="1">
                <a:latin typeface="Arial" panose="020B0604020202020204" pitchFamily="34" charset="0"/>
                <a:cs typeface="Arial" panose="020B0604020202020204" pitchFamily="34" charset="0"/>
              </a:rPr>
              <a:t>Diogel</a:t>
            </a:r>
            <a:endParaRPr lang="en-GB"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5478926-2CCD-03DB-BE37-3246BC6158FA}"/>
              </a:ext>
            </a:extLst>
          </p:cNvPr>
          <p:cNvPicPr>
            <a:picLocks noChangeAspect="1"/>
          </p:cNvPicPr>
          <p:nvPr/>
        </p:nvPicPr>
        <p:blipFill>
          <a:blip r:embed="rId3"/>
          <a:stretch>
            <a:fillRect/>
          </a:stretch>
        </p:blipFill>
        <p:spPr>
          <a:xfrm>
            <a:off x="1245685" y="995183"/>
            <a:ext cx="2056621" cy="2026923"/>
          </a:xfrm>
          <a:prstGeom prst="rect">
            <a:avLst/>
          </a:prstGeom>
        </p:spPr>
      </p:pic>
      <p:pic>
        <p:nvPicPr>
          <p:cNvPr id="10" name="Picture 9">
            <a:extLst>
              <a:ext uri="{FF2B5EF4-FFF2-40B4-BE49-F238E27FC236}">
                <a16:creationId xmlns:a16="http://schemas.microsoft.com/office/drawing/2014/main" id="{D609DECC-7D29-6ECF-FA54-7325618187D9}"/>
              </a:ext>
            </a:extLst>
          </p:cNvPr>
          <p:cNvPicPr>
            <a:picLocks noChangeAspect="1"/>
          </p:cNvPicPr>
          <p:nvPr/>
        </p:nvPicPr>
        <p:blipFill>
          <a:blip r:embed="rId4"/>
          <a:stretch>
            <a:fillRect/>
          </a:stretch>
        </p:blipFill>
        <p:spPr>
          <a:xfrm>
            <a:off x="4799360" y="995183"/>
            <a:ext cx="2593280" cy="2155343"/>
          </a:xfrm>
          <a:prstGeom prst="rect">
            <a:avLst/>
          </a:prstGeom>
        </p:spPr>
      </p:pic>
      <p:pic>
        <p:nvPicPr>
          <p:cNvPr id="14" name="Picture 13">
            <a:extLst>
              <a:ext uri="{FF2B5EF4-FFF2-40B4-BE49-F238E27FC236}">
                <a16:creationId xmlns:a16="http://schemas.microsoft.com/office/drawing/2014/main" id="{522A7EEA-6452-C33C-AF35-06D22302503E}"/>
              </a:ext>
            </a:extLst>
          </p:cNvPr>
          <p:cNvPicPr>
            <a:picLocks noChangeAspect="1"/>
          </p:cNvPicPr>
          <p:nvPr/>
        </p:nvPicPr>
        <p:blipFill>
          <a:blip r:embed="rId5"/>
          <a:stretch>
            <a:fillRect/>
          </a:stretch>
        </p:blipFill>
        <p:spPr>
          <a:xfrm>
            <a:off x="8509084" y="995184"/>
            <a:ext cx="2070583" cy="2155343"/>
          </a:xfrm>
          <a:prstGeom prst="rect">
            <a:avLst/>
          </a:prstGeom>
        </p:spPr>
      </p:pic>
    </p:spTree>
    <p:extLst>
      <p:ext uri="{BB962C8B-B14F-4D97-AF65-F5344CB8AC3E}">
        <p14:creationId xmlns:p14="http://schemas.microsoft.com/office/powerpoint/2010/main" val="1669060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1966" y="587460"/>
            <a:ext cx="10267405" cy="5054723"/>
          </a:xfrm>
          <a:prstGeom prst="rect">
            <a:avLst/>
          </a:prstGeom>
        </p:spPr>
      </p:pic>
    </p:spTree>
    <p:extLst>
      <p:ext uri="{BB962C8B-B14F-4D97-AF65-F5344CB8AC3E}">
        <p14:creationId xmlns:p14="http://schemas.microsoft.com/office/powerpoint/2010/main" val="2235436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endParaRPr lang="en-US" dirty="0"/>
          </a:p>
          <a:p>
            <a:pPr marL="0" indent="0">
              <a:buNone/>
            </a:pPr>
            <a:endParaRPr lang="en-GB" dirty="0"/>
          </a:p>
        </p:txBody>
      </p:sp>
      <p:sp>
        <p:nvSpPr>
          <p:cNvPr id="4" name="AutoShape 2" descr="Everything extra JK Rowling has revealed about Harry Potter | The  Independent | The Independ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583779" y="3670138"/>
            <a:ext cx="2742012" cy="2053862"/>
          </a:xfrm>
          <a:prstGeom prst="rect">
            <a:avLst/>
          </a:prstGeom>
        </p:spPr>
      </p:pic>
      <p:sp>
        <p:nvSpPr>
          <p:cNvPr id="6" name="AutoShape 6" descr="Herit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rotWithShape="1">
          <a:blip r:embed="rId4">
            <a:clrChange>
              <a:clrFrom>
                <a:srgbClr val="FFFFFF"/>
              </a:clrFrom>
              <a:clrTo>
                <a:srgbClr val="FFFFFF">
                  <a:alpha val="0"/>
                </a:srgbClr>
              </a:clrTo>
            </a:clrChange>
          </a:blip>
          <a:srcRect l="23925"/>
          <a:stretch/>
        </p:blipFill>
        <p:spPr>
          <a:xfrm>
            <a:off x="9124831" y="3542754"/>
            <a:ext cx="3067169" cy="2280052"/>
          </a:xfrm>
          <a:prstGeom prst="rect">
            <a:avLst/>
          </a:prstGeom>
        </p:spPr>
      </p:pic>
      <p:sp>
        <p:nvSpPr>
          <p:cNvPr id="9" name="AutoShape 10" descr="Grinch - Wikiped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Nemo (Finding Nemo) | Heroes Wiki | Fando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555668" y="587185"/>
            <a:ext cx="3355842" cy="25204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atilda (1996) - IMDb"/>
          <p:cNvPicPr>
            <a:picLocks noChangeAspect="1" noChangeArrowheads="1"/>
          </p:cNvPicPr>
          <p:nvPr/>
        </p:nvPicPr>
        <p:blipFill rotWithShape="1">
          <a:blip r:embed="rId6">
            <a:extLst>
              <a:ext uri="{28A0092B-C50C-407E-A947-70E740481C1C}">
                <a14:useLocalDpi xmlns:a14="http://schemas.microsoft.com/office/drawing/2010/main" val="0"/>
              </a:ext>
            </a:extLst>
          </a:blip>
          <a:srcRect l="21325" t="8477" r="20669" b="32447"/>
          <a:stretch/>
        </p:blipFill>
        <p:spPr bwMode="auto">
          <a:xfrm>
            <a:off x="3555423" y="880904"/>
            <a:ext cx="2961223" cy="44675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The Paddington Bear Experi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721" y="557798"/>
            <a:ext cx="1954557" cy="30280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inch Dust Recipe For Your Christmas Eve Box Plus A Free Printable - Mama  Bear Wooten | Christmas wallpaper, Wallpaper iphone christmas, Grinch"/>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7174"/>
          <a:stretch/>
        </p:blipFill>
        <p:spPr bwMode="auto">
          <a:xfrm>
            <a:off x="6744991" y="984933"/>
            <a:ext cx="1951215" cy="488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2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endParaRPr lang="en-US" dirty="0"/>
          </a:p>
          <a:p>
            <a:pPr marL="0" indent="0">
              <a:buNone/>
            </a:pPr>
            <a:endParaRPr lang="en-GB" dirty="0"/>
          </a:p>
        </p:txBody>
      </p:sp>
      <p:pic>
        <p:nvPicPr>
          <p:cNvPr id="4" name="vTChQ6-yw7s"/>
          <p:cNvPicPr>
            <a:picLocks noRot="1" noChangeAspect="1"/>
          </p:cNvPicPr>
          <p:nvPr>
            <a:videoFile r:link="rId1"/>
          </p:nvPr>
        </p:nvPicPr>
        <p:blipFill>
          <a:blip r:embed="rId4"/>
          <a:stretch>
            <a:fillRect/>
          </a:stretch>
        </p:blipFill>
        <p:spPr>
          <a:xfrm>
            <a:off x="241782" y="162045"/>
            <a:ext cx="11680141" cy="6570080"/>
          </a:xfrm>
          <a:prstGeom prst="rect">
            <a:avLst/>
          </a:prstGeom>
        </p:spPr>
      </p:pic>
    </p:spTree>
    <p:extLst>
      <p:ext uri="{BB962C8B-B14F-4D97-AF65-F5344CB8AC3E}">
        <p14:creationId xmlns:p14="http://schemas.microsoft.com/office/powerpoint/2010/main" val="3903214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2276-509E-14E1-2A19-532F1985150C}"/>
              </a:ext>
            </a:extLst>
          </p:cNvPr>
          <p:cNvSpPr>
            <a:spLocks noGrp="1"/>
          </p:cNvSpPr>
          <p:nvPr>
            <p:ph type="ctrTitle" idx="4294967295"/>
          </p:nvPr>
        </p:nvSpPr>
        <p:spPr>
          <a:xfrm>
            <a:off x="604158" y="606575"/>
            <a:ext cx="8736920" cy="605971"/>
          </a:xfrm>
        </p:spPr>
        <p:txBody>
          <a:bodyPr>
            <a:normAutofit/>
          </a:bodyPr>
          <a:lstStyle/>
          <a:p>
            <a:r>
              <a:rPr lang="en-GB" sz="3600" b="1" dirty="0">
                <a:latin typeface="Arial" panose="020B0604020202020204" pitchFamily="34" charset="0"/>
                <a:cs typeface="Arial" panose="020B0604020202020204" pitchFamily="34" charset="0"/>
              </a:rPr>
              <a:t>Activities Overview</a:t>
            </a:r>
          </a:p>
        </p:txBody>
      </p:sp>
      <p:graphicFrame>
        <p:nvGraphicFramePr>
          <p:cNvPr id="6" name="Table 5">
            <a:extLst>
              <a:ext uri="{FF2B5EF4-FFF2-40B4-BE49-F238E27FC236}">
                <a16:creationId xmlns:a16="http://schemas.microsoft.com/office/drawing/2014/main" id="{B878ACD8-666E-00C8-4A64-4C41329692C5}"/>
              </a:ext>
            </a:extLst>
          </p:cNvPr>
          <p:cNvGraphicFramePr>
            <a:graphicFrameLocks noGrp="1"/>
          </p:cNvGraphicFramePr>
          <p:nvPr>
            <p:extLst>
              <p:ext uri="{D42A27DB-BD31-4B8C-83A1-F6EECF244321}">
                <p14:modId xmlns:p14="http://schemas.microsoft.com/office/powerpoint/2010/main" val="1944551842"/>
              </p:ext>
            </p:extLst>
          </p:nvPr>
        </p:nvGraphicFramePr>
        <p:xfrm>
          <a:off x="394091" y="1306170"/>
          <a:ext cx="11063949" cy="4350897"/>
        </p:xfrm>
        <a:graphic>
          <a:graphicData uri="http://schemas.openxmlformats.org/drawingml/2006/table">
            <a:tbl>
              <a:tblPr firstRow="1" bandRow="1">
                <a:tableStyleId>{5940675A-B579-460E-94D1-54222C63F5DA}</a:tableStyleId>
              </a:tblPr>
              <a:tblGrid>
                <a:gridCol w="6664634">
                  <a:extLst>
                    <a:ext uri="{9D8B030D-6E8A-4147-A177-3AD203B41FA5}">
                      <a16:colId xmlns:a16="http://schemas.microsoft.com/office/drawing/2014/main" val="815973557"/>
                    </a:ext>
                  </a:extLst>
                </a:gridCol>
                <a:gridCol w="4399315">
                  <a:extLst>
                    <a:ext uri="{9D8B030D-6E8A-4147-A177-3AD203B41FA5}">
                      <a16:colId xmlns:a16="http://schemas.microsoft.com/office/drawing/2014/main" val="3740717762"/>
                    </a:ext>
                  </a:extLst>
                </a:gridCol>
              </a:tblGrid>
              <a:tr h="306549">
                <a:tc>
                  <a:txBody>
                    <a:bodyPr/>
                    <a:lstStyle/>
                    <a:p>
                      <a:r>
                        <a:rPr lang="en-GB" b="1" dirty="0"/>
                        <a:t>Activity</a:t>
                      </a:r>
                      <a:endParaRPr lang="en-GB" b="1" dirty="0">
                        <a:latin typeface="Arial" panose="020B0604020202020204" pitchFamily="34" charset="0"/>
                        <a:cs typeface="Arial" panose="020B0604020202020204" pitchFamily="34" charset="0"/>
                      </a:endParaRPr>
                    </a:p>
                  </a:txBody>
                  <a:tcPr>
                    <a:solidFill>
                      <a:schemeClr val="bg2">
                        <a:lumMod val="20000"/>
                        <a:lumOff val="80000"/>
                      </a:schemeClr>
                    </a:solidFill>
                  </a:tcPr>
                </a:tc>
                <a:tc>
                  <a:txBody>
                    <a:bodyPr/>
                    <a:lstStyle/>
                    <a:p>
                      <a:r>
                        <a:rPr lang="en-GB" b="1" dirty="0"/>
                        <a:t>Slide</a:t>
                      </a:r>
                      <a:endParaRPr lang="en-GB" b="1" dirty="0">
                        <a:latin typeface="Arial" panose="020B0604020202020204" pitchFamily="34" charset="0"/>
                        <a:cs typeface="Arial" panose="020B0604020202020204" pitchFamily="34" charset="0"/>
                      </a:endParaRPr>
                    </a:p>
                  </a:txBody>
                  <a:tcPr>
                    <a:solidFill>
                      <a:schemeClr val="bg2">
                        <a:lumMod val="20000"/>
                        <a:lumOff val="80000"/>
                      </a:schemeClr>
                    </a:solidFill>
                  </a:tcPr>
                </a:tc>
                <a:extLst>
                  <a:ext uri="{0D108BD9-81ED-4DB2-BD59-A6C34878D82A}">
                    <a16:rowId xmlns:a16="http://schemas.microsoft.com/office/drawing/2014/main" val="1793147923"/>
                  </a:ext>
                </a:extLst>
              </a:tr>
              <a:tr h="306549">
                <a:tc>
                  <a:txBody>
                    <a:bodyPr/>
                    <a:lstStyle/>
                    <a:p>
                      <a:r>
                        <a:rPr lang="en-GB" sz="1400" dirty="0">
                          <a:latin typeface="Arial" panose="020B0604020202020204" pitchFamily="34" charset="0"/>
                          <a:cs typeface="Arial" panose="020B0604020202020204" pitchFamily="34" charset="0"/>
                        </a:rPr>
                        <a:t>Rights video</a:t>
                      </a:r>
                    </a:p>
                  </a:txBody>
                  <a:tcPr/>
                </a:tc>
                <a:tc>
                  <a:txBody>
                    <a:bodyPr/>
                    <a:lstStyle/>
                    <a:p>
                      <a:r>
                        <a:rPr lang="en-GB" sz="14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508967844"/>
                  </a:ext>
                </a:extLst>
              </a:tr>
              <a:tr h="306549">
                <a:tc>
                  <a:txBody>
                    <a:bodyPr/>
                    <a:lstStyle/>
                    <a:p>
                      <a:r>
                        <a:rPr lang="en-GB" sz="1400" dirty="0">
                          <a:latin typeface="Arial" panose="020B0604020202020204" pitchFamily="34" charset="0"/>
                          <a:cs typeface="Arial" panose="020B0604020202020204" pitchFamily="34" charset="0"/>
                        </a:rPr>
                        <a:t>Video about the Children’s Commissioner for Wales</a:t>
                      </a:r>
                    </a:p>
                  </a:txBody>
                  <a:tcPr/>
                </a:tc>
                <a:tc>
                  <a:txBody>
                    <a:bodyPr/>
                    <a:lstStyle/>
                    <a:p>
                      <a:r>
                        <a:rPr lang="en-GB" sz="14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898424335"/>
                  </a:ext>
                </a:extLst>
              </a:tr>
              <a:tr h="306549">
                <a:tc>
                  <a:txBody>
                    <a:bodyPr/>
                    <a:lstStyle/>
                    <a:p>
                      <a:r>
                        <a:rPr lang="en-GB" sz="1400" dirty="0">
                          <a:latin typeface="Arial" panose="020B0604020202020204" pitchFamily="34" charset="0"/>
                          <a:cs typeface="Arial" panose="020B0604020202020204" pitchFamily="34" charset="0"/>
                        </a:rPr>
                        <a:t>Want or need?</a:t>
                      </a:r>
                    </a:p>
                  </a:txBody>
                  <a:tcPr/>
                </a:tc>
                <a:tc>
                  <a:txBody>
                    <a:bodyPr/>
                    <a:lstStyle/>
                    <a:p>
                      <a:r>
                        <a:rPr lang="en-GB" sz="14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4117928548"/>
                  </a:ext>
                </a:extLst>
              </a:tr>
              <a:tr h="306549">
                <a:tc>
                  <a:txBody>
                    <a:bodyPr/>
                    <a:lstStyle/>
                    <a:p>
                      <a:r>
                        <a:rPr lang="en-GB" sz="1400" dirty="0">
                          <a:latin typeface="Arial" panose="020B0604020202020204" pitchFamily="34" charset="0"/>
                          <a:cs typeface="Arial" panose="020B0604020202020204" pitchFamily="34" charset="0"/>
                        </a:rPr>
                        <a:t>Body of rights</a:t>
                      </a:r>
                    </a:p>
                  </a:txBody>
                  <a:tcPr/>
                </a:tc>
                <a:tc>
                  <a:txBody>
                    <a:bodyPr/>
                    <a:lstStyle/>
                    <a:p>
                      <a:r>
                        <a:rPr lang="en-GB" sz="1400"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4173706476"/>
                  </a:ext>
                </a:extLst>
              </a:tr>
              <a:tr h="306549">
                <a:tc>
                  <a:txBody>
                    <a:bodyPr/>
                    <a:lstStyle/>
                    <a:p>
                      <a:r>
                        <a:rPr lang="en-GB" sz="1400" dirty="0">
                          <a:latin typeface="Arial" panose="020B0604020202020204" pitchFamily="34" charset="0"/>
                          <a:cs typeface="Arial" panose="020B0604020202020204" pitchFamily="34" charset="0"/>
                        </a:rPr>
                        <a:t>Happy, healthy &amp; safe</a:t>
                      </a:r>
                    </a:p>
                  </a:txBody>
                  <a:tcPr/>
                </a:tc>
                <a:tc>
                  <a:txBody>
                    <a:bodyPr/>
                    <a:lstStyle/>
                    <a:p>
                      <a:r>
                        <a:rPr lang="en-GB" sz="1400" dirty="0">
                          <a:latin typeface="Arial" panose="020B0604020202020204" pitchFamily="34" charset="0"/>
                          <a:cs typeface="Arial" panose="020B0604020202020204" pitchFamily="34" charset="0"/>
                        </a:rPr>
                        <a:t>15</a:t>
                      </a:r>
                    </a:p>
                  </a:txBody>
                  <a:tcPr/>
                </a:tc>
                <a:extLst>
                  <a:ext uri="{0D108BD9-81ED-4DB2-BD59-A6C34878D82A}">
                    <a16:rowId xmlns:a16="http://schemas.microsoft.com/office/drawing/2014/main" val="2416389219"/>
                  </a:ext>
                </a:extLst>
              </a:tr>
              <a:tr h="306549">
                <a:tc>
                  <a:txBody>
                    <a:bodyPr/>
                    <a:lstStyle/>
                    <a:p>
                      <a:r>
                        <a:rPr lang="en-GB" sz="1400" dirty="0">
                          <a:latin typeface="Arial" panose="020B0604020202020204" pitchFamily="34" charset="0"/>
                          <a:cs typeface="Arial" panose="020B0604020202020204" pitchFamily="34" charset="0"/>
                        </a:rPr>
                        <a:t>Dream School</a:t>
                      </a:r>
                    </a:p>
                  </a:txBody>
                  <a:tcPr/>
                </a:tc>
                <a:tc>
                  <a:txBody>
                    <a:bodyPr/>
                    <a:lstStyle/>
                    <a:p>
                      <a:r>
                        <a:rPr lang="en-GB" sz="1400" dirty="0">
                          <a:latin typeface="Arial" panose="020B0604020202020204" pitchFamily="34" charset="0"/>
                          <a:cs typeface="Arial" panose="020B0604020202020204" pitchFamily="34" charset="0"/>
                        </a:rPr>
                        <a:t>20</a:t>
                      </a:r>
                    </a:p>
                  </a:txBody>
                  <a:tcPr/>
                </a:tc>
                <a:extLst>
                  <a:ext uri="{0D108BD9-81ED-4DB2-BD59-A6C34878D82A}">
                    <a16:rowId xmlns:a16="http://schemas.microsoft.com/office/drawing/2014/main" val="1668946444"/>
                  </a:ext>
                </a:extLst>
              </a:tr>
              <a:tr h="306549">
                <a:tc>
                  <a:txBody>
                    <a:bodyPr/>
                    <a:lstStyle/>
                    <a:p>
                      <a:r>
                        <a:rPr lang="en-GB" sz="1400" dirty="0">
                          <a:latin typeface="Arial" panose="020B0604020202020204" pitchFamily="34" charset="0"/>
                          <a:cs typeface="Arial" panose="020B0604020202020204" pitchFamily="34" charset="0"/>
                        </a:rPr>
                        <a:t>Rights Island</a:t>
                      </a:r>
                    </a:p>
                  </a:txBody>
                  <a:tcPr/>
                </a:tc>
                <a:tc>
                  <a:txBody>
                    <a:bodyPr/>
                    <a:lstStyle/>
                    <a:p>
                      <a:r>
                        <a:rPr lang="en-GB" sz="1400" dirty="0">
                          <a:latin typeface="Arial" panose="020B0604020202020204" pitchFamily="34" charset="0"/>
                          <a:cs typeface="Arial" panose="020B0604020202020204" pitchFamily="34" charset="0"/>
                        </a:rPr>
                        <a:t>23</a:t>
                      </a:r>
                    </a:p>
                  </a:txBody>
                  <a:tcPr/>
                </a:tc>
                <a:extLst>
                  <a:ext uri="{0D108BD9-81ED-4DB2-BD59-A6C34878D82A}">
                    <a16:rowId xmlns:a16="http://schemas.microsoft.com/office/drawing/2014/main" val="4222882482"/>
                  </a:ext>
                </a:extLst>
              </a:tr>
              <a:tr h="306549">
                <a:tc>
                  <a:txBody>
                    <a:bodyPr/>
                    <a:lstStyle/>
                    <a:p>
                      <a:r>
                        <a:rPr lang="en-GB" sz="1400" dirty="0">
                          <a:latin typeface="Arial" panose="020B0604020202020204" pitchFamily="34" charset="0"/>
                          <a:cs typeface="Arial" panose="020B0604020202020204" pitchFamily="34" charset="0"/>
                        </a:rPr>
                        <a:t>Rights chatterbox</a:t>
                      </a:r>
                    </a:p>
                  </a:txBody>
                  <a:tcPr/>
                </a:tc>
                <a:tc>
                  <a:txBody>
                    <a:bodyPr/>
                    <a:lstStyle/>
                    <a:p>
                      <a:r>
                        <a:rPr lang="en-GB" sz="140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1337042391"/>
                  </a:ext>
                </a:extLst>
              </a:tr>
              <a:tr h="306549">
                <a:tc>
                  <a:txBody>
                    <a:bodyPr/>
                    <a:lstStyle/>
                    <a:p>
                      <a:r>
                        <a:rPr lang="en-GB" sz="1400" dirty="0">
                          <a:latin typeface="Arial" panose="020B0604020202020204" pitchFamily="34" charset="0"/>
                          <a:cs typeface="Arial" panose="020B0604020202020204" pitchFamily="34" charset="0"/>
                        </a:rPr>
                        <a:t>Rights hunt</a:t>
                      </a:r>
                    </a:p>
                  </a:txBody>
                  <a:tcPr/>
                </a:tc>
                <a:tc>
                  <a:txBody>
                    <a:bodyPr/>
                    <a:lstStyle/>
                    <a:p>
                      <a:r>
                        <a:rPr lang="en-GB" sz="1400" dirty="0">
                          <a:latin typeface="Arial" panose="020B0604020202020204" pitchFamily="34" charset="0"/>
                          <a:cs typeface="Arial" panose="020B0604020202020204" pitchFamily="34" charset="0"/>
                        </a:rPr>
                        <a:t>35</a:t>
                      </a:r>
                    </a:p>
                  </a:txBody>
                  <a:tcPr/>
                </a:tc>
                <a:extLst>
                  <a:ext uri="{0D108BD9-81ED-4DB2-BD59-A6C34878D82A}">
                    <a16:rowId xmlns:a16="http://schemas.microsoft.com/office/drawing/2014/main" val="1635188536"/>
                  </a:ext>
                </a:extLst>
              </a:tr>
              <a:tr h="306549">
                <a:tc>
                  <a:txBody>
                    <a:bodyPr/>
                    <a:lstStyle/>
                    <a:p>
                      <a:r>
                        <a:rPr lang="en-GB" sz="1400" dirty="0">
                          <a:latin typeface="Arial" panose="020B0604020202020204" pitchFamily="34" charset="0"/>
                          <a:cs typeface="Arial" panose="020B0604020202020204" pitchFamily="34" charset="0"/>
                        </a:rPr>
                        <a:t>Freeze Frame</a:t>
                      </a:r>
                    </a:p>
                  </a:txBody>
                  <a:tcPr/>
                </a:tc>
                <a:tc>
                  <a:txBody>
                    <a:bodyPr/>
                    <a:lstStyle/>
                    <a:p>
                      <a:r>
                        <a:rPr lang="en-GB" sz="1400" dirty="0">
                          <a:latin typeface="Arial" panose="020B0604020202020204" pitchFamily="34" charset="0"/>
                          <a:cs typeface="Arial" panose="020B0604020202020204" pitchFamily="34" charset="0"/>
                        </a:rPr>
                        <a:t>37</a:t>
                      </a:r>
                    </a:p>
                  </a:txBody>
                  <a:tcPr/>
                </a:tc>
                <a:extLst>
                  <a:ext uri="{0D108BD9-81ED-4DB2-BD59-A6C34878D82A}">
                    <a16:rowId xmlns:a16="http://schemas.microsoft.com/office/drawing/2014/main" val="2436999994"/>
                  </a:ext>
                </a:extLst>
              </a:tr>
              <a:tr h="306549">
                <a:tc>
                  <a:txBody>
                    <a:bodyPr/>
                    <a:lstStyle/>
                    <a:p>
                      <a:r>
                        <a:rPr lang="en-GB" sz="1400" dirty="0">
                          <a:latin typeface="Arial" panose="020B0604020202020204" pitchFamily="34" charset="0"/>
                          <a:cs typeface="Arial" panose="020B0604020202020204" pitchFamily="34" charset="0"/>
                        </a:rPr>
                        <a:t>Rights Bingo</a:t>
                      </a:r>
                    </a:p>
                  </a:txBody>
                  <a:tcPr/>
                </a:tc>
                <a:tc>
                  <a:txBody>
                    <a:bodyPr/>
                    <a:lstStyle/>
                    <a:p>
                      <a:r>
                        <a:rPr lang="en-GB" sz="1400"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884542178"/>
                  </a:ext>
                </a:extLst>
              </a:tr>
              <a:tr h="306549">
                <a:tc>
                  <a:txBody>
                    <a:bodyPr/>
                    <a:lstStyle/>
                    <a:p>
                      <a:r>
                        <a:rPr lang="en-GB" sz="1400" dirty="0">
                          <a:latin typeface="Arial" panose="020B0604020202020204" pitchFamily="34" charset="0"/>
                          <a:cs typeface="Arial" panose="020B0604020202020204" pitchFamily="34" charset="0"/>
                        </a:rPr>
                        <a:t>Children’s Rights Song </a:t>
                      </a:r>
                    </a:p>
                  </a:txBody>
                  <a:tcPr/>
                </a:tc>
                <a:tc>
                  <a:txBody>
                    <a:bodyPr/>
                    <a:lstStyle/>
                    <a:p>
                      <a:r>
                        <a:rPr lang="en-GB" sz="14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541000595"/>
                  </a:ext>
                </a:extLst>
              </a:tr>
              <a:tr h="306549">
                <a:tc>
                  <a:txBody>
                    <a:bodyPr/>
                    <a:lstStyle/>
                    <a:p>
                      <a:r>
                        <a:rPr lang="en-GB" sz="1400" dirty="0">
                          <a:latin typeface="Arial" panose="020B0604020202020204" pitchFamily="34" charset="0"/>
                          <a:cs typeface="Arial" panose="020B0604020202020204" pitchFamily="34" charset="0"/>
                        </a:rPr>
                        <a:t>Feeling worried?</a:t>
                      </a:r>
                    </a:p>
                  </a:txBody>
                  <a:tcPr/>
                </a:tc>
                <a:tc>
                  <a:txBody>
                    <a:bodyPr/>
                    <a:lstStyle/>
                    <a:p>
                      <a:r>
                        <a:rPr lang="en-GB" sz="1400">
                          <a:latin typeface="Arial" panose="020B0604020202020204" pitchFamily="34" charset="0"/>
                          <a:cs typeface="Arial" panose="020B0604020202020204" pitchFamily="34" charset="0"/>
                        </a:rPr>
                        <a:t>42</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20069113"/>
                  </a:ext>
                </a:extLst>
              </a:tr>
            </a:tbl>
          </a:graphicData>
        </a:graphic>
      </p:graphicFrame>
    </p:spTree>
    <p:extLst>
      <p:ext uri="{BB962C8B-B14F-4D97-AF65-F5344CB8AC3E}">
        <p14:creationId xmlns:p14="http://schemas.microsoft.com/office/powerpoint/2010/main" val="39662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041796" y="1918974"/>
            <a:ext cx="5717350" cy="1306255"/>
          </a:xfrm>
          <a:prstGeom prst="rect">
            <a:avLst/>
          </a:prstGeom>
          <a:noFill/>
        </p:spPr>
        <p:txBody>
          <a:bodyPr wrap="square" rtlCol="0">
            <a:spAutoFit/>
          </a:bodyPr>
          <a:lstStyle/>
          <a:p>
            <a:pPr>
              <a:lnSpc>
                <a:spcPct val="150000"/>
              </a:lnSpc>
            </a:pPr>
            <a:r>
              <a:rPr lang="en-US" sz="6000" b="1" dirty="0">
                <a:solidFill>
                  <a:schemeClr val="bg2"/>
                </a:solidFill>
                <a:latin typeface="Arial" panose="020B0604020202020204" pitchFamily="34" charset="0"/>
                <a:cs typeface="Arial" panose="020B0604020202020204" pitchFamily="34" charset="0"/>
              </a:rPr>
              <a:t>Dream school</a:t>
            </a:r>
            <a:endParaRPr lang="en-GB" sz="6000" b="1" dirty="0">
              <a:solidFill>
                <a:schemeClr val="bg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006155-E41F-FBAF-0CE7-946ED8E1E707}"/>
              </a:ext>
            </a:extLst>
          </p:cNvPr>
          <p:cNvPicPr>
            <a:picLocks noChangeAspect="1"/>
          </p:cNvPicPr>
          <p:nvPr/>
        </p:nvPicPr>
        <p:blipFill>
          <a:blip r:embed="rId3"/>
          <a:stretch>
            <a:fillRect/>
          </a:stretch>
        </p:blipFill>
        <p:spPr>
          <a:xfrm>
            <a:off x="6759146" y="1458868"/>
            <a:ext cx="3995642" cy="2753030"/>
          </a:xfrm>
          <a:prstGeom prst="rect">
            <a:avLst/>
          </a:prstGeom>
        </p:spPr>
      </p:pic>
    </p:spTree>
    <p:extLst>
      <p:ext uri="{BB962C8B-B14F-4D97-AF65-F5344CB8AC3E}">
        <p14:creationId xmlns:p14="http://schemas.microsoft.com/office/powerpoint/2010/main" val="3952701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73238" y="828088"/>
            <a:ext cx="8280330" cy="4695382"/>
          </a:xfrm>
        </p:spPr>
        <p:txBody>
          <a:bodyPr/>
          <a:lstStyle/>
          <a:p>
            <a:pPr marL="0" indent="0">
              <a:lnSpc>
                <a:spcPct val="150000"/>
              </a:lnSpc>
              <a:spcBef>
                <a:spcPts val="1200"/>
              </a:spcBef>
              <a:spcAft>
                <a:spcPts val="1800"/>
              </a:spcAft>
              <a:buNone/>
            </a:pPr>
            <a:r>
              <a:rPr lang="en-US" sz="1800" b="0" dirty="0">
                <a:solidFill>
                  <a:schemeClr val="tx1"/>
                </a:solidFill>
                <a:latin typeface="Arial" panose="020B0604020202020204" pitchFamily="34" charset="0"/>
                <a:cs typeface="Arial" panose="020B0604020202020204" pitchFamily="34" charset="0"/>
              </a:rPr>
              <a:t>You will need: Rights poster, pens, A3/A4 paper</a:t>
            </a:r>
          </a:p>
          <a:p>
            <a:pPr marL="342900" indent="-342900">
              <a:lnSpc>
                <a:spcPct val="150000"/>
              </a:lnSpc>
              <a:spcBef>
                <a:spcPts val="1200"/>
              </a:spcBef>
              <a:spcAft>
                <a:spcPts val="1800"/>
              </a:spcAft>
              <a:buAutoNum type="arabicPeriod"/>
            </a:pPr>
            <a:r>
              <a:rPr lang="en-US" sz="1800" b="0" dirty="0">
                <a:solidFill>
                  <a:schemeClr val="tx1"/>
                </a:solidFill>
                <a:latin typeface="Arial" panose="020B0604020202020204" pitchFamily="34" charset="0"/>
                <a:cs typeface="Arial" panose="020B0604020202020204" pitchFamily="34" charset="0"/>
              </a:rPr>
              <a:t>Name your dream school and draw an outline of it </a:t>
            </a:r>
          </a:p>
          <a:p>
            <a:pPr marL="342900" indent="-342900">
              <a:lnSpc>
                <a:spcPct val="150000"/>
              </a:lnSpc>
              <a:spcBef>
                <a:spcPts val="1200"/>
              </a:spcBef>
              <a:spcAft>
                <a:spcPts val="1800"/>
              </a:spcAft>
              <a:buAutoNum type="arabicPeriod"/>
            </a:pPr>
            <a:r>
              <a:rPr lang="en-US" sz="1800" b="0" dirty="0">
                <a:solidFill>
                  <a:schemeClr val="tx1"/>
                </a:solidFill>
                <a:latin typeface="Arial" panose="020B0604020202020204" pitchFamily="34" charset="0"/>
                <a:cs typeface="Arial" panose="020B0604020202020204" pitchFamily="34" charset="0"/>
              </a:rPr>
              <a:t>Choose 5 rights you think are most important to help your school be brilliant </a:t>
            </a:r>
          </a:p>
          <a:p>
            <a:pPr marL="342900" indent="-342900">
              <a:lnSpc>
                <a:spcPct val="150000"/>
              </a:lnSpc>
              <a:spcBef>
                <a:spcPts val="1200"/>
              </a:spcBef>
              <a:spcAft>
                <a:spcPts val="1800"/>
              </a:spcAft>
              <a:buAutoNum type="arabicPeriod"/>
            </a:pPr>
            <a:r>
              <a:rPr lang="en-US" sz="1800" b="0" dirty="0">
                <a:solidFill>
                  <a:schemeClr val="tx1"/>
                </a:solidFill>
                <a:latin typeface="Arial" panose="020B0604020202020204" pitchFamily="34" charset="0"/>
                <a:cs typeface="Arial" panose="020B0604020202020204" pitchFamily="34" charset="0"/>
              </a:rPr>
              <a:t>Think of 5 rules that will make sure all the children feel happy, healthy and safe</a:t>
            </a:r>
          </a:p>
          <a:p>
            <a:pPr marL="342900" indent="-342900">
              <a:lnSpc>
                <a:spcPct val="150000"/>
              </a:lnSpc>
              <a:spcBef>
                <a:spcPts val="1200"/>
              </a:spcBef>
              <a:spcAft>
                <a:spcPts val="1800"/>
              </a:spcAft>
              <a:buAutoNum type="arabicPeriod"/>
            </a:pPr>
            <a:r>
              <a:rPr lang="en-GB" sz="1800" b="0" dirty="0">
                <a:solidFill>
                  <a:schemeClr val="tx1"/>
                </a:solidFill>
                <a:latin typeface="Arial" panose="020B0604020202020204" pitchFamily="34" charset="0"/>
                <a:cs typeface="Arial" panose="020B0604020202020204" pitchFamily="34" charset="0"/>
              </a:rPr>
              <a:t>Design and draw your dream school showing clearly where children can access the 5 rights</a:t>
            </a:r>
          </a:p>
        </p:txBody>
      </p:sp>
      <p:sp>
        <p:nvSpPr>
          <p:cNvPr id="4" name="TextBox 3">
            <a:extLst>
              <a:ext uri="{FF2B5EF4-FFF2-40B4-BE49-F238E27FC236}">
                <a16:creationId xmlns:a16="http://schemas.microsoft.com/office/drawing/2014/main" id="{05D42B7A-0BDC-F56C-737A-5A568BC68A96}"/>
              </a:ext>
            </a:extLst>
          </p:cNvPr>
          <p:cNvSpPr txBox="1"/>
          <p:nvPr/>
        </p:nvSpPr>
        <p:spPr>
          <a:xfrm>
            <a:off x="498052" y="6133635"/>
            <a:ext cx="3911483" cy="464871"/>
          </a:xfrm>
          <a:prstGeom prst="rect">
            <a:avLst/>
          </a:prstGeom>
          <a:noFill/>
        </p:spPr>
        <p:txBody>
          <a:bodyPr wrap="square" rtlCol="0">
            <a:spAutoFit/>
          </a:bodyPr>
          <a:lstStyle/>
          <a:p>
            <a:pPr>
              <a:lnSpc>
                <a:spcPct val="150000"/>
              </a:lnSpc>
            </a:pPr>
            <a:r>
              <a:rPr lang="en-GB" dirty="0"/>
              <a:t>Click </a:t>
            </a:r>
            <a:r>
              <a:rPr lang="en-GB" dirty="0">
                <a:hlinkClick r:id="rId3"/>
              </a:rPr>
              <a:t>here</a:t>
            </a:r>
            <a:r>
              <a:rPr lang="en-GB" dirty="0"/>
              <a:t> to see the Rights Poster</a:t>
            </a:r>
          </a:p>
        </p:txBody>
      </p:sp>
      <p:pic>
        <p:nvPicPr>
          <p:cNvPr id="6" name="Picture 5">
            <a:extLst>
              <a:ext uri="{FF2B5EF4-FFF2-40B4-BE49-F238E27FC236}">
                <a16:creationId xmlns:a16="http://schemas.microsoft.com/office/drawing/2014/main" id="{D6CBFBE0-69CA-834A-AF1D-BC8F781FD653}"/>
              </a:ext>
            </a:extLst>
          </p:cNvPr>
          <p:cNvPicPr>
            <a:picLocks noChangeAspect="1"/>
          </p:cNvPicPr>
          <p:nvPr/>
        </p:nvPicPr>
        <p:blipFill>
          <a:blip r:embed="rId4"/>
          <a:stretch>
            <a:fillRect/>
          </a:stretch>
        </p:blipFill>
        <p:spPr>
          <a:xfrm>
            <a:off x="862400" y="828088"/>
            <a:ext cx="1162195" cy="1198420"/>
          </a:xfrm>
          <a:prstGeom prst="rect">
            <a:avLst/>
          </a:prstGeom>
        </p:spPr>
      </p:pic>
      <p:pic>
        <p:nvPicPr>
          <p:cNvPr id="10" name="Picture 9">
            <a:extLst>
              <a:ext uri="{FF2B5EF4-FFF2-40B4-BE49-F238E27FC236}">
                <a16:creationId xmlns:a16="http://schemas.microsoft.com/office/drawing/2014/main" id="{DC6DAA2C-4D46-F87D-5B60-0241236F3123}"/>
              </a:ext>
            </a:extLst>
          </p:cNvPr>
          <p:cNvPicPr>
            <a:picLocks noChangeAspect="1"/>
          </p:cNvPicPr>
          <p:nvPr/>
        </p:nvPicPr>
        <p:blipFill>
          <a:blip r:embed="rId5"/>
          <a:stretch>
            <a:fillRect/>
          </a:stretch>
        </p:blipFill>
        <p:spPr>
          <a:xfrm>
            <a:off x="929158" y="4138766"/>
            <a:ext cx="1285103" cy="1285103"/>
          </a:xfrm>
          <a:prstGeom prst="rect">
            <a:avLst/>
          </a:prstGeom>
        </p:spPr>
      </p:pic>
      <p:pic>
        <p:nvPicPr>
          <p:cNvPr id="5" name="Picture 4">
            <a:extLst>
              <a:ext uri="{FF2B5EF4-FFF2-40B4-BE49-F238E27FC236}">
                <a16:creationId xmlns:a16="http://schemas.microsoft.com/office/drawing/2014/main" id="{ECE1C411-57B3-AB53-F3FF-A53279B12F79}"/>
              </a:ext>
            </a:extLst>
          </p:cNvPr>
          <p:cNvPicPr>
            <a:picLocks noChangeAspect="1"/>
          </p:cNvPicPr>
          <p:nvPr/>
        </p:nvPicPr>
        <p:blipFill>
          <a:blip r:embed="rId6"/>
          <a:stretch>
            <a:fillRect/>
          </a:stretch>
        </p:blipFill>
        <p:spPr>
          <a:xfrm>
            <a:off x="615070" y="2493449"/>
            <a:ext cx="1656854" cy="1290434"/>
          </a:xfrm>
          <a:prstGeom prst="rect">
            <a:avLst/>
          </a:prstGeom>
        </p:spPr>
      </p:pic>
    </p:spTree>
    <p:extLst>
      <p:ext uri="{BB962C8B-B14F-4D97-AF65-F5344CB8AC3E}">
        <p14:creationId xmlns:p14="http://schemas.microsoft.com/office/powerpoint/2010/main" val="343211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086" t="1747" r="2420" b="3700"/>
          <a:stretch/>
        </p:blipFill>
        <p:spPr>
          <a:xfrm>
            <a:off x="2438400" y="568411"/>
            <a:ext cx="7315200" cy="5090984"/>
          </a:xfrm>
          <a:prstGeom prst="rect">
            <a:avLst/>
          </a:prstGeom>
        </p:spPr>
      </p:pic>
    </p:spTree>
    <p:extLst>
      <p:ext uri="{BB962C8B-B14F-4D97-AF65-F5344CB8AC3E}">
        <p14:creationId xmlns:p14="http://schemas.microsoft.com/office/powerpoint/2010/main" val="314435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091223" y="1767349"/>
            <a:ext cx="5680280" cy="1427570"/>
          </a:xfrm>
          <a:prstGeom prst="rect">
            <a:avLst/>
          </a:prstGeom>
          <a:noFill/>
        </p:spPr>
        <p:txBody>
          <a:bodyPr wrap="square" rtlCol="0">
            <a:spAutoFit/>
          </a:bodyPr>
          <a:lstStyle/>
          <a:p>
            <a:pPr>
              <a:lnSpc>
                <a:spcPct val="150000"/>
              </a:lnSpc>
            </a:pPr>
            <a:r>
              <a:rPr lang="en-US" sz="6600" b="1" dirty="0">
                <a:solidFill>
                  <a:schemeClr val="bg2"/>
                </a:solidFill>
                <a:latin typeface="Arial" panose="020B0604020202020204" pitchFamily="34" charset="0"/>
                <a:cs typeface="Arial" panose="020B0604020202020204" pitchFamily="34" charset="0"/>
              </a:rPr>
              <a:t>Rights Island</a:t>
            </a:r>
            <a:endParaRPr lang="en-GB" sz="6600" b="1" dirty="0">
              <a:solidFill>
                <a:schemeClr val="bg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0C5DD5F-C30C-1BEE-C03D-EB7D2B0497BB}"/>
              </a:ext>
            </a:extLst>
          </p:cNvPr>
          <p:cNvPicPr>
            <a:picLocks noChangeAspect="1"/>
          </p:cNvPicPr>
          <p:nvPr/>
        </p:nvPicPr>
        <p:blipFill>
          <a:blip r:embed="rId3"/>
          <a:stretch>
            <a:fillRect/>
          </a:stretch>
        </p:blipFill>
        <p:spPr>
          <a:xfrm>
            <a:off x="7215507" y="1106959"/>
            <a:ext cx="3279789" cy="3217906"/>
          </a:xfrm>
          <a:prstGeom prst="rect">
            <a:avLst/>
          </a:prstGeom>
        </p:spPr>
      </p:pic>
    </p:spTree>
    <p:extLst>
      <p:ext uri="{BB962C8B-B14F-4D97-AF65-F5344CB8AC3E}">
        <p14:creationId xmlns:p14="http://schemas.microsoft.com/office/powerpoint/2010/main" val="262642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7436" t="17350" r="25513" b="10171"/>
          <a:stretch/>
        </p:blipFill>
        <p:spPr>
          <a:xfrm>
            <a:off x="140676" y="105063"/>
            <a:ext cx="11804397" cy="6573530"/>
          </a:xfrm>
          <a:prstGeom prst="rect">
            <a:avLst/>
          </a:prstGeom>
        </p:spPr>
      </p:pic>
    </p:spTree>
    <p:extLst>
      <p:ext uri="{BB962C8B-B14F-4D97-AF65-F5344CB8AC3E}">
        <p14:creationId xmlns:p14="http://schemas.microsoft.com/office/powerpoint/2010/main" val="3676090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663947"/>
            <a:ext cx="12192000" cy="1139913"/>
          </a:xfrm>
          <a:prstGeom prst="rect">
            <a:avLst/>
          </a:prstGeom>
          <a:solidFill>
            <a:schemeClr val="bg1"/>
          </a:solidFill>
        </p:spPr>
        <p:txBody>
          <a:bodyPr wrap="square" rtlCol="0">
            <a:spAutoFit/>
          </a:bodyPr>
          <a:lstStyle/>
          <a:p>
            <a:endParaRPr lang="en-GB" dirty="0"/>
          </a:p>
        </p:txBody>
      </p:sp>
      <p:sp>
        <p:nvSpPr>
          <p:cNvPr id="23" name="TextBox 22"/>
          <p:cNvSpPr txBox="1"/>
          <p:nvPr/>
        </p:nvSpPr>
        <p:spPr>
          <a:xfrm>
            <a:off x="-1" y="0"/>
            <a:ext cx="12192001" cy="1139913"/>
          </a:xfrm>
          <a:prstGeom prst="rect">
            <a:avLst/>
          </a:prstGeom>
          <a:solidFill>
            <a:schemeClr val="bg1"/>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id="{C61F38A2-28D3-5D8E-98D2-279E37E6A47B}"/>
              </a:ext>
            </a:extLst>
          </p:cNvPr>
          <p:cNvPicPr>
            <a:picLocks noChangeAspect="1"/>
          </p:cNvPicPr>
          <p:nvPr/>
        </p:nvPicPr>
        <p:blipFill>
          <a:blip r:embed="rId3"/>
          <a:stretch>
            <a:fillRect/>
          </a:stretch>
        </p:blipFill>
        <p:spPr>
          <a:xfrm>
            <a:off x="127182" y="323598"/>
            <a:ext cx="1877191" cy="2437986"/>
          </a:xfrm>
          <a:prstGeom prst="rect">
            <a:avLst/>
          </a:prstGeom>
        </p:spPr>
      </p:pic>
      <p:pic>
        <p:nvPicPr>
          <p:cNvPr id="7" name="Picture 6">
            <a:extLst>
              <a:ext uri="{FF2B5EF4-FFF2-40B4-BE49-F238E27FC236}">
                <a16:creationId xmlns:a16="http://schemas.microsoft.com/office/drawing/2014/main" id="{E067B2AE-53C3-6D5E-73F1-59740C4E9498}"/>
              </a:ext>
            </a:extLst>
          </p:cNvPr>
          <p:cNvPicPr>
            <a:picLocks noChangeAspect="1"/>
          </p:cNvPicPr>
          <p:nvPr/>
        </p:nvPicPr>
        <p:blipFill>
          <a:blip r:embed="rId4"/>
          <a:stretch>
            <a:fillRect/>
          </a:stretch>
        </p:blipFill>
        <p:spPr>
          <a:xfrm>
            <a:off x="2107628" y="305947"/>
            <a:ext cx="1859720" cy="2394390"/>
          </a:xfrm>
          <a:prstGeom prst="rect">
            <a:avLst/>
          </a:prstGeom>
        </p:spPr>
      </p:pic>
      <p:pic>
        <p:nvPicPr>
          <p:cNvPr id="9" name="Picture 8">
            <a:extLst>
              <a:ext uri="{FF2B5EF4-FFF2-40B4-BE49-F238E27FC236}">
                <a16:creationId xmlns:a16="http://schemas.microsoft.com/office/drawing/2014/main" id="{5EDC13BE-13B0-667B-ECE4-5F51EE489E53}"/>
              </a:ext>
            </a:extLst>
          </p:cNvPr>
          <p:cNvPicPr>
            <a:picLocks noChangeAspect="1"/>
          </p:cNvPicPr>
          <p:nvPr/>
        </p:nvPicPr>
        <p:blipFill>
          <a:blip r:embed="rId5"/>
          <a:stretch>
            <a:fillRect/>
          </a:stretch>
        </p:blipFill>
        <p:spPr>
          <a:xfrm>
            <a:off x="6138357" y="324918"/>
            <a:ext cx="1859720" cy="2417049"/>
          </a:xfrm>
          <a:prstGeom prst="rect">
            <a:avLst/>
          </a:prstGeom>
        </p:spPr>
      </p:pic>
      <p:pic>
        <p:nvPicPr>
          <p:cNvPr id="11" name="Picture 10">
            <a:extLst>
              <a:ext uri="{FF2B5EF4-FFF2-40B4-BE49-F238E27FC236}">
                <a16:creationId xmlns:a16="http://schemas.microsoft.com/office/drawing/2014/main" id="{5030AC6E-6607-3DD8-DF83-3BE3ADC8A814}"/>
              </a:ext>
            </a:extLst>
          </p:cNvPr>
          <p:cNvPicPr>
            <a:picLocks noChangeAspect="1"/>
          </p:cNvPicPr>
          <p:nvPr/>
        </p:nvPicPr>
        <p:blipFill>
          <a:blip r:embed="rId6"/>
          <a:stretch>
            <a:fillRect/>
          </a:stretch>
        </p:blipFill>
        <p:spPr>
          <a:xfrm>
            <a:off x="8162352" y="316492"/>
            <a:ext cx="1859720" cy="2417049"/>
          </a:xfrm>
          <a:prstGeom prst="rect">
            <a:avLst/>
          </a:prstGeom>
        </p:spPr>
      </p:pic>
      <p:pic>
        <p:nvPicPr>
          <p:cNvPr id="13" name="Picture 12">
            <a:extLst>
              <a:ext uri="{FF2B5EF4-FFF2-40B4-BE49-F238E27FC236}">
                <a16:creationId xmlns:a16="http://schemas.microsoft.com/office/drawing/2014/main" id="{2349BCB5-EAF9-FDF8-C6A6-394AE6C2BD38}"/>
              </a:ext>
            </a:extLst>
          </p:cNvPr>
          <p:cNvPicPr>
            <a:picLocks noChangeAspect="1"/>
          </p:cNvPicPr>
          <p:nvPr/>
        </p:nvPicPr>
        <p:blipFill>
          <a:blip r:embed="rId7"/>
          <a:stretch>
            <a:fillRect/>
          </a:stretch>
        </p:blipFill>
        <p:spPr>
          <a:xfrm>
            <a:off x="10151007" y="305947"/>
            <a:ext cx="1859720" cy="2397752"/>
          </a:xfrm>
          <a:prstGeom prst="rect">
            <a:avLst/>
          </a:prstGeom>
        </p:spPr>
      </p:pic>
      <p:pic>
        <p:nvPicPr>
          <p:cNvPr id="15" name="Picture 14">
            <a:extLst>
              <a:ext uri="{FF2B5EF4-FFF2-40B4-BE49-F238E27FC236}">
                <a16:creationId xmlns:a16="http://schemas.microsoft.com/office/drawing/2014/main" id="{FD277AC4-4BDA-69D2-E8FB-3B838CA9A379}"/>
              </a:ext>
            </a:extLst>
          </p:cNvPr>
          <p:cNvPicPr>
            <a:picLocks noChangeAspect="1"/>
          </p:cNvPicPr>
          <p:nvPr/>
        </p:nvPicPr>
        <p:blipFill>
          <a:blip r:embed="rId8"/>
          <a:stretch>
            <a:fillRect/>
          </a:stretch>
        </p:blipFill>
        <p:spPr>
          <a:xfrm>
            <a:off x="4071987" y="321875"/>
            <a:ext cx="1873445" cy="2428978"/>
          </a:xfrm>
          <a:prstGeom prst="rect">
            <a:avLst/>
          </a:prstGeom>
        </p:spPr>
      </p:pic>
      <p:pic>
        <p:nvPicPr>
          <p:cNvPr id="41" name="Picture 40">
            <a:extLst>
              <a:ext uri="{FF2B5EF4-FFF2-40B4-BE49-F238E27FC236}">
                <a16:creationId xmlns:a16="http://schemas.microsoft.com/office/drawing/2014/main" id="{8ACF18B8-4F65-F7C7-2822-174092DC7A6A}"/>
              </a:ext>
            </a:extLst>
          </p:cNvPr>
          <p:cNvPicPr>
            <a:picLocks noChangeAspect="1"/>
          </p:cNvPicPr>
          <p:nvPr/>
        </p:nvPicPr>
        <p:blipFill>
          <a:blip r:embed="rId9"/>
          <a:stretch>
            <a:fillRect/>
          </a:stretch>
        </p:blipFill>
        <p:spPr>
          <a:xfrm>
            <a:off x="157297" y="3655441"/>
            <a:ext cx="1894219" cy="2437986"/>
          </a:xfrm>
          <a:prstGeom prst="rect">
            <a:avLst/>
          </a:prstGeom>
        </p:spPr>
      </p:pic>
      <p:pic>
        <p:nvPicPr>
          <p:cNvPr id="43" name="Picture 42">
            <a:extLst>
              <a:ext uri="{FF2B5EF4-FFF2-40B4-BE49-F238E27FC236}">
                <a16:creationId xmlns:a16="http://schemas.microsoft.com/office/drawing/2014/main" id="{EB3BCFE0-0307-095B-1289-25F48A8A18FF}"/>
              </a:ext>
            </a:extLst>
          </p:cNvPr>
          <p:cNvPicPr>
            <a:picLocks noChangeAspect="1"/>
          </p:cNvPicPr>
          <p:nvPr/>
        </p:nvPicPr>
        <p:blipFill>
          <a:blip r:embed="rId10"/>
          <a:stretch>
            <a:fillRect/>
          </a:stretch>
        </p:blipFill>
        <p:spPr>
          <a:xfrm>
            <a:off x="2144019" y="3653261"/>
            <a:ext cx="1845433" cy="2394391"/>
          </a:xfrm>
          <a:prstGeom prst="rect">
            <a:avLst/>
          </a:prstGeom>
        </p:spPr>
      </p:pic>
      <p:pic>
        <p:nvPicPr>
          <p:cNvPr id="45" name="Picture 44">
            <a:extLst>
              <a:ext uri="{FF2B5EF4-FFF2-40B4-BE49-F238E27FC236}">
                <a16:creationId xmlns:a16="http://schemas.microsoft.com/office/drawing/2014/main" id="{7B700AD6-10FD-05A3-49B2-DFA76AEA2F5C}"/>
              </a:ext>
            </a:extLst>
          </p:cNvPr>
          <p:cNvPicPr>
            <a:picLocks noChangeAspect="1"/>
          </p:cNvPicPr>
          <p:nvPr/>
        </p:nvPicPr>
        <p:blipFill>
          <a:blip r:embed="rId11"/>
          <a:stretch>
            <a:fillRect/>
          </a:stretch>
        </p:blipFill>
        <p:spPr>
          <a:xfrm>
            <a:off x="4127080" y="3653261"/>
            <a:ext cx="1840943" cy="2394391"/>
          </a:xfrm>
          <a:prstGeom prst="rect">
            <a:avLst/>
          </a:prstGeom>
        </p:spPr>
      </p:pic>
      <p:pic>
        <p:nvPicPr>
          <p:cNvPr id="47" name="Picture 46">
            <a:extLst>
              <a:ext uri="{FF2B5EF4-FFF2-40B4-BE49-F238E27FC236}">
                <a16:creationId xmlns:a16="http://schemas.microsoft.com/office/drawing/2014/main" id="{54003401-60B7-40FE-1CED-1BC3137A67F3}"/>
              </a:ext>
            </a:extLst>
          </p:cNvPr>
          <p:cNvPicPr>
            <a:picLocks noChangeAspect="1"/>
          </p:cNvPicPr>
          <p:nvPr/>
        </p:nvPicPr>
        <p:blipFill>
          <a:blip r:embed="rId12"/>
          <a:stretch>
            <a:fillRect/>
          </a:stretch>
        </p:blipFill>
        <p:spPr>
          <a:xfrm>
            <a:off x="6144908" y="3648922"/>
            <a:ext cx="1851273" cy="2394391"/>
          </a:xfrm>
          <a:prstGeom prst="rect">
            <a:avLst/>
          </a:prstGeom>
        </p:spPr>
      </p:pic>
      <p:pic>
        <p:nvPicPr>
          <p:cNvPr id="49" name="Picture 48">
            <a:extLst>
              <a:ext uri="{FF2B5EF4-FFF2-40B4-BE49-F238E27FC236}">
                <a16:creationId xmlns:a16="http://schemas.microsoft.com/office/drawing/2014/main" id="{E94AF14E-E13C-9CBE-EA28-8D35C99572D2}"/>
              </a:ext>
            </a:extLst>
          </p:cNvPr>
          <p:cNvPicPr>
            <a:picLocks noChangeAspect="1"/>
          </p:cNvPicPr>
          <p:nvPr/>
        </p:nvPicPr>
        <p:blipFill>
          <a:blip r:embed="rId13"/>
          <a:stretch>
            <a:fillRect/>
          </a:stretch>
        </p:blipFill>
        <p:spPr>
          <a:xfrm>
            <a:off x="8154282" y="3648921"/>
            <a:ext cx="1840943" cy="2386837"/>
          </a:xfrm>
          <a:prstGeom prst="rect">
            <a:avLst/>
          </a:prstGeom>
        </p:spPr>
      </p:pic>
      <p:pic>
        <p:nvPicPr>
          <p:cNvPr id="51" name="Picture 50">
            <a:extLst>
              <a:ext uri="{FF2B5EF4-FFF2-40B4-BE49-F238E27FC236}">
                <a16:creationId xmlns:a16="http://schemas.microsoft.com/office/drawing/2014/main" id="{F0EDC550-2C22-D843-E483-B12560D4BD85}"/>
              </a:ext>
            </a:extLst>
          </p:cNvPr>
          <p:cNvPicPr>
            <a:picLocks noChangeAspect="1"/>
          </p:cNvPicPr>
          <p:nvPr/>
        </p:nvPicPr>
        <p:blipFill>
          <a:blip r:embed="rId14"/>
          <a:stretch>
            <a:fillRect/>
          </a:stretch>
        </p:blipFill>
        <p:spPr>
          <a:xfrm>
            <a:off x="10150757" y="3653261"/>
            <a:ext cx="1781107" cy="2310929"/>
          </a:xfrm>
          <a:prstGeom prst="rect">
            <a:avLst/>
          </a:prstGeom>
        </p:spPr>
      </p:pic>
    </p:spTree>
    <p:extLst>
      <p:ext uri="{BB962C8B-B14F-4D97-AF65-F5344CB8AC3E}">
        <p14:creationId xmlns:p14="http://schemas.microsoft.com/office/powerpoint/2010/main" val="538797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332" y="5578997"/>
            <a:ext cx="11932488" cy="1076446"/>
          </a:xfrm>
          <a:prstGeom prst="rect">
            <a:avLst/>
          </a:prstGeom>
          <a:solidFill>
            <a:schemeClr val="bg1"/>
          </a:solidFill>
        </p:spPr>
        <p:txBody>
          <a:bodyPr wrap="square" rtlCol="0">
            <a:spAutoFit/>
          </a:bodyPr>
          <a:lstStyle/>
          <a:p>
            <a:endParaRPr lang="en-GB" dirty="0"/>
          </a:p>
        </p:txBody>
      </p:sp>
      <p:sp>
        <p:nvSpPr>
          <p:cNvPr id="23" name="TextBox 22"/>
          <p:cNvSpPr txBox="1"/>
          <p:nvPr/>
        </p:nvSpPr>
        <p:spPr>
          <a:xfrm>
            <a:off x="59207" y="152400"/>
            <a:ext cx="11932488" cy="1076446"/>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2479896" y="2731311"/>
            <a:ext cx="1145893" cy="369332"/>
          </a:xfrm>
          <a:prstGeom prst="rect">
            <a:avLst/>
          </a:prstGeom>
          <a:noFill/>
          <a:ln w="28575">
            <a:solidFill>
              <a:srgbClr val="00B0F0"/>
            </a:solidFill>
          </a:ln>
        </p:spPr>
        <p:txBody>
          <a:bodyPr wrap="square" rtlCol="0">
            <a:spAutoFit/>
          </a:bodyPr>
          <a:lstStyle/>
          <a:p>
            <a:pPr algn="ctr"/>
            <a:r>
              <a:rPr lang="en-US" dirty="0"/>
              <a:t>£15,000</a:t>
            </a:r>
            <a:endParaRPr lang="en-GB" dirty="0"/>
          </a:p>
        </p:txBody>
      </p:sp>
      <p:sp>
        <p:nvSpPr>
          <p:cNvPr id="30" name="TextBox 29"/>
          <p:cNvSpPr txBox="1"/>
          <p:nvPr/>
        </p:nvSpPr>
        <p:spPr>
          <a:xfrm>
            <a:off x="513950" y="2767892"/>
            <a:ext cx="1145893" cy="369332"/>
          </a:xfrm>
          <a:prstGeom prst="rect">
            <a:avLst/>
          </a:prstGeom>
          <a:noFill/>
          <a:ln w="28575">
            <a:solidFill>
              <a:srgbClr val="00B0F0"/>
            </a:solidFill>
          </a:ln>
        </p:spPr>
        <p:txBody>
          <a:bodyPr wrap="square" rtlCol="0">
            <a:spAutoFit/>
          </a:bodyPr>
          <a:lstStyle/>
          <a:p>
            <a:pPr algn="ctr"/>
            <a:r>
              <a:rPr lang="en-US" dirty="0"/>
              <a:t>£8,000</a:t>
            </a:r>
            <a:endParaRPr lang="en-GB" dirty="0"/>
          </a:p>
        </p:txBody>
      </p:sp>
      <p:sp>
        <p:nvSpPr>
          <p:cNvPr id="31" name="TextBox 30"/>
          <p:cNvSpPr txBox="1"/>
          <p:nvPr/>
        </p:nvSpPr>
        <p:spPr>
          <a:xfrm>
            <a:off x="8625224" y="2749886"/>
            <a:ext cx="1145893" cy="369332"/>
          </a:xfrm>
          <a:prstGeom prst="rect">
            <a:avLst/>
          </a:prstGeom>
          <a:noFill/>
          <a:ln w="28575">
            <a:solidFill>
              <a:srgbClr val="00B0F0"/>
            </a:solidFill>
          </a:ln>
        </p:spPr>
        <p:txBody>
          <a:bodyPr wrap="square" rtlCol="0">
            <a:spAutoFit/>
          </a:bodyPr>
          <a:lstStyle/>
          <a:p>
            <a:pPr algn="ctr"/>
            <a:r>
              <a:rPr lang="en-US" dirty="0"/>
              <a:t>£15,000</a:t>
            </a:r>
            <a:endParaRPr lang="en-GB" dirty="0"/>
          </a:p>
        </p:txBody>
      </p:sp>
      <p:sp>
        <p:nvSpPr>
          <p:cNvPr id="32" name="TextBox 31"/>
          <p:cNvSpPr txBox="1"/>
          <p:nvPr/>
        </p:nvSpPr>
        <p:spPr>
          <a:xfrm>
            <a:off x="6565009" y="2744440"/>
            <a:ext cx="1145893" cy="369332"/>
          </a:xfrm>
          <a:prstGeom prst="rect">
            <a:avLst/>
          </a:prstGeom>
          <a:noFill/>
          <a:ln w="28575">
            <a:solidFill>
              <a:srgbClr val="00B0F0"/>
            </a:solidFill>
          </a:ln>
        </p:spPr>
        <p:txBody>
          <a:bodyPr wrap="square" rtlCol="0">
            <a:spAutoFit/>
          </a:bodyPr>
          <a:lstStyle/>
          <a:p>
            <a:pPr algn="ctr"/>
            <a:r>
              <a:rPr lang="en-US" dirty="0"/>
              <a:t>£18,000</a:t>
            </a:r>
            <a:endParaRPr lang="en-GB" dirty="0"/>
          </a:p>
        </p:txBody>
      </p:sp>
      <p:sp>
        <p:nvSpPr>
          <p:cNvPr id="33" name="TextBox 32"/>
          <p:cNvSpPr txBox="1"/>
          <p:nvPr/>
        </p:nvSpPr>
        <p:spPr>
          <a:xfrm>
            <a:off x="4489869" y="2749886"/>
            <a:ext cx="1145893" cy="369332"/>
          </a:xfrm>
          <a:prstGeom prst="rect">
            <a:avLst/>
          </a:prstGeom>
          <a:noFill/>
          <a:ln w="28575">
            <a:solidFill>
              <a:srgbClr val="00B0F0"/>
            </a:solidFill>
          </a:ln>
        </p:spPr>
        <p:txBody>
          <a:bodyPr wrap="square" rtlCol="0">
            <a:spAutoFit/>
          </a:bodyPr>
          <a:lstStyle/>
          <a:p>
            <a:pPr algn="ctr"/>
            <a:r>
              <a:rPr lang="en-US" dirty="0"/>
              <a:t>£12,000</a:t>
            </a:r>
            <a:endParaRPr lang="en-GB" dirty="0"/>
          </a:p>
        </p:txBody>
      </p:sp>
      <p:sp>
        <p:nvSpPr>
          <p:cNvPr id="34" name="TextBox 33"/>
          <p:cNvSpPr txBox="1"/>
          <p:nvPr/>
        </p:nvSpPr>
        <p:spPr>
          <a:xfrm>
            <a:off x="10540928" y="2745398"/>
            <a:ext cx="1145893" cy="369332"/>
          </a:xfrm>
          <a:prstGeom prst="rect">
            <a:avLst/>
          </a:prstGeom>
          <a:noFill/>
          <a:ln w="28575">
            <a:solidFill>
              <a:srgbClr val="00B0F0"/>
            </a:solidFill>
          </a:ln>
        </p:spPr>
        <p:txBody>
          <a:bodyPr wrap="square" rtlCol="0">
            <a:spAutoFit/>
          </a:bodyPr>
          <a:lstStyle/>
          <a:p>
            <a:pPr algn="ctr"/>
            <a:r>
              <a:rPr lang="en-US" dirty="0"/>
              <a:t>£16,000</a:t>
            </a:r>
            <a:endParaRPr lang="en-GB" dirty="0"/>
          </a:p>
        </p:txBody>
      </p:sp>
      <p:sp>
        <p:nvSpPr>
          <p:cNvPr id="35" name="TextBox 34"/>
          <p:cNvSpPr txBox="1"/>
          <p:nvPr/>
        </p:nvSpPr>
        <p:spPr>
          <a:xfrm>
            <a:off x="2479896" y="6169276"/>
            <a:ext cx="1145893" cy="369332"/>
          </a:xfrm>
          <a:prstGeom prst="rect">
            <a:avLst/>
          </a:prstGeom>
          <a:noFill/>
          <a:ln w="28575">
            <a:solidFill>
              <a:srgbClr val="00B0F0"/>
            </a:solidFill>
          </a:ln>
        </p:spPr>
        <p:txBody>
          <a:bodyPr wrap="square" rtlCol="0">
            <a:spAutoFit/>
          </a:bodyPr>
          <a:lstStyle/>
          <a:p>
            <a:pPr algn="ctr"/>
            <a:r>
              <a:rPr lang="en-US" dirty="0"/>
              <a:t>£35,000</a:t>
            </a:r>
            <a:endParaRPr lang="en-GB" dirty="0"/>
          </a:p>
        </p:txBody>
      </p:sp>
      <p:sp>
        <p:nvSpPr>
          <p:cNvPr id="36" name="TextBox 35"/>
          <p:cNvSpPr txBox="1"/>
          <p:nvPr/>
        </p:nvSpPr>
        <p:spPr>
          <a:xfrm>
            <a:off x="513950" y="6169276"/>
            <a:ext cx="1145893" cy="369332"/>
          </a:xfrm>
          <a:prstGeom prst="rect">
            <a:avLst/>
          </a:prstGeom>
          <a:noFill/>
          <a:ln w="28575">
            <a:solidFill>
              <a:srgbClr val="00B0F0"/>
            </a:solidFill>
          </a:ln>
        </p:spPr>
        <p:txBody>
          <a:bodyPr wrap="square" rtlCol="0">
            <a:spAutoFit/>
          </a:bodyPr>
          <a:lstStyle/>
          <a:p>
            <a:pPr algn="ctr"/>
            <a:r>
              <a:rPr lang="en-US" dirty="0"/>
              <a:t>£18,000</a:t>
            </a:r>
            <a:endParaRPr lang="en-GB" dirty="0"/>
          </a:p>
        </p:txBody>
      </p:sp>
      <p:sp>
        <p:nvSpPr>
          <p:cNvPr id="37" name="TextBox 36"/>
          <p:cNvSpPr txBox="1"/>
          <p:nvPr/>
        </p:nvSpPr>
        <p:spPr>
          <a:xfrm>
            <a:off x="6608559" y="6169276"/>
            <a:ext cx="1145893" cy="369332"/>
          </a:xfrm>
          <a:prstGeom prst="rect">
            <a:avLst/>
          </a:prstGeom>
          <a:noFill/>
          <a:ln w="28575">
            <a:solidFill>
              <a:srgbClr val="00B0F0"/>
            </a:solidFill>
          </a:ln>
        </p:spPr>
        <p:txBody>
          <a:bodyPr wrap="square" rtlCol="0">
            <a:spAutoFit/>
          </a:bodyPr>
          <a:lstStyle/>
          <a:p>
            <a:pPr algn="ctr"/>
            <a:r>
              <a:rPr lang="en-US" dirty="0"/>
              <a:t>£15,000</a:t>
            </a:r>
            <a:endParaRPr lang="en-GB" dirty="0"/>
          </a:p>
        </p:txBody>
      </p:sp>
      <p:sp>
        <p:nvSpPr>
          <p:cNvPr id="38" name="TextBox 37"/>
          <p:cNvSpPr txBox="1"/>
          <p:nvPr/>
        </p:nvSpPr>
        <p:spPr>
          <a:xfrm>
            <a:off x="4503717" y="6169276"/>
            <a:ext cx="1145893" cy="369332"/>
          </a:xfrm>
          <a:prstGeom prst="rect">
            <a:avLst/>
          </a:prstGeom>
          <a:noFill/>
          <a:ln w="28575">
            <a:solidFill>
              <a:srgbClr val="00B0F0"/>
            </a:solidFill>
          </a:ln>
        </p:spPr>
        <p:txBody>
          <a:bodyPr wrap="square" rtlCol="0">
            <a:spAutoFit/>
          </a:bodyPr>
          <a:lstStyle/>
          <a:p>
            <a:pPr algn="ctr"/>
            <a:r>
              <a:rPr lang="en-US" dirty="0"/>
              <a:t>£35,000</a:t>
            </a:r>
            <a:endParaRPr lang="en-GB" dirty="0"/>
          </a:p>
        </p:txBody>
      </p:sp>
      <p:sp>
        <p:nvSpPr>
          <p:cNvPr id="39" name="TextBox 38"/>
          <p:cNvSpPr txBox="1"/>
          <p:nvPr/>
        </p:nvSpPr>
        <p:spPr>
          <a:xfrm>
            <a:off x="10516712" y="6169276"/>
            <a:ext cx="1145893" cy="369332"/>
          </a:xfrm>
          <a:prstGeom prst="rect">
            <a:avLst/>
          </a:prstGeom>
          <a:noFill/>
          <a:ln w="28575">
            <a:solidFill>
              <a:srgbClr val="00B0F0"/>
            </a:solidFill>
          </a:ln>
        </p:spPr>
        <p:txBody>
          <a:bodyPr wrap="square" rtlCol="0">
            <a:spAutoFit/>
          </a:bodyPr>
          <a:lstStyle/>
          <a:p>
            <a:pPr algn="ctr"/>
            <a:r>
              <a:rPr lang="en-US" dirty="0"/>
              <a:t>£25,000</a:t>
            </a:r>
            <a:endParaRPr lang="en-GB" dirty="0"/>
          </a:p>
        </p:txBody>
      </p:sp>
      <p:sp>
        <p:nvSpPr>
          <p:cNvPr id="40" name="TextBox 39"/>
          <p:cNvSpPr txBox="1"/>
          <p:nvPr/>
        </p:nvSpPr>
        <p:spPr>
          <a:xfrm>
            <a:off x="8573916" y="6169276"/>
            <a:ext cx="1145893" cy="369332"/>
          </a:xfrm>
          <a:prstGeom prst="rect">
            <a:avLst/>
          </a:prstGeom>
          <a:noFill/>
          <a:ln w="28575">
            <a:solidFill>
              <a:srgbClr val="00B0F0"/>
            </a:solidFill>
          </a:ln>
        </p:spPr>
        <p:txBody>
          <a:bodyPr wrap="square" rtlCol="0">
            <a:spAutoFit/>
          </a:bodyPr>
          <a:lstStyle/>
          <a:p>
            <a:pPr algn="ctr"/>
            <a:r>
              <a:rPr lang="en-US" dirty="0"/>
              <a:t>£12,000</a:t>
            </a:r>
            <a:endParaRPr lang="en-GB" dirty="0"/>
          </a:p>
        </p:txBody>
      </p:sp>
      <p:pic>
        <p:nvPicPr>
          <p:cNvPr id="5" name="Picture 4">
            <a:extLst>
              <a:ext uri="{FF2B5EF4-FFF2-40B4-BE49-F238E27FC236}">
                <a16:creationId xmlns:a16="http://schemas.microsoft.com/office/drawing/2014/main" id="{C61F38A2-28D3-5D8E-98D2-279E37E6A47B}"/>
              </a:ext>
            </a:extLst>
          </p:cNvPr>
          <p:cNvPicPr>
            <a:picLocks noChangeAspect="1"/>
          </p:cNvPicPr>
          <p:nvPr/>
        </p:nvPicPr>
        <p:blipFill>
          <a:blip r:embed="rId3"/>
          <a:stretch>
            <a:fillRect/>
          </a:stretch>
        </p:blipFill>
        <p:spPr>
          <a:xfrm>
            <a:off x="255513" y="286528"/>
            <a:ext cx="1728443" cy="2244801"/>
          </a:xfrm>
          <a:prstGeom prst="rect">
            <a:avLst/>
          </a:prstGeom>
        </p:spPr>
      </p:pic>
      <p:pic>
        <p:nvPicPr>
          <p:cNvPr id="7" name="Picture 6">
            <a:extLst>
              <a:ext uri="{FF2B5EF4-FFF2-40B4-BE49-F238E27FC236}">
                <a16:creationId xmlns:a16="http://schemas.microsoft.com/office/drawing/2014/main" id="{E067B2AE-53C3-6D5E-73F1-59740C4E9498}"/>
              </a:ext>
            </a:extLst>
          </p:cNvPr>
          <p:cNvPicPr>
            <a:picLocks noChangeAspect="1"/>
          </p:cNvPicPr>
          <p:nvPr/>
        </p:nvPicPr>
        <p:blipFill>
          <a:blip r:embed="rId4"/>
          <a:stretch>
            <a:fillRect/>
          </a:stretch>
        </p:blipFill>
        <p:spPr>
          <a:xfrm>
            <a:off x="2235959" y="268877"/>
            <a:ext cx="1712357" cy="2204660"/>
          </a:xfrm>
          <a:prstGeom prst="rect">
            <a:avLst/>
          </a:prstGeom>
        </p:spPr>
      </p:pic>
      <p:pic>
        <p:nvPicPr>
          <p:cNvPr id="9" name="Picture 8">
            <a:extLst>
              <a:ext uri="{FF2B5EF4-FFF2-40B4-BE49-F238E27FC236}">
                <a16:creationId xmlns:a16="http://schemas.microsoft.com/office/drawing/2014/main" id="{5EDC13BE-13B0-667B-ECE4-5F51EE489E53}"/>
              </a:ext>
            </a:extLst>
          </p:cNvPr>
          <p:cNvPicPr>
            <a:picLocks noChangeAspect="1"/>
          </p:cNvPicPr>
          <p:nvPr/>
        </p:nvPicPr>
        <p:blipFill>
          <a:blip r:embed="rId5"/>
          <a:stretch>
            <a:fillRect/>
          </a:stretch>
        </p:blipFill>
        <p:spPr>
          <a:xfrm>
            <a:off x="6266688" y="287849"/>
            <a:ext cx="1712357" cy="2225524"/>
          </a:xfrm>
          <a:prstGeom prst="rect">
            <a:avLst/>
          </a:prstGeom>
        </p:spPr>
      </p:pic>
      <p:pic>
        <p:nvPicPr>
          <p:cNvPr id="11" name="Picture 10">
            <a:extLst>
              <a:ext uri="{FF2B5EF4-FFF2-40B4-BE49-F238E27FC236}">
                <a16:creationId xmlns:a16="http://schemas.microsoft.com/office/drawing/2014/main" id="{5030AC6E-6607-3DD8-DF83-3BE3ADC8A814}"/>
              </a:ext>
            </a:extLst>
          </p:cNvPr>
          <p:cNvPicPr>
            <a:picLocks noChangeAspect="1"/>
          </p:cNvPicPr>
          <p:nvPr/>
        </p:nvPicPr>
        <p:blipFill>
          <a:blip r:embed="rId6"/>
          <a:stretch>
            <a:fillRect/>
          </a:stretch>
        </p:blipFill>
        <p:spPr>
          <a:xfrm>
            <a:off x="8290683" y="279423"/>
            <a:ext cx="1712357" cy="2225524"/>
          </a:xfrm>
          <a:prstGeom prst="rect">
            <a:avLst/>
          </a:prstGeom>
        </p:spPr>
      </p:pic>
      <p:pic>
        <p:nvPicPr>
          <p:cNvPr id="13" name="Picture 12">
            <a:extLst>
              <a:ext uri="{FF2B5EF4-FFF2-40B4-BE49-F238E27FC236}">
                <a16:creationId xmlns:a16="http://schemas.microsoft.com/office/drawing/2014/main" id="{2349BCB5-EAF9-FDF8-C6A6-394AE6C2BD38}"/>
              </a:ext>
            </a:extLst>
          </p:cNvPr>
          <p:cNvPicPr>
            <a:picLocks noChangeAspect="1"/>
          </p:cNvPicPr>
          <p:nvPr/>
        </p:nvPicPr>
        <p:blipFill>
          <a:blip r:embed="rId7"/>
          <a:stretch>
            <a:fillRect/>
          </a:stretch>
        </p:blipFill>
        <p:spPr>
          <a:xfrm>
            <a:off x="10279338" y="268877"/>
            <a:ext cx="1712357" cy="2207756"/>
          </a:xfrm>
          <a:prstGeom prst="rect">
            <a:avLst/>
          </a:prstGeom>
        </p:spPr>
      </p:pic>
      <p:pic>
        <p:nvPicPr>
          <p:cNvPr id="15" name="Picture 14">
            <a:extLst>
              <a:ext uri="{FF2B5EF4-FFF2-40B4-BE49-F238E27FC236}">
                <a16:creationId xmlns:a16="http://schemas.microsoft.com/office/drawing/2014/main" id="{FD277AC4-4BDA-69D2-E8FB-3B838CA9A379}"/>
              </a:ext>
            </a:extLst>
          </p:cNvPr>
          <p:cNvPicPr>
            <a:picLocks noChangeAspect="1"/>
          </p:cNvPicPr>
          <p:nvPr/>
        </p:nvPicPr>
        <p:blipFill>
          <a:blip r:embed="rId8"/>
          <a:stretch>
            <a:fillRect/>
          </a:stretch>
        </p:blipFill>
        <p:spPr>
          <a:xfrm>
            <a:off x="4200319" y="284805"/>
            <a:ext cx="1724994" cy="2236507"/>
          </a:xfrm>
          <a:prstGeom prst="rect">
            <a:avLst/>
          </a:prstGeom>
        </p:spPr>
      </p:pic>
      <p:pic>
        <p:nvPicPr>
          <p:cNvPr id="41" name="Picture 40">
            <a:extLst>
              <a:ext uri="{FF2B5EF4-FFF2-40B4-BE49-F238E27FC236}">
                <a16:creationId xmlns:a16="http://schemas.microsoft.com/office/drawing/2014/main" id="{8ACF18B8-4F65-F7C7-2822-174092DC7A6A}"/>
              </a:ext>
            </a:extLst>
          </p:cNvPr>
          <p:cNvPicPr>
            <a:picLocks noChangeAspect="1"/>
          </p:cNvPicPr>
          <p:nvPr/>
        </p:nvPicPr>
        <p:blipFill>
          <a:blip r:embed="rId9"/>
          <a:stretch>
            <a:fillRect/>
          </a:stretch>
        </p:blipFill>
        <p:spPr>
          <a:xfrm>
            <a:off x="285629" y="3618371"/>
            <a:ext cx="1744122" cy="2244801"/>
          </a:xfrm>
          <a:prstGeom prst="rect">
            <a:avLst/>
          </a:prstGeom>
        </p:spPr>
      </p:pic>
      <p:pic>
        <p:nvPicPr>
          <p:cNvPr id="43" name="Picture 42">
            <a:extLst>
              <a:ext uri="{FF2B5EF4-FFF2-40B4-BE49-F238E27FC236}">
                <a16:creationId xmlns:a16="http://schemas.microsoft.com/office/drawing/2014/main" id="{EB3BCFE0-0307-095B-1289-25F48A8A18FF}"/>
              </a:ext>
            </a:extLst>
          </p:cNvPr>
          <p:cNvPicPr>
            <a:picLocks noChangeAspect="1"/>
          </p:cNvPicPr>
          <p:nvPr/>
        </p:nvPicPr>
        <p:blipFill>
          <a:blip r:embed="rId10"/>
          <a:stretch>
            <a:fillRect/>
          </a:stretch>
        </p:blipFill>
        <p:spPr>
          <a:xfrm>
            <a:off x="2272351" y="3616191"/>
            <a:ext cx="1699202" cy="2204661"/>
          </a:xfrm>
          <a:prstGeom prst="rect">
            <a:avLst/>
          </a:prstGeom>
        </p:spPr>
      </p:pic>
      <p:pic>
        <p:nvPicPr>
          <p:cNvPr id="45" name="Picture 44">
            <a:extLst>
              <a:ext uri="{FF2B5EF4-FFF2-40B4-BE49-F238E27FC236}">
                <a16:creationId xmlns:a16="http://schemas.microsoft.com/office/drawing/2014/main" id="{7B700AD6-10FD-05A3-49B2-DFA76AEA2F5C}"/>
              </a:ext>
            </a:extLst>
          </p:cNvPr>
          <p:cNvPicPr>
            <a:picLocks noChangeAspect="1"/>
          </p:cNvPicPr>
          <p:nvPr/>
        </p:nvPicPr>
        <p:blipFill>
          <a:blip r:embed="rId11"/>
          <a:stretch>
            <a:fillRect/>
          </a:stretch>
        </p:blipFill>
        <p:spPr>
          <a:xfrm>
            <a:off x="4255412" y="3616191"/>
            <a:ext cx="1695068" cy="2204661"/>
          </a:xfrm>
          <a:prstGeom prst="rect">
            <a:avLst/>
          </a:prstGeom>
        </p:spPr>
      </p:pic>
      <p:pic>
        <p:nvPicPr>
          <p:cNvPr id="47" name="Picture 46">
            <a:extLst>
              <a:ext uri="{FF2B5EF4-FFF2-40B4-BE49-F238E27FC236}">
                <a16:creationId xmlns:a16="http://schemas.microsoft.com/office/drawing/2014/main" id="{54003401-60B7-40FE-1CED-1BC3137A67F3}"/>
              </a:ext>
            </a:extLst>
          </p:cNvPr>
          <p:cNvPicPr>
            <a:picLocks noChangeAspect="1"/>
          </p:cNvPicPr>
          <p:nvPr/>
        </p:nvPicPr>
        <p:blipFill>
          <a:blip r:embed="rId12"/>
          <a:stretch>
            <a:fillRect/>
          </a:stretch>
        </p:blipFill>
        <p:spPr>
          <a:xfrm>
            <a:off x="6273239" y="3611852"/>
            <a:ext cx="1704579" cy="2204661"/>
          </a:xfrm>
          <a:prstGeom prst="rect">
            <a:avLst/>
          </a:prstGeom>
        </p:spPr>
      </p:pic>
      <p:pic>
        <p:nvPicPr>
          <p:cNvPr id="49" name="Picture 48">
            <a:extLst>
              <a:ext uri="{FF2B5EF4-FFF2-40B4-BE49-F238E27FC236}">
                <a16:creationId xmlns:a16="http://schemas.microsoft.com/office/drawing/2014/main" id="{E94AF14E-E13C-9CBE-EA28-8D35C99572D2}"/>
              </a:ext>
            </a:extLst>
          </p:cNvPr>
          <p:cNvPicPr>
            <a:picLocks noChangeAspect="1"/>
          </p:cNvPicPr>
          <p:nvPr/>
        </p:nvPicPr>
        <p:blipFill>
          <a:blip r:embed="rId13"/>
          <a:stretch>
            <a:fillRect/>
          </a:stretch>
        </p:blipFill>
        <p:spPr>
          <a:xfrm>
            <a:off x="8282614" y="3611852"/>
            <a:ext cx="1695068" cy="2197706"/>
          </a:xfrm>
          <a:prstGeom prst="rect">
            <a:avLst/>
          </a:prstGeom>
        </p:spPr>
      </p:pic>
      <p:pic>
        <p:nvPicPr>
          <p:cNvPr id="51" name="Picture 50">
            <a:extLst>
              <a:ext uri="{FF2B5EF4-FFF2-40B4-BE49-F238E27FC236}">
                <a16:creationId xmlns:a16="http://schemas.microsoft.com/office/drawing/2014/main" id="{F0EDC550-2C22-D843-E483-B12560D4BD85}"/>
              </a:ext>
            </a:extLst>
          </p:cNvPr>
          <p:cNvPicPr>
            <a:picLocks noChangeAspect="1"/>
          </p:cNvPicPr>
          <p:nvPr/>
        </p:nvPicPr>
        <p:blipFill>
          <a:blip r:embed="rId14"/>
          <a:stretch>
            <a:fillRect/>
          </a:stretch>
        </p:blipFill>
        <p:spPr>
          <a:xfrm>
            <a:off x="10279088" y="3616192"/>
            <a:ext cx="1639973" cy="2127812"/>
          </a:xfrm>
          <a:prstGeom prst="rect">
            <a:avLst/>
          </a:prstGeom>
        </p:spPr>
      </p:pic>
    </p:spTree>
    <p:extLst>
      <p:ext uri="{BB962C8B-B14F-4D97-AF65-F5344CB8AC3E}">
        <p14:creationId xmlns:p14="http://schemas.microsoft.com/office/powerpoint/2010/main" val="265890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6194" y="717360"/>
            <a:ext cx="8909221" cy="4651979"/>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Have a think…</a:t>
            </a:r>
          </a:p>
          <a:p>
            <a:pPr>
              <a:lnSpc>
                <a:spcPct val="150000"/>
              </a:lnSpc>
            </a:pPr>
            <a:endParaRPr lang="en-US" sz="2400" dirty="0">
              <a:latin typeface="Arial" panose="020B0604020202020204" pitchFamily="34" charset="0"/>
              <a:cs typeface="Arial" panose="020B0604020202020204" pitchFamily="34" charset="0"/>
            </a:endParaRPr>
          </a:p>
          <a:p>
            <a:pPr>
              <a:lnSpc>
                <a:spcPct val="150000"/>
              </a:lnSpc>
            </a:pPr>
            <a:r>
              <a:rPr lang="en-US" sz="2400" dirty="0">
                <a:latin typeface="Arial" panose="020B0604020202020204" pitchFamily="34" charset="0"/>
                <a:cs typeface="Arial" panose="020B0604020202020204" pitchFamily="34" charset="0"/>
              </a:rPr>
              <a:t>Which rights do children on your island have?</a:t>
            </a:r>
          </a:p>
          <a:p>
            <a:pPr>
              <a:lnSpc>
                <a:spcPct val="150000"/>
              </a:lnSpc>
            </a:pPr>
            <a:r>
              <a:rPr lang="en-US" sz="2400" dirty="0">
                <a:latin typeface="Arial" panose="020B0604020202020204" pitchFamily="34" charset="0"/>
                <a:cs typeface="Arial" panose="020B0604020202020204" pitchFamily="34" charset="0"/>
              </a:rPr>
              <a:t>Why should children live on your island?</a:t>
            </a:r>
          </a:p>
          <a:p>
            <a:pPr>
              <a:lnSpc>
                <a:spcPct val="150000"/>
              </a:lnSpc>
            </a:pPr>
            <a:r>
              <a:rPr lang="en-US" sz="2400" dirty="0">
                <a:latin typeface="Arial" panose="020B0604020202020204" pitchFamily="34" charset="0"/>
                <a:cs typeface="Arial" panose="020B0604020202020204" pitchFamily="34" charset="0"/>
              </a:rPr>
              <a:t>Discuss in your groups and share why your island is the best.</a:t>
            </a:r>
          </a:p>
          <a:p>
            <a:pPr>
              <a:lnSpc>
                <a:spcPct val="150000"/>
              </a:lnSpc>
            </a:pPr>
            <a:endParaRPr lang="en-US"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*Challenge* </a:t>
            </a:r>
          </a:p>
          <a:p>
            <a:pPr>
              <a:lnSpc>
                <a:spcPct val="150000"/>
              </a:lnSpc>
            </a:pPr>
            <a:r>
              <a:rPr lang="en-US" sz="2000" dirty="0">
                <a:latin typeface="Arial" panose="020B0604020202020204" pitchFamily="34" charset="0"/>
                <a:cs typeface="Arial" panose="020B0604020202020204" pitchFamily="34" charset="0"/>
              </a:rPr>
              <a:t>You can choose one extra right which isn’t listed. </a:t>
            </a:r>
          </a:p>
          <a:p>
            <a:pPr>
              <a:lnSpc>
                <a:spcPct val="150000"/>
              </a:lnSpc>
            </a:pPr>
            <a:r>
              <a:rPr lang="en-US" sz="2000" dirty="0">
                <a:latin typeface="Arial" panose="020B0604020202020204" pitchFamily="34" charset="0"/>
                <a:cs typeface="Arial" panose="020B0604020202020204" pitchFamily="34" charset="0"/>
              </a:rPr>
              <a:t>Which extra right have you chosen? Why? </a:t>
            </a:r>
          </a:p>
        </p:txBody>
      </p:sp>
      <p:pic>
        <p:nvPicPr>
          <p:cNvPr id="3" name="Picture 2">
            <a:extLst>
              <a:ext uri="{FF2B5EF4-FFF2-40B4-BE49-F238E27FC236}">
                <a16:creationId xmlns:a16="http://schemas.microsoft.com/office/drawing/2014/main" id="{B68DE686-5075-DAC5-CE63-285B330A98E9}"/>
              </a:ext>
            </a:extLst>
          </p:cNvPr>
          <p:cNvPicPr>
            <a:picLocks noChangeAspect="1"/>
          </p:cNvPicPr>
          <p:nvPr/>
        </p:nvPicPr>
        <p:blipFill>
          <a:blip r:embed="rId3"/>
          <a:stretch>
            <a:fillRect/>
          </a:stretch>
        </p:blipFill>
        <p:spPr>
          <a:xfrm>
            <a:off x="498052" y="717360"/>
            <a:ext cx="1990539" cy="1951700"/>
          </a:xfrm>
          <a:prstGeom prst="rect">
            <a:avLst/>
          </a:prstGeom>
        </p:spPr>
      </p:pic>
      <p:sp>
        <p:nvSpPr>
          <p:cNvPr id="5" name="TextBox 4">
            <a:extLst>
              <a:ext uri="{FF2B5EF4-FFF2-40B4-BE49-F238E27FC236}">
                <a16:creationId xmlns:a16="http://schemas.microsoft.com/office/drawing/2014/main" id="{C9BB7010-9DD9-9E1C-F133-DCF7A8ECDABB}"/>
              </a:ext>
            </a:extLst>
          </p:cNvPr>
          <p:cNvSpPr txBox="1"/>
          <p:nvPr/>
        </p:nvSpPr>
        <p:spPr>
          <a:xfrm>
            <a:off x="498052" y="6133635"/>
            <a:ext cx="3911483" cy="464871"/>
          </a:xfrm>
          <a:prstGeom prst="rect">
            <a:avLst/>
          </a:prstGeom>
          <a:noFill/>
        </p:spPr>
        <p:txBody>
          <a:bodyPr wrap="square" rtlCol="0">
            <a:spAutoFit/>
          </a:bodyPr>
          <a:lstStyle/>
          <a:p>
            <a:pPr>
              <a:lnSpc>
                <a:spcPct val="150000"/>
              </a:lnSpc>
            </a:pPr>
            <a:r>
              <a:rPr lang="en-GB" dirty="0"/>
              <a:t>Click </a:t>
            </a:r>
            <a:r>
              <a:rPr lang="en-GB" dirty="0">
                <a:hlinkClick r:id="rId4"/>
              </a:rPr>
              <a:t>here</a:t>
            </a:r>
            <a:r>
              <a:rPr lang="en-GB" dirty="0"/>
              <a:t> to see the Rights Poster</a:t>
            </a:r>
          </a:p>
        </p:txBody>
      </p:sp>
    </p:spTree>
    <p:extLst>
      <p:ext uri="{BB962C8B-B14F-4D97-AF65-F5344CB8AC3E}">
        <p14:creationId xmlns:p14="http://schemas.microsoft.com/office/powerpoint/2010/main" val="3598904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061137" y="1918973"/>
            <a:ext cx="7311371" cy="1184876"/>
          </a:xfrm>
          <a:prstGeom prst="rect">
            <a:avLst/>
          </a:prstGeom>
          <a:noFill/>
        </p:spPr>
        <p:txBody>
          <a:bodyPr wrap="square" rtlCol="0">
            <a:spAutoFit/>
          </a:bodyPr>
          <a:lstStyle/>
          <a:p>
            <a:pPr>
              <a:lnSpc>
                <a:spcPct val="150000"/>
              </a:lnSpc>
            </a:pPr>
            <a:r>
              <a:rPr lang="en-US" sz="5400" b="1" dirty="0">
                <a:solidFill>
                  <a:schemeClr val="bg2"/>
                </a:solidFill>
                <a:latin typeface="Arial" panose="020B0604020202020204" pitchFamily="34" charset="0"/>
                <a:cs typeface="Arial" panose="020B0604020202020204" pitchFamily="34" charset="0"/>
              </a:rPr>
              <a:t>Rights chatter box</a:t>
            </a:r>
            <a:endParaRPr lang="en-GB" sz="5400" b="1" dirty="0">
              <a:solidFill>
                <a:schemeClr val="bg2"/>
              </a:solidFill>
              <a:latin typeface="Arial" panose="020B0604020202020204" pitchFamily="34" charset="0"/>
              <a:cs typeface="Arial" panose="020B0604020202020204" pitchFamily="34" charset="0"/>
            </a:endParaRPr>
          </a:p>
        </p:txBody>
      </p:sp>
      <p:pic>
        <p:nvPicPr>
          <p:cNvPr id="1026" name="Picture 2" descr="Chatterbox or Fortune Teller,Cootie Catcher Template,Origami Flip ...">
            <a:extLst>
              <a:ext uri="{FF2B5EF4-FFF2-40B4-BE49-F238E27FC236}">
                <a16:creationId xmlns:a16="http://schemas.microsoft.com/office/drawing/2014/main" id="{C4BC27A1-35C5-0E4B-8E3F-2D9A78F7C75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826" t="16309" r="11994" b="15529"/>
          <a:stretch/>
        </p:blipFill>
        <p:spPr bwMode="auto">
          <a:xfrm>
            <a:off x="7878239" y="1576774"/>
            <a:ext cx="2439654" cy="227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23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8434865"/>
              </p:ext>
            </p:extLst>
          </p:nvPr>
        </p:nvGraphicFramePr>
        <p:xfrm>
          <a:off x="481089" y="650449"/>
          <a:ext cx="3261069" cy="4954141"/>
        </p:xfrm>
        <a:graphic>
          <a:graphicData uri="http://schemas.openxmlformats.org/drawingml/2006/table">
            <a:tbl>
              <a:tblPr firstRow="1" bandRow="1">
                <a:tableStyleId>{5C22544A-7EE6-4342-B048-85BDC9FD1C3A}</a:tableStyleId>
              </a:tblPr>
              <a:tblGrid>
                <a:gridCol w="3261069">
                  <a:extLst>
                    <a:ext uri="{9D8B030D-6E8A-4147-A177-3AD203B41FA5}">
                      <a16:colId xmlns:a16="http://schemas.microsoft.com/office/drawing/2014/main" val="2700324686"/>
                    </a:ext>
                  </a:extLst>
                </a:gridCol>
              </a:tblGrid>
              <a:tr h="3068176">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1981106"/>
                  </a:ext>
                </a:extLst>
              </a:tr>
              <a:tr h="1885965">
                <a:tc>
                  <a:txBody>
                    <a:bodyPr/>
                    <a:lstStyle/>
                    <a:p>
                      <a:pPr algn="ctr"/>
                      <a:r>
                        <a:rPr lang="en-US" sz="2000" baseline="0" dirty="0">
                          <a:latin typeface="VAGRounded Lt" panose="00000400000000000000" pitchFamily="2" charset="0"/>
                        </a:rPr>
                        <a:t>The Children’s Commissioner for Wales </a:t>
                      </a:r>
                      <a:endParaRPr lang="en-GB" sz="2000" dirty="0">
                        <a:latin typeface="VAGRounded Lt" panose="000004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5824611"/>
                  </a:ext>
                </a:extLst>
              </a:tr>
            </a:tbl>
          </a:graphicData>
        </a:graphic>
      </p:graphicFrame>
      <p:sp>
        <p:nvSpPr>
          <p:cNvPr id="5" name="TextBox 4"/>
          <p:cNvSpPr txBox="1"/>
          <p:nvPr/>
        </p:nvSpPr>
        <p:spPr>
          <a:xfrm>
            <a:off x="4002666" y="769192"/>
            <a:ext cx="7406906" cy="4269439"/>
          </a:xfrm>
          <a:prstGeom prst="rect">
            <a:avLst/>
          </a:prstGeom>
          <a:noFill/>
        </p:spPr>
        <p:txBody>
          <a:bodyPr wrap="square" rtlCol="0">
            <a:spAutoFit/>
          </a:bodyPr>
          <a:lstStyle/>
          <a:p>
            <a:pPr>
              <a:lnSpc>
                <a:spcPct val="200000"/>
              </a:lnSpc>
            </a:pPr>
            <a:r>
              <a:rPr lang="en-US" sz="2800" dirty="0">
                <a:latin typeface="VAGRounded Lt" panose="00000400000000000000" pitchFamily="2" charset="0"/>
              </a:rPr>
              <a:t>This is Rocio. </a:t>
            </a:r>
          </a:p>
          <a:p>
            <a:pPr>
              <a:lnSpc>
                <a:spcPct val="200000"/>
              </a:lnSpc>
            </a:pPr>
            <a:r>
              <a:rPr lang="en-US" sz="2800" dirty="0">
                <a:latin typeface="VAGRounded Lt" panose="00000400000000000000" pitchFamily="2" charset="0"/>
              </a:rPr>
              <a:t>She is the Children’s Commissioner for Wales.</a:t>
            </a:r>
          </a:p>
          <a:p>
            <a:pPr>
              <a:lnSpc>
                <a:spcPct val="200000"/>
              </a:lnSpc>
            </a:pPr>
            <a:r>
              <a:rPr lang="en-US" sz="2800" dirty="0">
                <a:latin typeface="VAGRounded Lt" panose="00000400000000000000" pitchFamily="2" charset="0"/>
              </a:rPr>
              <a:t>Rocio’s job is to make sure children know about and get their children’s rights.</a:t>
            </a:r>
          </a:p>
          <a:p>
            <a:pPr>
              <a:lnSpc>
                <a:spcPct val="200000"/>
              </a:lnSpc>
            </a:pPr>
            <a:r>
              <a:rPr lang="en-US" sz="2800" dirty="0">
                <a:latin typeface="VAGRounded Lt" panose="00000400000000000000" pitchFamily="2" charset="0"/>
              </a:rPr>
              <a:t>Does this in 4 different ways. </a:t>
            </a:r>
          </a:p>
        </p:txBody>
      </p:sp>
      <p:pic>
        <p:nvPicPr>
          <p:cNvPr id="4" name="Picture 3"/>
          <p:cNvPicPr>
            <a:picLocks noChangeAspect="1"/>
          </p:cNvPicPr>
          <p:nvPr/>
        </p:nvPicPr>
        <p:blipFill rotWithShape="1">
          <a:blip r:embed="rId3"/>
          <a:srcRect l="21294" r="27512"/>
          <a:stretch/>
        </p:blipFill>
        <p:spPr>
          <a:xfrm>
            <a:off x="741597" y="769192"/>
            <a:ext cx="2740052" cy="2768954"/>
          </a:xfrm>
          <a:prstGeom prst="rect">
            <a:avLst/>
          </a:prstGeom>
        </p:spPr>
      </p:pic>
    </p:spTree>
    <p:extLst>
      <p:ext uri="{BB962C8B-B14F-4D97-AF65-F5344CB8AC3E}">
        <p14:creationId xmlns:p14="http://schemas.microsoft.com/office/powerpoint/2010/main" val="52461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hat are children's rights?">
            <a:hlinkClick r:id="" action="ppaction://media"/>
            <a:extLst>
              <a:ext uri="{FF2B5EF4-FFF2-40B4-BE49-F238E27FC236}">
                <a16:creationId xmlns:a16="http://schemas.microsoft.com/office/drawing/2014/main" id="{684E22FF-EC69-FEBB-A675-B2F9B552BC0F}"/>
              </a:ext>
            </a:extLst>
          </p:cNvPr>
          <p:cNvPicPr>
            <a:picLocks noRot="1" noChangeAspect="1"/>
          </p:cNvPicPr>
          <p:nvPr>
            <a:videoFile r:link="rId1"/>
          </p:nvPr>
        </p:nvPicPr>
        <p:blipFill>
          <a:blip r:embed="rId4"/>
          <a:stretch>
            <a:fillRect/>
          </a:stretch>
        </p:blipFill>
        <p:spPr>
          <a:xfrm>
            <a:off x="1561885" y="552207"/>
            <a:ext cx="9068229" cy="5119544"/>
          </a:xfrm>
          <a:prstGeom prst="rect">
            <a:avLst/>
          </a:prstGeom>
        </p:spPr>
      </p:pic>
    </p:spTree>
    <p:extLst>
      <p:ext uri="{BB962C8B-B14F-4D97-AF65-F5344CB8AC3E}">
        <p14:creationId xmlns:p14="http://schemas.microsoft.com/office/powerpoint/2010/main" val="240917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4895" y="1068160"/>
            <a:ext cx="2676365" cy="2078598"/>
          </a:xfrm>
          <a:prstGeom prst="rect">
            <a:avLst/>
          </a:prstGeom>
        </p:spPr>
      </p:pic>
      <p:pic>
        <p:nvPicPr>
          <p:cNvPr id="4" name="Picture 3"/>
          <p:cNvPicPr>
            <a:picLocks noChangeAspect="1"/>
          </p:cNvPicPr>
          <p:nvPr/>
        </p:nvPicPr>
        <p:blipFill>
          <a:blip r:embed="rId4"/>
          <a:stretch>
            <a:fillRect/>
          </a:stretch>
        </p:blipFill>
        <p:spPr>
          <a:xfrm>
            <a:off x="3336804" y="866092"/>
            <a:ext cx="2624678" cy="2280666"/>
          </a:xfrm>
          <a:prstGeom prst="rect">
            <a:avLst/>
          </a:prstGeom>
        </p:spPr>
      </p:pic>
      <p:pic>
        <p:nvPicPr>
          <p:cNvPr id="5" name="Picture 4"/>
          <p:cNvPicPr>
            <a:picLocks noChangeAspect="1"/>
          </p:cNvPicPr>
          <p:nvPr/>
        </p:nvPicPr>
        <p:blipFill>
          <a:blip r:embed="rId5"/>
          <a:stretch>
            <a:fillRect/>
          </a:stretch>
        </p:blipFill>
        <p:spPr>
          <a:xfrm>
            <a:off x="5979376" y="670992"/>
            <a:ext cx="2862605" cy="2475766"/>
          </a:xfrm>
          <a:prstGeom prst="rect">
            <a:avLst/>
          </a:prstGeom>
        </p:spPr>
      </p:pic>
      <p:pic>
        <p:nvPicPr>
          <p:cNvPr id="6" name="Picture 5"/>
          <p:cNvPicPr>
            <a:picLocks noChangeAspect="1"/>
          </p:cNvPicPr>
          <p:nvPr/>
        </p:nvPicPr>
        <p:blipFill>
          <a:blip r:embed="rId6"/>
          <a:stretch>
            <a:fillRect/>
          </a:stretch>
        </p:blipFill>
        <p:spPr>
          <a:xfrm>
            <a:off x="9390622" y="667650"/>
            <a:ext cx="2341380" cy="2479108"/>
          </a:xfrm>
          <a:prstGeom prst="rect">
            <a:avLst/>
          </a:prstGeom>
        </p:spPr>
      </p:pic>
      <p:sp>
        <p:nvSpPr>
          <p:cNvPr id="7" name="TextBox 6"/>
          <p:cNvSpPr txBox="1"/>
          <p:nvPr/>
        </p:nvSpPr>
        <p:spPr>
          <a:xfrm>
            <a:off x="9190676" y="3489697"/>
            <a:ext cx="2356889" cy="1754326"/>
          </a:xfrm>
          <a:prstGeom prst="rect">
            <a:avLst/>
          </a:prstGeom>
          <a:noFill/>
        </p:spPr>
        <p:txBody>
          <a:bodyPr wrap="square" rtlCol="0">
            <a:spAutoFit/>
          </a:bodyPr>
          <a:lstStyle/>
          <a:p>
            <a:pPr>
              <a:lnSpc>
                <a:spcPct val="150000"/>
              </a:lnSpc>
              <a:spcAft>
                <a:spcPts val="600"/>
              </a:spcAft>
            </a:pPr>
            <a:r>
              <a:rPr lang="en-GB" b="1" dirty="0">
                <a:latin typeface="VAGRounded Lt" panose="00000400000000000000" pitchFamily="2" charset="0"/>
              </a:rPr>
              <a:t>Challenge</a:t>
            </a:r>
            <a:r>
              <a:rPr lang="en-GB" dirty="0">
                <a:latin typeface="VAGRounded Lt" panose="00000400000000000000" pitchFamily="2" charset="0"/>
              </a:rPr>
              <a:t> people to make life better for children and young people. </a:t>
            </a:r>
          </a:p>
        </p:txBody>
      </p:sp>
      <p:sp>
        <p:nvSpPr>
          <p:cNvPr id="8" name="TextBox 7"/>
          <p:cNvSpPr txBox="1"/>
          <p:nvPr/>
        </p:nvSpPr>
        <p:spPr>
          <a:xfrm>
            <a:off x="3314419" y="3489697"/>
            <a:ext cx="2111360" cy="923330"/>
          </a:xfrm>
          <a:prstGeom prst="rect">
            <a:avLst/>
          </a:prstGeom>
          <a:noFill/>
        </p:spPr>
        <p:txBody>
          <a:bodyPr wrap="square" rtlCol="0">
            <a:spAutoFit/>
          </a:bodyPr>
          <a:lstStyle/>
          <a:p>
            <a:pPr>
              <a:lnSpc>
                <a:spcPct val="150000"/>
              </a:lnSpc>
              <a:spcAft>
                <a:spcPts val="600"/>
              </a:spcAft>
            </a:pPr>
            <a:r>
              <a:rPr lang="en-GB" b="1" dirty="0">
                <a:latin typeface="VAGRounded Lt" panose="00000400000000000000" pitchFamily="2" charset="0"/>
              </a:rPr>
              <a:t>Speak up </a:t>
            </a:r>
            <a:r>
              <a:rPr lang="en-GB" dirty="0">
                <a:latin typeface="VAGRounded Lt" panose="00000400000000000000" pitchFamily="2" charset="0"/>
              </a:rPr>
              <a:t>about the things you need.</a:t>
            </a:r>
          </a:p>
        </p:txBody>
      </p:sp>
      <p:sp>
        <p:nvSpPr>
          <p:cNvPr id="9" name="TextBox 8"/>
          <p:cNvSpPr txBox="1"/>
          <p:nvPr/>
        </p:nvSpPr>
        <p:spPr>
          <a:xfrm>
            <a:off x="379442" y="3489697"/>
            <a:ext cx="2403173" cy="1338828"/>
          </a:xfrm>
          <a:prstGeom prst="rect">
            <a:avLst/>
          </a:prstGeom>
          <a:noFill/>
        </p:spPr>
        <p:txBody>
          <a:bodyPr wrap="square" rtlCol="0">
            <a:spAutoFit/>
          </a:bodyPr>
          <a:lstStyle/>
          <a:p>
            <a:pPr>
              <a:lnSpc>
                <a:spcPct val="150000"/>
              </a:lnSpc>
              <a:spcAft>
                <a:spcPts val="600"/>
              </a:spcAft>
            </a:pPr>
            <a:r>
              <a:rPr lang="en-GB" b="1" dirty="0">
                <a:latin typeface="VAGRounded Lt" panose="00000400000000000000" pitchFamily="2" charset="0"/>
              </a:rPr>
              <a:t>Listen </a:t>
            </a:r>
            <a:r>
              <a:rPr lang="en-GB" dirty="0">
                <a:latin typeface="VAGRounded Lt" panose="00000400000000000000" pitchFamily="2" charset="0"/>
              </a:rPr>
              <a:t>to children and young people to find out what you need.</a:t>
            </a:r>
          </a:p>
        </p:txBody>
      </p:sp>
      <p:sp>
        <p:nvSpPr>
          <p:cNvPr id="10" name="TextBox 9"/>
          <p:cNvSpPr txBox="1"/>
          <p:nvPr/>
        </p:nvSpPr>
        <p:spPr>
          <a:xfrm>
            <a:off x="5920280" y="3489697"/>
            <a:ext cx="2775895" cy="1754326"/>
          </a:xfrm>
          <a:prstGeom prst="rect">
            <a:avLst/>
          </a:prstGeom>
          <a:noFill/>
        </p:spPr>
        <p:txBody>
          <a:bodyPr wrap="square" rtlCol="0">
            <a:spAutoFit/>
          </a:bodyPr>
          <a:lstStyle/>
          <a:p>
            <a:pPr>
              <a:lnSpc>
                <a:spcPct val="150000"/>
              </a:lnSpc>
              <a:spcAft>
                <a:spcPts val="600"/>
              </a:spcAft>
            </a:pPr>
            <a:r>
              <a:rPr lang="en-GB" b="1" dirty="0">
                <a:latin typeface="VAGRounded Lt" panose="00000400000000000000" pitchFamily="2" charset="0"/>
              </a:rPr>
              <a:t>Help</a:t>
            </a:r>
            <a:r>
              <a:rPr lang="en-GB" dirty="0">
                <a:latin typeface="VAGRounded Lt" panose="00000400000000000000" pitchFamily="2" charset="0"/>
              </a:rPr>
              <a:t> you, and those who care for you, if you think you’ve been treated unfairly.</a:t>
            </a:r>
          </a:p>
        </p:txBody>
      </p:sp>
    </p:spTree>
    <p:extLst>
      <p:ext uri="{BB962C8B-B14F-4D97-AF65-F5344CB8AC3E}">
        <p14:creationId xmlns:p14="http://schemas.microsoft.com/office/powerpoint/2010/main" val="4928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49112" y="833928"/>
            <a:ext cx="7630251" cy="4267515"/>
          </a:xfrm>
          <a:prstGeom prst="rect">
            <a:avLst/>
          </a:prstGeom>
        </p:spPr>
        <p:txBody>
          <a:bodyPr wrap="square">
            <a:spAutoFit/>
          </a:bodyPr>
          <a:lstStyle/>
          <a:p>
            <a:pPr marL="514350" indent="-514350">
              <a:lnSpc>
                <a:spcPct val="200000"/>
              </a:lnSpc>
              <a:buFont typeface="+mj-lt"/>
              <a:buAutoNum type="arabicPeriod"/>
            </a:pPr>
            <a:r>
              <a:rPr lang="en-GB" sz="2800" dirty="0">
                <a:latin typeface="Arial" panose="020B0604020202020204" pitchFamily="34" charset="0"/>
                <a:cs typeface="Arial" panose="020B0604020202020204" pitchFamily="34" charset="0"/>
              </a:rPr>
              <a:t>Look at the rights on the poster</a:t>
            </a:r>
          </a:p>
          <a:p>
            <a:pPr marL="514350" indent="-514350">
              <a:lnSpc>
                <a:spcPct val="200000"/>
              </a:lnSpc>
              <a:buFont typeface="+mj-lt"/>
              <a:buAutoNum type="arabicPeriod"/>
            </a:pPr>
            <a:endParaRPr lang="en-GB" sz="2800" dirty="0">
              <a:latin typeface="Arial" panose="020B0604020202020204" pitchFamily="34" charset="0"/>
              <a:cs typeface="Arial" panose="020B0604020202020204" pitchFamily="34" charset="0"/>
            </a:endParaRPr>
          </a:p>
          <a:p>
            <a:pPr marL="514350" indent="-514350">
              <a:lnSpc>
                <a:spcPct val="200000"/>
              </a:lnSpc>
              <a:buFont typeface="+mj-lt"/>
              <a:buAutoNum type="arabicPeriod"/>
            </a:pPr>
            <a:r>
              <a:rPr lang="en-GB" sz="2800" dirty="0">
                <a:latin typeface="Arial" panose="020B0604020202020204" pitchFamily="34" charset="0"/>
                <a:cs typeface="Arial" panose="020B0604020202020204" pitchFamily="34" charset="0"/>
              </a:rPr>
              <a:t>Choose </a:t>
            </a:r>
            <a:r>
              <a:rPr lang="en-GB" sz="2800" b="1" dirty="0">
                <a:latin typeface="Arial" panose="020B0604020202020204" pitchFamily="34" charset="0"/>
                <a:cs typeface="Arial" panose="020B0604020202020204" pitchFamily="34" charset="0"/>
              </a:rPr>
              <a:t>8</a:t>
            </a:r>
            <a:r>
              <a:rPr lang="en-GB" sz="2800" dirty="0">
                <a:latin typeface="Arial" panose="020B0604020202020204" pitchFamily="34" charset="0"/>
                <a:cs typeface="Arial" panose="020B0604020202020204" pitchFamily="34" charset="0"/>
              </a:rPr>
              <a:t> rights that are important to you</a:t>
            </a:r>
          </a:p>
          <a:p>
            <a:pPr marL="514350" indent="-514350">
              <a:lnSpc>
                <a:spcPct val="200000"/>
              </a:lnSpc>
              <a:buFont typeface="+mj-lt"/>
              <a:buAutoNum type="arabicPeriod"/>
            </a:pPr>
            <a:endParaRPr lang="en-GB" sz="2800" dirty="0">
              <a:latin typeface="Arial" panose="020B0604020202020204" pitchFamily="34" charset="0"/>
              <a:cs typeface="Arial" panose="020B0604020202020204" pitchFamily="34" charset="0"/>
            </a:endParaRPr>
          </a:p>
          <a:p>
            <a:pPr marL="514350" indent="-514350">
              <a:lnSpc>
                <a:spcPct val="200000"/>
              </a:lnSpc>
              <a:buFont typeface="+mj-lt"/>
              <a:buAutoNum type="arabicPeriod"/>
            </a:pPr>
            <a:r>
              <a:rPr lang="en-GB" sz="2800" dirty="0">
                <a:latin typeface="Arial" panose="020B0604020202020204" pitchFamily="34" charset="0"/>
                <a:cs typeface="Arial" panose="020B0604020202020204" pitchFamily="34" charset="0"/>
              </a:rPr>
              <a:t>Write them down</a:t>
            </a:r>
          </a:p>
        </p:txBody>
      </p:sp>
      <p:pic>
        <p:nvPicPr>
          <p:cNvPr id="3" name="Picture 2">
            <a:extLst>
              <a:ext uri="{FF2B5EF4-FFF2-40B4-BE49-F238E27FC236}">
                <a16:creationId xmlns:a16="http://schemas.microsoft.com/office/drawing/2014/main" id="{AF173880-0C26-2F5A-4588-6A11F18CF384}"/>
              </a:ext>
            </a:extLst>
          </p:cNvPr>
          <p:cNvPicPr>
            <a:picLocks noChangeAspect="1"/>
          </p:cNvPicPr>
          <p:nvPr/>
        </p:nvPicPr>
        <p:blipFill>
          <a:blip r:embed="rId3"/>
          <a:stretch>
            <a:fillRect/>
          </a:stretch>
        </p:blipFill>
        <p:spPr>
          <a:xfrm rot="21103496">
            <a:off x="423132" y="835233"/>
            <a:ext cx="2324374" cy="1647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FEE5A9C-43C8-D525-7366-9EAD7EE6E5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374685">
            <a:off x="2210098" y="2736802"/>
            <a:ext cx="1840597" cy="1551694"/>
          </a:xfrm>
          <a:prstGeom prst="rect">
            <a:avLst/>
          </a:prstGeom>
        </p:spPr>
      </p:pic>
      <p:pic>
        <p:nvPicPr>
          <p:cNvPr id="10" name="Picture 9">
            <a:extLst>
              <a:ext uri="{FF2B5EF4-FFF2-40B4-BE49-F238E27FC236}">
                <a16:creationId xmlns:a16="http://schemas.microsoft.com/office/drawing/2014/main" id="{2BCE7DF0-8198-A031-477A-1841CA291042}"/>
              </a:ext>
            </a:extLst>
          </p:cNvPr>
          <p:cNvPicPr>
            <a:picLocks noChangeAspect="1"/>
          </p:cNvPicPr>
          <p:nvPr/>
        </p:nvPicPr>
        <p:blipFill rotWithShape="1">
          <a:blip r:embed="rId5"/>
          <a:srcRect t="8927"/>
          <a:stretch/>
        </p:blipFill>
        <p:spPr>
          <a:xfrm rot="21192858">
            <a:off x="398405" y="3917092"/>
            <a:ext cx="1646991" cy="1549427"/>
          </a:xfrm>
          <a:prstGeom prst="rect">
            <a:avLst/>
          </a:prstGeom>
        </p:spPr>
      </p:pic>
    </p:spTree>
    <p:extLst>
      <p:ext uri="{BB962C8B-B14F-4D97-AF65-F5344CB8AC3E}">
        <p14:creationId xmlns:p14="http://schemas.microsoft.com/office/powerpoint/2010/main" val="841035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What is a chatterbox? | Twinkl Teaching Wiki - Twinkl"/>
          <p:cNvSpPr>
            <a:spLocks noChangeAspect="1" noChangeArrowheads="1"/>
          </p:cNvSpPr>
          <p:nvPr/>
        </p:nvSpPr>
        <p:spPr bwMode="auto">
          <a:xfrm>
            <a:off x="155574" y="-144463"/>
            <a:ext cx="6412865" cy="64128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08410D05-60EA-95DE-47DC-525B41DD593D}"/>
              </a:ext>
            </a:extLst>
          </p:cNvPr>
          <p:cNvPicPr>
            <a:picLocks noChangeAspect="1"/>
          </p:cNvPicPr>
          <p:nvPr/>
        </p:nvPicPr>
        <p:blipFill>
          <a:blip r:embed="rId3"/>
          <a:stretch>
            <a:fillRect/>
          </a:stretch>
        </p:blipFill>
        <p:spPr>
          <a:xfrm>
            <a:off x="383059" y="177795"/>
            <a:ext cx="11405286" cy="6502409"/>
          </a:xfrm>
          <a:prstGeom prst="rect">
            <a:avLst/>
          </a:prstGeom>
        </p:spPr>
      </p:pic>
    </p:spTree>
    <p:extLst>
      <p:ext uri="{BB962C8B-B14F-4D97-AF65-F5344CB8AC3E}">
        <p14:creationId xmlns:p14="http://schemas.microsoft.com/office/powerpoint/2010/main" val="3162801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B8C90-02B0-8F52-EB7A-E4F91B60153F}"/>
              </a:ext>
            </a:extLst>
          </p:cNvPr>
          <p:cNvSpPr/>
          <p:nvPr/>
        </p:nvSpPr>
        <p:spPr>
          <a:xfrm>
            <a:off x="3008915" y="920292"/>
            <a:ext cx="8198663" cy="4305730"/>
          </a:xfrm>
          <a:prstGeom prst="rect">
            <a:avLst/>
          </a:prstGeom>
        </p:spPr>
        <p:txBody>
          <a:bodyPr wrap="square">
            <a:spAutoFit/>
          </a:bodyPr>
          <a:lstStyle/>
          <a:p>
            <a:pPr marL="514350" indent="-514350">
              <a:lnSpc>
                <a:spcPct val="200000"/>
              </a:lnSpc>
              <a:buFont typeface="+mj-lt"/>
              <a:buAutoNum type="arabicPeriod"/>
            </a:pPr>
            <a:r>
              <a:rPr lang="en-GB" sz="2000" dirty="0">
                <a:latin typeface="Arial" panose="020B0604020202020204" pitchFamily="34" charset="0"/>
                <a:cs typeface="Arial" panose="020B0604020202020204" pitchFamily="34" charset="0"/>
              </a:rPr>
              <a:t>Write/draw the Commissioners jobs on the top 4 squares</a:t>
            </a:r>
          </a:p>
          <a:p>
            <a:pPr marL="514350" indent="-514350">
              <a:lnSpc>
                <a:spcPct val="200000"/>
              </a:lnSpc>
              <a:buFont typeface="+mj-lt"/>
              <a:buAutoNum type="arabicPeriod"/>
            </a:pPr>
            <a:endParaRPr lang="en-GB" sz="2000" dirty="0">
              <a:latin typeface="Arial" panose="020B0604020202020204" pitchFamily="34" charset="0"/>
              <a:cs typeface="Arial" panose="020B0604020202020204" pitchFamily="34" charset="0"/>
            </a:endParaRPr>
          </a:p>
          <a:p>
            <a:pPr marL="514350" indent="-514350">
              <a:lnSpc>
                <a:spcPct val="200000"/>
              </a:lnSpc>
              <a:buFont typeface="+mj-lt"/>
              <a:buAutoNum type="arabicPeriod"/>
            </a:pPr>
            <a:endParaRPr lang="en-GB" sz="2000" dirty="0">
              <a:latin typeface="Arial" panose="020B0604020202020204" pitchFamily="34" charset="0"/>
              <a:cs typeface="Arial" panose="020B0604020202020204" pitchFamily="34" charset="0"/>
            </a:endParaRPr>
          </a:p>
          <a:p>
            <a:pPr marL="514350" indent="-514350">
              <a:lnSpc>
                <a:spcPct val="200000"/>
              </a:lnSpc>
              <a:buFont typeface="+mj-lt"/>
              <a:buAutoNum type="arabicPeriod"/>
            </a:pPr>
            <a:r>
              <a:rPr lang="en-GB" sz="2000" dirty="0">
                <a:latin typeface="Arial" panose="020B0604020202020204" pitchFamily="34" charset="0"/>
                <a:cs typeface="Arial" panose="020B0604020202020204" pitchFamily="34" charset="0"/>
              </a:rPr>
              <a:t>Write the articles numbers (the 8 that you chose) on the 8 triangles</a:t>
            </a:r>
          </a:p>
          <a:p>
            <a:pPr marL="514350" indent="-514350">
              <a:lnSpc>
                <a:spcPct val="200000"/>
              </a:lnSpc>
              <a:buFont typeface="+mj-lt"/>
              <a:buAutoNum type="arabicPeriod"/>
            </a:pPr>
            <a:endParaRPr lang="en-GB" sz="2000" dirty="0">
              <a:latin typeface="Arial" panose="020B0604020202020204" pitchFamily="34" charset="0"/>
              <a:cs typeface="Arial" panose="020B0604020202020204" pitchFamily="34" charset="0"/>
            </a:endParaRPr>
          </a:p>
          <a:p>
            <a:pPr marL="514350" indent="-514350">
              <a:lnSpc>
                <a:spcPct val="200000"/>
              </a:lnSpc>
              <a:buFont typeface="+mj-lt"/>
              <a:buAutoNum type="arabicPeriod"/>
            </a:pPr>
            <a:endParaRPr lang="en-GB" sz="2000" dirty="0">
              <a:latin typeface="Arial" panose="020B0604020202020204" pitchFamily="34" charset="0"/>
              <a:cs typeface="Arial" panose="020B0604020202020204" pitchFamily="34" charset="0"/>
            </a:endParaRPr>
          </a:p>
          <a:p>
            <a:pPr marL="514350" indent="-514350">
              <a:lnSpc>
                <a:spcPct val="200000"/>
              </a:lnSpc>
              <a:buFont typeface="+mj-lt"/>
              <a:buAutoNum type="arabicPeriod"/>
            </a:pPr>
            <a:r>
              <a:rPr lang="en-GB" sz="2000" dirty="0">
                <a:latin typeface="Arial" panose="020B0604020202020204" pitchFamily="34" charset="0"/>
                <a:cs typeface="Arial" panose="020B0604020202020204" pitchFamily="34" charset="0"/>
              </a:rPr>
              <a:t>Write/draw what those rights are under the article number</a:t>
            </a:r>
          </a:p>
        </p:txBody>
      </p:sp>
      <p:pic>
        <p:nvPicPr>
          <p:cNvPr id="6" name="Picture 5">
            <a:extLst>
              <a:ext uri="{FF2B5EF4-FFF2-40B4-BE49-F238E27FC236}">
                <a16:creationId xmlns:a16="http://schemas.microsoft.com/office/drawing/2014/main" id="{3CFB8504-9564-CDDE-65A3-F2D33817E216}"/>
              </a:ext>
            </a:extLst>
          </p:cNvPr>
          <p:cNvPicPr>
            <a:picLocks noChangeAspect="1"/>
          </p:cNvPicPr>
          <p:nvPr/>
        </p:nvPicPr>
        <p:blipFill rotWithShape="1">
          <a:blip r:embed="rId3"/>
          <a:srcRect l="10762" t="28829" r="5155" b="10811"/>
          <a:stretch/>
        </p:blipFill>
        <p:spPr>
          <a:xfrm>
            <a:off x="877329" y="2262995"/>
            <a:ext cx="1692876" cy="16203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3C5AFB7-E078-1A1A-5A4E-FF28827C0971}"/>
              </a:ext>
            </a:extLst>
          </p:cNvPr>
          <p:cNvPicPr>
            <a:picLocks noChangeAspect="1"/>
          </p:cNvPicPr>
          <p:nvPr/>
        </p:nvPicPr>
        <p:blipFill rotWithShape="1">
          <a:blip r:embed="rId4"/>
          <a:srcRect l="11001" t="23975" b="6848"/>
          <a:stretch/>
        </p:blipFill>
        <p:spPr>
          <a:xfrm>
            <a:off x="877329" y="541211"/>
            <a:ext cx="1692876" cy="1620455"/>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DBCE6A2-9A09-D15E-4548-4E52FAB86072}"/>
              </a:ext>
            </a:extLst>
          </p:cNvPr>
          <p:cNvPicPr>
            <a:picLocks noChangeAspect="1"/>
          </p:cNvPicPr>
          <p:nvPr/>
        </p:nvPicPr>
        <p:blipFill rotWithShape="1">
          <a:blip r:embed="rId5"/>
          <a:srcRect t="13241" b="11171"/>
          <a:stretch/>
        </p:blipFill>
        <p:spPr>
          <a:xfrm>
            <a:off x="877329" y="4021720"/>
            <a:ext cx="1692876" cy="1706145"/>
          </a:xfrm>
          <a:prstGeom prst="rect">
            <a:avLst/>
          </a:prstGeom>
          <a:solidFill>
            <a:srgbClr val="FFFFFF">
              <a:shade val="85000"/>
            </a:srgbClr>
          </a:solidFill>
          <a:ln w="57150" cap="rnd">
            <a:solidFill>
              <a:schemeClr val="bg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7962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D828D-3347-1F8E-5EC3-DA688D53153E}"/>
              </a:ext>
            </a:extLst>
          </p:cNvPr>
          <p:cNvPicPr>
            <a:picLocks noChangeAspect="1"/>
          </p:cNvPicPr>
          <p:nvPr/>
        </p:nvPicPr>
        <p:blipFill rotWithShape="1">
          <a:blip r:embed="rId3"/>
          <a:srcRect l="10762" t="28829" r="5155" b="10811"/>
          <a:stretch/>
        </p:blipFill>
        <p:spPr>
          <a:xfrm>
            <a:off x="4584226" y="1555061"/>
            <a:ext cx="3226783" cy="308849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709F7C5-3902-7313-5B53-B3DAA3B89AAA}"/>
              </a:ext>
            </a:extLst>
          </p:cNvPr>
          <p:cNvPicPr>
            <a:picLocks noChangeAspect="1"/>
          </p:cNvPicPr>
          <p:nvPr/>
        </p:nvPicPr>
        <p:blipFill rotWithShape="1">
          <a:blip r:embed="rId4"/>
          <a:srcRect l="11001" t="23975" b="6848"/>
          <a:stretch/>
        </p:blipFill>
        <p:spPr>
          <a:xfrm>
            <a:off x="663148" y="1555062"/>
            <a:ext cx="3226524" cy="3088493"/>
          </a:xfrm>
          <a:prstGeom prst="rect">
            <a:avLst/>
          </a:prstGeom>
          <a:solidFill>
            <a:srgbClr val="FFFFFF">
              <a:shade val="85000"/>
            </a:srgbClr>
          </a:solidFill>
          <a:ln w="571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3FECD04-B2F6-C637-7DBF-74332D35960A}"/>
              </a:ext>
            </a:extLst>
          </p:cNvPr>
          <p:cNvPicPr>
            <a:picLocks noChangeAspect="1"/>
          </p:cNvPicPr>
          <p:nvPr/>
        </p:nvPicPr>
        <p:blipFill rotWithShape="1">
          <a:blip r:embed="rId5"/>
          <a:srcRect t="13241" b="11171"/>
          <a:stretch/>
        </p:blipFill>
        <p:spPr>
          <a:xfrm>
            <a:off x="8505563" y="1555061"/>
            <a:ext cx="3064475" cy="3088494"/>
          </a:xfrm>
          <a:prstGeom prst="rect">
            <a:avLst/>
          </a:prstGeom>
          <a:solidFill>
            <a:srgbClr val="FFFFFF">
              <a:shade val="85000"/>
            </a:srgbClr>
          </a:solidFill>
          <a:ln w="57150" cap="rnd">
            <a:solidFill>
              <a:schemeClr val="bg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71007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396313" y="1559003"/>
            <a:ext cx="7076694" cy="1427570"/>
          </a:xfrm>
          <a:prstGeom prst="rect">
            <a:avLst/>
          </a:prstGeom>
          <a:noFill/>
        </p:spPr>
        <p:txBody>
          <a:bodyPr wrap="square" rtlCol="0">
            <a:spAutoFit/>
          </a:bodyPr>
          <a:lstStyle/>
          <a:p>
            <a:pPr>
              <a:lnSpc>
                <a:spcPct val="150000"/>
              </a:lnSpc>
            </a:pPr>
            <a:r>
              <a:rPr lang="en-US" sz="6600" b="1" dirty="0">
                <a:solidFill>
                  <a:schemeClr val="bg2"/>
                </a:solidFill>
                <a:latin typeface="Arial" panose="020B0604020202020204" pitchFamily="34" charset="0"/>
                <a:cs typeface="Arial" panose="020B0604020202020204" pitchFamily="34" charset="0"/>
              </a:rPr>
              <a:t>Rights hunt</a:t>
            </a:r>
            <a:endParaRPr lang="en-GB" sz="6600" b="1" dirty="0">
              <a:solidFill>
                <a:schemeClr val="bg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2623BC5-EC54-842F-A0CA-BCCB15AF1F20}"/>
              </a:ext>
            </a:extLst>
          </p:cNvPr>
          <p:cNvPicPr>
            <a:picLocks noChangeAspect="1"/>
          </p:cNvPicPr>
          <p:nvPr/>
        </p:nvPicPr>
        <p:blipFill>
          <a:blip r:embed="rId3"/>
          <a:stretch>
            <a:fillRect/>
          </a:stretch>
        </p:blipFill>
        <p:spPr>
          <a:xfrm>
            <a:off x="6820928" y="1282133"/>
            <a:ext cx="2457091" cy="2623862"/>
          </a:xfrm>
          <a:prstGeom prst="rect">
            <a:avLst/>
          </a:prstGeom>
        </p:spPr>
      </p:pic>
    </p:spTree>
    <p:extLst>
      <p:ext uri="{BB962C8B-B14F-4D97-AF65-F5344CB8AC3E}">
        <p14:creationId xmlns:p14="http://schemas.microsoft.com/office/powerpoint/2010/main" val="783475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are the Features of a Good School Canteen | Versa Design">
            <a:extLst>
              <a:ext uri="{FF2B5EF4-FFF2-40B4-BE49-F238E27FC236}">
                <a16:creationId xmlns:a16="http://schemas.microsoft.com/office/drawing/2014/main" id="{31207917-677A-30E5-28E5-7A969BD34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454" y="586946"/>
            <a:ext cx="3150972" cy="2100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Secondary School Playground Markings | Hard Wearing &amp; Colourful Designs">
            <a:extLst>
              <a:ext uri="{FF2B5EF4-FFF2-40B4-BE49-F238E27FC236}">
                <a16:creationId xmlns:a16="http://schemas.microsoft.com/office/drawing/2014/main" id="{30672CB7-B052-78D6-4A29-6E8995380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68" y="3292133"/>
            <a:ext cx="3196281" cy="23972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What makes an inspiring school library? Top tips from Promote Your School |  BookTrust">
            <a:extLst>
              <a:ext uri="{FF2B5EF4-FFF2-40B4-BE49-F238E27FC236}">
                <a16:creationId xmlns:a16="http://schemas.microsoft.com/office/drawing/2014/main" id="{D1CE3664-C522-6E90-613C-77523281E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7167" y="722870"/>
            <a:ext cx="3734484" cy="2100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099186-E14D-C5B8-3299-4011EA839469}"/>
              </a:ext>
            </a:extLst>
          </p:cNvPr>
          <p:cNvPicPr>
            <a:picLocks noChangeAspect="1"/>
          </p:cNvPicPr>
          <p:nvPr/>
        </p:nvPicPr>
        <p:blipFill>
          <a:blip r:embed="rId6"/>
          <a:stretch>
            <a:fillRect/>
          </a:stretch>
        </p:blipFill>
        <p:spPr>
          <a:xfrm rot="551720">
            <a:off x="3942126" y="3570891"/>
            <a:ext cx="1995904" cy="2589621"/>
          </a:xfrm>
          <a:prstGeom prst="rect">
            <a:avLst/>
          </a:prstGeom>
        </p:spPr>
      </p:pic>
      <p:pic>
        <p:nvPicPr>
          <p:cNvPr id="6" name="Picture 5">
            <a:extLst>
              <a:ext uri="{FF2B5EF4-FFF2-40B4-BE49-F238E27FC236}">
                <a16:creationId xmlns:a16="http://schemas.microsoft.com/office/drawing/2014/main" id="{41F4D137-D7AE-3829-3E9C-0A461A7A3407}"/>
              </a:ext>
            </a:extLst>
          </p:cNvPr>
          <p:cNvPicPr>
            <a:picLocks noChangeAspect="1"/>
          </p:cNvPicPr>
          <p:nvPr/>
        </p:nvPicPr>
        <p:blipFill>
          <a:blip r:embed="rId7"/>
          <a:stretch>
            <a:fillRect/>
          </a:stretch>
        </p:blipFill>
        <p:spPr>
          <a:xfrm rot="20747608">
            <a:off x="525788" y="771606"/>
            <a:ext cx="1795946" cy="2335866"/>
          </a:xfrm>
          <a:prstGeom prst="rect">
            <a:avLst/>
          </a:prstGeom>
        </p:spPr>
      </p:pic>
      <p:pic>
        <p:nvPicPr>
          <p:cNvPr id="2056" name="Picture 8" descr="Classroom - Wikipedia">
            <a:extLst>
              <a:ext uri="{FF2B5EF4-FFF2-40B4-BE49-F238E27FC236}">
                <a16:creationId xmlns:a16="http://schemas.microsoft.com/office/drawing/2014/main" id="{629EFEC2-2D3B-DBED-0FC4-EE1F2880A9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4817" y="3196109"/>
            <a:ext cx="3196280" cy="2397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F8311F-3128-862D-A9B5-E14AB07E5AC2}"/>
              </a:ext>
            </a:extLst>
          </p:cNvPr>
          <p:cNvPicPr>
            <a:picLocks noChangeAspect="1"/>
          </p:cNvPicPr>
          <p:nvPr/>
        </p:nvPicPr>
        <p:blipFill>
          <a:blip r:embed="rId9"/>
          <a:stretch>
            <a:fillRect/>
          </a:stretch>
        </p:blipFill>
        <p:spPr>
          <a:xfrm rot="443885">
            <a:off x="9554409" y="3296676"/>
            <a:ext cx="1704579" cy="2204661"/>
          </a:xfrm>
          <a:prstGeom prst="rect">
            <a:avLst/>
          </a:prstGeom>
        </p:spPr>
      </p:pic>
      <p:pic>
        <p:nvPicPr>
          <p:cNvPr id="9" name="Picture 8">
            <a:extLst>
              <a:ext uri="{FF2B5EF4-FFF2-40B4-BE49-F238E27FC236}">
                <a16:creationId xmlns:a16="http://schemas.microsoft.com/office/drawing/2014/main" id="{DA033D9A-E0EC-7131-C6C5-8BA50E42664F}"/>
              </a:ext>
            </a:extLst>
          </p:cNvPr>
          <p:cNvPicPr>
            <a:picLocks noChangeAspect="1"/>
          </p:cNvPicPr>
          <p:nvPr/>
        </p:nvPicPr>
        <p:blipFill>
          <a:blip r:embed="rId10"/>
          <a:stretch>
            <a:fillRect/>
          </a:stretch>
        </p:blipFill>
        <p:spPr>
          <a:xfrm rot="707837">
            <a:off x="6302251" y="430381"/>
            <a:ext cx="1718052" cy="2241177"/>
          </a:xfrm>
          <a:prstGeom prst="rect">
            <a:avLst/>
          </a:prstGeom>
        </p:spPr>
      </p:pic>
    </p:spTree>
    <p:extLst>
      <p:ext uri="{BB962C8B-B14F-4D97-AF65-F5344CB8AC3E}">
        <p14:creationId xmlns:p14="http://schemas.microsoft.com/office/powerpoint/2010/main" val="1586483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075037" y="1660360"/>
            <a:ext cx="7076694" cy="1427570"/>
          </a:xfrm>
          <a:prstGeom prst="rect">
            <a:avLst/>
          </a:prstGeom>
          <a:noFill/>
        </p:spPr>
        <p:txBody>
          <a:bodyPr wrap="square" rtlCol="0">
            <a:spAutoFit/>
          </a:bodyPr>
          <a:lstStyle/>
          <a:p>
            <a:pPr>
              <a:lnSpc>
                <a:spcPct val="150000"/>
              </a:lnSpc>
            </a:pPr>
            <a:r>
              <a:rPr lang="en-US" sz="6600" b="1" dirty="0">
                <a:solidFill>
                  <a:schemeClr val="bg2"/>
                </a:solidFill>
                <a:latin typeface="Arial" panose="020B0604020202020204" pitchFamily="34" charset="0"/>
                <a:cs typeface="Arial" panose="020B0604020202020204" pitchFamily="34" charset="0"/>
              </a:rPr>
              <a:t>Freeze frame</a:t>
            </a:r>
            <a:endParaRPr lang="en-GB" sz="6600" b="1" dirty="0">
              <a:solidFill>
                <a:schemeClr val="bg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2B5DE1-5056-1C78-B407-8FADCB2C63B1}"/>
              </a:ext>
            </a:extLst>
          </p:cNvPr>
          <p:cNvPicPr>
            <a:picLocks noChangeAspect="1"/>
          </p:cNvPicPr>
          <p:nvPr/>
        </p:nvPicPr>
        <p:blipFill>
          <a:blip r:embed="rId3"/>
          <a:stretch>
            <a:fillRect/>
          </a:stretch>
        </p:blipFill>
        <p:spPr>
          <a:xfrm>
            <a:off x="7192024" y="1076066"/>
            <a:ext cx="3060127" cy="2950480"/>
          </a:xfrm>
          <a:prstGeom prst="rect">
            <a:avLst/>
          </a:prstGeom>
        </p:spPr>
      </p:pic>
    </p:spTree>
    <p:extLst>
      <p:ext uri="{BB962C8B-B14F-4D97-AF65-F5344CB8AC3E}">
        <p14:creationId xmlns:p14="http://schemas.microsoft.com/office/powerpoint/2010/main" val="2418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C6E062-8736-9A62-8D0E-694CCE198250}"/>
              </a:ext>
            </a:extLst>
          </p:cNvPr>
          <p:cNvPicPr>
            <a:picLocks noChangeAspect="1"/>
          </p:cNvPicPr>
          <p:nvPr/>
        </p:nvPicPr>
        <p:blipFill>
          <a:blip r:embed="rId3"/>
          <a:stretch>
            <a:fillRect/>
          </a:stretch>
        </p:blipFill>
        <p:spPr>
          <a:xfrm>
            <a:off x="402395" y="1281744"/>
            <a:ext cx="2627153" cy="3382460"/>
          </a:xfrm>
          <a:prstGeom prst="rect">
            <a:avLst/>
          </a:prstGeom>
        </p:spPr>
      </p:pic>
      <p:pic>
        <p:nvPicPr>
          <p:cNvPr id="7" name="Picture 6">
            <a:extLst>
              <a:ext uri="{FF2B5EF4-FFF2-40B4-BE49-F238E27FC236}">
                <a16:creationId xmlns:a16="http://schemas.microsoft.com/office/drawing/2014/main" id="{BFD12C73-2144-49B2-CF30-AAA9120AF8A1}"/>
              </a:ext>
            </a:extLst>
          </p:cNvPr>
          <p:cNvPicPr>
            <a:picLocks noChangeAspect="1"/>
          </p:cNvPicPr>
          <p:nvPr/>
        </p:nvPicPr>
        <p:blipFill>
          <a:blip r:embed="rId4"/>
          <a:stretch>
            <a:fillRect/>
          </a:stretch>
        </p:blipFill>
        <p:spPr>
          <a:xfrm>
            <a:off x="6177886" y="1281744"/>
            <a:ext cx="2627153" cy="3414470"/>
          </a:xfrm>
          <a:prstGeom prst="rect">
            <a:avLst/>
          </a:prstGeom>
        </p:spPr>
      </p:pic>
      <p:pic>
        <p:nvPicPr>
          <p:cNvPr id="8" name="Picture 7">
            <a:extLst>
              <a:ext uri="{FF2B5EF4-FFF2-40B4-BE49-F238E27FC236}">
                <a16:creationId xmlns:a16="http://schemas.microsoft.com/office/drawing/2014/main" id="{4CE051FE-2CC2-B4EA-1E71-175C3F9C35DD}"/>
              </a:ext>
            </a:extLst>
          </p:cNvPr>
          <p:cNvPicPr>
            <a:picLocks noChangeAspect="1"/>
          </p:cNvPicPr>
          <p:nvPr/>
        </p:nvPicPr>
        <p:blipFill>
          <a:blip r:embed="rId5"/>
          <a:stretch>
            <a:fillRect/>
          </a:stretch>
        </p:blipFill>
        <p:spPr>
          <a:xfrm>
            <a:off x="3299289" y="1281744"/>
            <a:ext cx="2608856" cy="3382460"/>
          </a:xfrm>
          <a:prstGeom prst="rect">
            <a:avLst/>
          </a:prstGeom>
        </p:spPr>
      </p:pic>
      <p:pic>
        <p:nvPicPr>
          <p:cNvPr id="9" name="Picture 8">
            <a:extLst>
              <a:ext uri="{FF2B5EF4-FFF2-40B4-BE49-F238E27FC236}">
                <a16:creationId xmlns:a16="http://schemas.microsoft.com/office/drawing/2014/main" id="{C2FB613E-F56B-DA5C-3EC0-66B2B2A44582}"/>
              </a:ext>
            </a:extLst>
          </p:cNvPr>
          <p:cNvPicPr>
            <a:picLocks noChangeAspect="1"/>
          </p:cNvPicPr>
          <p:nvPr/>
        </p:nvPicPr>
        <p:blipFill>
          <a:blip r:embed="rId6"/>
          <a:stretch>
            <a:fillRect/>
          </a:stretch>
        </p:blipFill>
        <p:spPr>
          <a:xfrm>
            <a:off x="9056483" y="1290031"/>
            <a:ext cx="2627153" cy="3397895"/>
          </a:xfrm>
          <a:prstGeom prst="rect">
            <a:avLst/>
          </a:prstGeom>
        </p:spPr>
      </p:pic>
    </p:spTree>
    <p:extLst>
      <p:ext uri="{BB962C8B-B14F-4D97-AF65-F5344CB8AC3E}">
        <p14:creationId xmlns:p14="http://schemas.microsoft.com/office/powerpoint/2010/main" val="331419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359243" y="1701597"/>
            <a:ext cx="7076694" cy="1427570"/>
          </a:xfrm>
          <a:prstGeom prst="rect">
            <a:avLst/>
          </a:prstGeom>
          <a:noFill/>
        </p:spPr>
        <p:txBody>
          <a:bodyPr wrap="square" rtlCol="0">
            <a:spAutoFit/>
          </a:bodyPr>
          <a:lstStyle/>
          <a:p>
            <a:pPr>
              <a:lnSpc>
                <a:spcPct val="150000"/>
              </a:lnSpc>
            </a:pPr>
            <a:r>
              <a:rPr lang="en-US" sz="6600" b="1" dirty="0">
                <a:latin typeface="Arial" panose="020B0604020202020204" pitchFamily="34" charset="0"/>
                <a:cs typeface="Arial" panose="020B0604020202020204" pitchFamily="34" charset="0"/>
              </a:rPr>
              <a:t>Rights Bingo</a:t>
            </a:r>
            <a:endParaRPr lang="en-GB" sz="66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A961FE1-7A38-C90D-ED76-1628AC90137A}"/>
              </a:ext>
            </a:extLst>
          </p:cNvPr>
          <p:cNvPicPr>
            <a:picLocks noChangeAspect="1"/>
          </p:cNvPicPr>
          <p:nvPr/>
        </p:nvPicPr>
        <p:blipFill>
          <a:blip r:embed="rId3"/>
          <a:stretch>
            <a:fillRect/>
          </a:stretch>
        </p:blipFill>
        <p:spPr>
          <a:xfrm>
            <a:off x="7186978" y="1248724"/>
            <a:ext cx="3139151" cy="3037888"/>
          </a:xfrm>
          <a:prstGeom prst="rect">
            <a:avLst/>
          </a:prstGeom>
        </p:spPr>
      </p:pic>
    </p:spTree>
    <p:extLst>
      <p:ext uri="{BB962C8B-B14F-4D97-AF65-F5344CB8AC3E}">
        <p14:creationId xmlns:p14="http://schemas.microsoft.com/office/powerpoint/2010/main" val="108467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Rocio's Story with Intro">
            <a:hlinkClick r:id="" action="ppaction://media"/>
            <a:extLst>
              <a:ext uri="{FF2B5EF4-FFF2-40B4-BE49-F238E27FC236}">
                <a16:creationId xmlns:a16="http://schemas.microsoft.com/office/drawing/2014/main" id="{445503F8-E8A8-FB10-4D89-79679647765D}"/>
              </a:ext>
            </a:extLst>
          </p:cNvPr>
          <p:cNvPicPr>
            <a:picLocks noRot="1" noChangeAspect="1"/>
          </p:cNvPicPr>
          <p:nvPr>
            <a:videoFile r:link="rId1"/>
          </p:nvPr>
        </p:nvPicPr>
        <p:blipFill>
          <a:blip r:embed="rId4"/>
          <a:stretch>
            <a:fillRect/>
          </a:stretch>
        </p:blipFill>
        <p:spPr>
          <a:xfrm>
            <a:off x="2221916" y="926757"/>
            <a:ext cx="7748167" cy="4374292"/>
          </a:xfrm>
          <a:prstGeom prst="rect">
            <a:avLst/>
          </a:prstGeom>
        </p:spPr>
      </p:pic>
    </p:spTree>
    <p:extLst>
      <p:ext uri="{BB962C8B-B14F-4D97-AF65-F5344CB8AC3E}">
        <p14:creationId xmlns:p14="http://schemas.microsoft.com/office/powerpoint/2010/main" val="145094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C98FC78-2FCF-F359-62B1-1D2A4B57902C}"/>
              </a:ext>
            </a:extLst>
          </p:cNvPr>
          <p:cNvGraphicFramePr>
            <a:graphicFrameLocks noGrp="1"/>
          </p:cNvGraphicFramePr>
          <p:nvPr>
            <p:extLst>
              <p:ext uri="{D42A27DB-BD31-4B8C-83A1-F6EECF244321}">
                <p14:modId xmlns:p14="http://schemas.microsoft.com/office/powerpoint/2010/main" val="948705779"/>
              </p:ext>
            </p:extLst>
          </p:nvPr>
        </p:nvGraphicFramePr>
        <p:xfrm>
          <a:off x="2032001" y="719666"/>
          <a:ext cx="8125254" cy="4803804"/>
        </p:xfrm>
        <a:graphic>
          <a:graphicData uri="http://schemas.openxmlformats.org/drawingml/2006/table">
            <a:tbl>
              <a:tblPr firstRow="1" bandRow="1">
                <a:tableStyleId>{5940675A-B579-460E-94D1-54222C63F5DA}</a:tableStyleId>
              </a:tblPr>
              <a:tblGrid>
                <a:gridCol w="2708418">
                  <a:extLst>
                    <a:ext uri="{9D8B030D-6E8A-4147-A177-3AD203B41FA5}">
                      <a16:colId xmlns:a16="http://schemas.microsoft.com/office/drawing/2014/main" val="2863788263"/>
                    </a:ext>
                  </a:extLst>
                </a:gridCol>
                <a:gridCol w="2708418">
                  <a:extLst>
                    <a:ext uri="{9D8B030D-6E8A-4147-A177-3AD203B41FA5}">
                      <a16:colId xmlns:a16="http://schemas.microsoft.com/office/drawing/2014/main" val="2635460162"/>
                    </a:ext>
                  </a:extLst>
                </a:gridCol>
                <a:gridCol w="2708418">
                  <a:extLst>
                    <a:ext uri="{9D8B030D-6E8A-4147-A177-3AD203B41FA5}">
                      <a16:colId xmlns:a16="http://schemas.microsoft.com/office/drawing/2014/main" val="3895276078"/>
                    </a:ext>
                  </a:extLst>
                </a:gridCol>
              </a:tblGrid>
              <a:tr h="1601268">
                <a:tc>
                  <a:txBody>
                    <a:bodyPr/>
                    <a:lstStyle/>
                    <a:p>
                      <a:pPr algn="ctr"/>
                      <a:r>
                        <a:rPr lang="en-GB" sz="2000" dirty="0"/>
                        <a:t>Article 31 - play</a:t>
                      </a:r>
                    </a:p>
                  </a:txBody>
                  <a:tcPr anchor="ctr"/>
                </a:tc>
                <a:tc>
                  <a:txBody>
                    <a:bodyPr/>
                    <a:lstStyle/>
                    <a:p>
                      <a:pPr algn="ctr"/>
                      <a:r>
                        <a:rPr lang="en-GB" sz="2000" dirty="0"/>
                        <a:t>Article 3 – adults must do what's best for me</a:t>
                      </a:r>
                    </a:p>
                  </a:txBody>
                  <a:tcPr anchor="ctr"/>
                </a:tc>
                <a:tc>
                  <a:txBody>
                    <a:bodyPr/>
                    <a:lstStyle/>
                    <a:p>
                      <a:pPr algn="ctr"/>
                      <a:r>
                        <a:rPr lang="en-GB" sz="2000" dirty="0"/>
                        <a:t>Article 14 - religion</a:t>
                      </a:r>
                    </a:p>
                  </a:txBody>
                  <a:tcPr anchor="ctr"/>
                </a:tc>
                <a:extLst>
                  <a:ext uri="{0D108BD9-81ED-4DB2-BD59-A6C34878D82A}">
                    <a16:rowId xmlns:a16="http://schemas.microsoft.com/office/drawing/2014/main" val="3646671403"/>
                  </a:ext>
                </a:extLst>
              </a:tr>
              <a:tr h="1601268">
                <a:tc>
                  <a:txBody>
                    <a:bodyPr/>
                    <a:lstStyle/>
                    <a:p>
                      <a:pPr algn="ctr"/>
                      <a:endParaRPr lang="en-GB" sz="2000" dirty="0"/>
                    </a:p>
                  </a:txBody>
                  <a:tcPr anchor="ctr"/>
                </a:tc>
                <a:tc>
                  <a:txBody>
                    <a:bodyPr/>
                    <a:lstStyle/>
                    <a:p>
                      <a:pPr algn="ctr"/>
                      <a:endParaRPr lang="en-GB" sz="2000"/>
                    </a:p>
                  </a:txBody>
                  <a:tcPr anchor="ctr"/>
                </a:tc>
                <a:tc>
                  <a:txBody>
                    <a:bodyPr/>
                    <a:lstStyle/>
                    <a:p>
                      <a:pPr algn="ctr"/>
                      <a:endParaRPr lang="en-GB" sz="2000" dirty="0"/>
                    </a:p>
                  </a:txBody>
                  <a:tcPr anchor="ctr"/>
                </a:tc>
                <a:extLst>
                  <a:ext uri="{0D108BD9-81ED-4DB2-BD59-A6C34878D82A}">
                    <a16:rowId xmlns:a16="http://schemas.microsoft.com/office/drawing/2014/main" val="2559834379"/>
                  </a:ext>
                </a:extLst>
              </a:tr>
              <a:tr h="1601268">
                <a:tc>
                  <a:txBody>
                    <a:bodyPr/>
                    <a:lstStyle/>
                    <a:p>
                      <a:pPr algn="ctr"/>
                      <a:endParaRPr lang="en-GB" sz="2000"/>
                    </a:p>
                  </a:txBody>
                  <a:tcPr anchor="ctr"/>
                </a:tc>
                <a:tc>
                  <a:txBody>
                    <a:bodyPr/>
                    <a:lstStyle/>
                    <a:p>
                      <a:pPr algn="ctr"/>
                      <a:endParaRPr lang="en-GB" sz="2000"/>
                    </a:p>
                  </a:txBody>
                  <a:tcPr anchor="ctr"/>
                </a:tc>
                <a:tc>
                  <a:txBody>
                    <a:bodyPr/>
                    <a:lstStyle/>
                    <a:p>
                      <a:pPr algn="ctr"/>
                      <a:endParaRPr lang="en-GB" sz="2000" dirty="0"/>
                    </a:p>
                  </a:txBody>
                  <a:tcPr anchor="ctr"/>
                </a:tc>
                <a:extLst>
                  <a:ext uri="{0D108BD9-81ED-4DB2-BD59-A6C34878D82A}">
                    <a16:rowId xmlns:a16="http://schemas.microsoft.com/office/drawing/2014/main" val="1533113548"/>
                  </a:ext>
                </a:extLst>
              </a:tr>
            </a:tbl>
          </a:graphicData>
        </a:graphic>
      </p:graphicFrame>
      <p:pic>
        <p:nvPicPr>
          <p:cNvPr id="7" name="Picture 6">
            <a:extLst>
              <a:ext uri="{FF2B5EF4-FFF2-40B4-BE49-F238E27FC236}">
                <a16:creationId xmlns:a16="http://schemas.microsoft.com/office/drawing/2014/main" id="{1CDC6C9F-A7E4-53D7-3060-C9C218DB4BAB}"/>
              </a:ext>
            </a:extLst>
          </p:cNvPr>
          <p:cNvPicPr>
            <a:picLocks noChangeAspect="1"/>
          </p:cNvPicPr>
          <p:nvPr/>
        </p:nvPicPr>
        <p:blipFill>
          <a:blip r:embed="rId3"/>
          <a:stretch>
            <a:fillRect/>
          </a:stretch>
        </p:blipFill>
        <p:spPr>
          <a:xfrm>
            <a:off x="2615648" y="3974139"/>
            <a:ext cx="1362700" cy="1296118"/>
          </a:xfrm>
          <a:prstGeom prst="rect">
            <a:avLst/>
          </a:prstGeom>
        </p:spPr>
      </p:pic>
      <p:pic>
        <p:nvPicPr>
          <p:cNvPr id="9" name="Picture 8">
            <a:extLst>
              <a:ext uri="{FF2B5EF4-FFF2-40B4-BE49-F238E27FC236}">
                <a16:creationId xmlns:a16="http://schemas.microsoft.com/office/drawing/2014/main" id="{0D8269F0-F833-38D3-C32B-BDB1AAD290EC}"/>
              </a:ext>
            </a:extLst>
          </p:cNvPr>
          <p:cNvPicPr>
            <a:picLocks noChangeAspect="1"/>
          </p:cNvPicPr>
          <p:nvPr/>
        </p:nvPicPr>
        <p:blipFill>
          <a:blip r:embed="rId4"/>
          <a:stretch>
            <a:fillRect/>
          </a:stretch>
        </p:blipFill>
        <p:spPr>
          <a:xfrm>
            <a:off x="5321131" y="4110111"/>
            <a:ext cx="1546994" cy="1257409"/>
          </a:xfrm>
          <a:prstGeom prst="rect">
            <a:avLst/>
          </a:prstGeom>
        </p:spPr>
      </p:pic>
      <p:pic>
        <p:nvPicPr>
          <p:cNvPr id="11" name="Picture 10">
            <a:extLst>
              <a:ext uri="{FF2B5EF4-FFF2-40B4-BE49-F238E27FC236}">
                <a16:creationId xmlns:a16="http://schemas.microsoft.com/office/drawing/2014/main" id="{35928B97-A95C-2997-856F-ABDD3AAD83E4}"/>
              </a:ext>
            </a:extLst>
          </p:cNvPr>
          <p:cNvPicPr>
            <a:picLocks noChangeAspect="1"/>
          </p:cNvPicPr>
          <p:nvPr/>
        </p:nvPicPr>
        <p:blipFill>
          <a:blip r:embed="rId5"/>
          <a:stretch>
            <a:fillRect/>
          </a:stretch>
        </p:blipFill>
        <p:spPr>
          <a:xfrm>
            <a:off x="8044599" y="4110111"/>
            <a:ext cx="1531753" cy="1234547"/>
          </a:xfrm>
          <a:prstGeom prst="rect">
            <a:avLst/>
          </a:prstGeom>
        </p:spPr>
      </p:pic>
    </p:spTree>
    <p:extLst>
      <p:ext uri="{BB962C8B-B14F-4D97-AF65-F5344CB8AC3E}">
        <p14:creationId xmlns:p14="http://schemas.microsoft.com/office/powerpoint/2010/main" val="1954631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6D22A1-BFD2-38C7-7BE8-D2492D5AE68A}"/>
              </a:ext>
            </a:extLst>
          </p:cNvPr>
          <p:cNvPicPr>
            <a:picLocks noChangeAspect="1"/>
          </p:cNvPicPr>
          <p:nvPr/>
        </p:nvPicPr>
        <p:blipFill>
          <a:blip r:embed="rId3"/>
          <a:stretch>
            <a:fillRect/>
          </a:stretch>
        </p:blipFill>
        <p:spPr>
          <a:xfrm rot="21294518">
            <a:off x="234388" y="1623326"/>
            <a:ext cx="9489989" cy="4561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F4CA6BB3-783A-40A4-9F93-DB07FBDFF5A4}"/>
              </a:ext>
            </a:extLst>
          </p:cNvPr>
          <p:cNvPicPr>
            <a:picLocks noChangeAspect="1"/>
          </p:cNvPicPr>
          <p:nvPr/>
        </p:nvPicPr>
        <p:blipFill>
          <a:blip r:embed="rId4"/>
          <a:stretch>
            <a:fillRect/>
          </a:stretch>
        </p:blipFill>
        <p:spPr>
          <a:xfrm rot="153830">
            <a:off x="7349591" y="359879"/>
            <a:ext cx="4557155" cy="62260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1EED1594-E757-8250-A99C-67CAFAAA28A6}"/>
              </a:ext>
            </a:extLst>
          </p:cNvPr>
          <p:cNvSpPr txBox="1"/>
          <p:nvPr/>
        </p:nvSpPr>
        <p:spPr>
          <a:xfrm>
            <a:off x="766118" y="446418"/>
            <a:ext cx="7076694" cy="1063433"/>
          </a:xfrm>
          <a:prstGeom prst="rect">
            <a:avLst/>
          </a:prstGeom>
          <a:noFill/>
        </p:spPr>
        <p:txBody>
          <a:bodyPr wrap="square" rtlCol="0">
            <a:spAutoFit/>
          </a:bodyPr>
          <a:lstStyle/>
          <a:p>
            <a:pPr>
              <a:lnSpc>
                <a:spcPct val="150000"/>
              </a:lnSpc>
            </a:pPr>
            <a:r>
              <a:rPr lang="en-US" sz="4800" b="1" dirty="0">
                <a:solidFill>
                  <a:schemeClr val="bg1"/>
                </a:solidFill>
                <a:latin typeface="Arial" panose="020B0604020202020204" pitchFamily="34" charset="0"/>
                <a:cs typeface="Arial" panose="020B0604020202020204" pitchFamily="34" charset="0"/>
              </a:rPr>
              <a:t>Our song</a:t>
            </a:r>
            <a:endParaRPr lang="en-GB"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32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3C5D-658B-BF92-060F-7E96914ED883}"/>
              </a:ext>
            </a:extLst>
          </p:cNvPr>
          <p:cNvSpPr>
            <a:spLocks noGrp="1"/>
          </p:cNvSpPr>
          <p:nvPr>
            <p:ph type="ctrTitle"/>
          </p:nvPr>
        </p:nvSpPr>
        <p:spPr>
          <a:xfrm>
            <a:off x="2844616" y="1148205"/>
            <a:ext cx="6502768" cy="830997"/>
          </a:xfrm>
        </p:spPr>
        <p:txBody>
          <a:bodyPr/>
          <a:lstStyle/>
          <a:p>
            <a:r>
              <a:rPr lang="en-GB" b="1" dirty="0">
                <a:solidFill>
                  <a:schemeClr val="bg2"/>
                </a:solidFill>
                <a:latin typeface="Arial" panose="020B0604020202020204" pitchFamily="34" charset="0"/>
                <a:cs typeface="Arial" panose="020B0604020202020204" pitchFamily="34" charset="0"/>
              </a:rPr>
              <a:t>Feeling worried?</a:t>
            </a:r>
          </a:p>
        </p:txBody>
      </p:sp>
      <p:pic>
        <p:nvPicPr>
          <p:cNvPr id="4" name="Picture 3">
            <a:extLst>
              <a:ext uri="{FF2B5EF4-FFF2-40B4-BE49-F238E27FC236}">
                <a16:creationId xmlns:a16="http://schemas.microsoft.com/office/drawing/2014/main" id="{D3C6A41A-E5E3-2D6D-6C0B-2B482FA36CEA}"/>
              </a:ext>
            </a:extLst>
          </p:cNvPr>
          <p:cNvPicPr>
            <a:picLocks noChangeAspect="1"/>
          </p:cNvPicPr>
          <p:nvPr/>
        </p:nvPicPr>
        <p:blipFill>
          <a:blip r:embed="rId3"/>
          <a:stretch>
            <a:fillRect/>
          </a:stretch>
        </p:blipFill>
        <p:spPr>
          <a:xfrm>
            <a:off x="5142816" y="2320211"/>
            <a:ext cx="1906368" cy="2034886"/>
          </a:xfrm>
          <a:prstGeom prst="rect">
            <a:avLst/>
          </a:prstGeom>
        </p:spPr>
      </p:pic>
    </p:spTree>
    <p:extLst>
      <p:ext uri="{BB962C8B-B14F-4D97-AF65-F5344CB8AC3E}">
        <p14:creationId xmlns:p14="http://schemas.microsoft.com/office/powerpoint/2010/main" val="715416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C3FC45-47B6-2E8B-418C-389C1327AC21}"/>
              </a:ext>
            </a:extLst>
          </p:cNvPr>
          <p:cNvPicPr>
            <a:picLocks noChangeAspect="1"/>
          </p:cNvPicPr>
          <p:nvPr/>
        </p:nvPicPr>
        <p:blipFill>
          <a:blip r:embed="rId3"/>
          <a:stretch>
            <a:fillRect/>
          </a:stretch>
        </p:blipFill>
        <p:spPr>
          <a:xfrm>
            <a:off x="3494902" y="807271"/>
            <a:ext cx="5202195" cy="4450435"/>
          </a:xfrm>
          <a:prstGeom prst="rect">
            <a:avLst/>
          </a:prstGeom>
        </p:spPr>
      </p:pic>
      <p:sp>
        <p:nvSpPr>
          <p:cNvPr id="6" name="TextBox 5">
            <a:extLst>
              <a:ext uri="{FF2B5EF4-FFF2-40B4-BE49-F238E27FC236}">
                <a16:creationId xmlns:a16="http://schemas.microsoft.com/office/drawing/2014/main" id="{362A8D4A-1F3C-B211-BB81-A2B7CF9E3BC2}"/>
              </a:ext>
            </a:extLst>
          </p:cNvPr>
          <p:cNvSpPr txBox="1"/>
          <p:nvPr/>
        </p:nvSpPr>
        <p:spPr>
          <a:xfrm>
            <a:off x="421159" y="2191392"/>
            <a:ext cx="3261154" cy="1682192"/>
          </a:xfrm>
          <a:prstGeom prst="rect">
            <a:avLst/>
          </a:prstGeom>
          <a:noFill/>
        </p:spPr>
        <p:txBody>
          <a:bodyPr wrap="square">
            <a:spAutoFit/>
          </a:bodyPr>
          <a:lstStyle/>
          <a:p>
            <a:pPr>
              <a:lnSpc>
                <a:spcPct val="200000"/>
              </a:lnSpc>
            </a:pPr>
            <a:r>
              <a:rPr lang="en-US" sz="2800" dirty="0">
                <a:latin typeface="Arial" panose="020B0604020202020204" pitchFamily="34" charset="0"/>
                <a:cs typeface="Arial" panose="020B0604020202020204" pitchFamily="34" charset="0"/>
              </a:rPr>
              <a:t>Speak to an adult you trust in school </a:t>
            </a:r>
          </a:p>
        </p:txBody>
      </p:sp>
      <p:sp>
        <p:nvSpPr>
          <p:cNvPr id="8" name="TextBox 7">
            <a:extLst>
              <a:ext uri="{FF2B5EF4-FFF2-40B4-BE49-F238E27FC236}">
                <a16:creationId xmlns:a16="http://schemas.microsoft.com/office/drawing/2014/main" id="{1B87D5BB-4D61-741A-033C-9BD2397F48A1}"/>
              </a:ext>
            </a:extLst>
          </p:cNvPr>
          <p:cNvSpPr txBox="1"/>
          <p:nvPr/>
        </p:nvSpPr>
        <p:spPr>
          <a:xfrm>
            <a:off x="8509689" y="2207124"/>
            <a:ext cx="3261151" cy="1682192"/>
          </a:xfrm>
          <a:prstGeom prst="rect">
            <a:avLst/>
          </a:prstGeom>
          <a:noFill/>
        </p:spPr>
        <p:txBody>
          <a:bodyPr wrap="square">
            <a:spAutoFit/>
          </a:bodyPr>
          <a:lstStyle/>
          <a:p>
            <a:pPr>
              <a:lnSpc>
                <a:spcPct val="200000"/>
              </a:lnSpc>
            </a:pPr>
            <a:r>
              <a:rPr lang="en-US" sz="2800" dirty="0">
                <a:latin typeface="Arial" panose="020B0604020202020204" pitchFamily="34" charset="0"/>
                <a:cs typeface="Arial" panose="020B0604020202020204" pitchFamily="34" charset="0"/>
              </a:rPr>
              <a:t>Speak to an adult you trust at home </a:t>
            </a:r>
          </a:p>
        </p:txBody>
      </p:sp>
    </p:spTree>
    <p:extLst>
      <p:ext uri="{BB962C8B-B14F-4D97-AF65-F5344CB8AC3E}">
        <p14:creationId xmlns:p14="http://schemas.microsoft.com/office/powerpoint/2010/main" val="2468173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8476" y="3929450"/>
            <a:ext cx="11044880" cy="1455014"/>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Phone Childline – 0800 11 11</a:t>
            </a:r>
          </a:p>
          <a:p>
            <a:pPr>
              <a:lnSpc>
                <a:spcPct val="200000"/>
              </a:lnSpc>
            </a:pPr>
            <a:r>
              <a:rPr lang="en-US" sz="2400" dirty="0">
                <a:latin typeface="Arial" panose="020B0604020202020204" pitchFamily="34" charset="0"/>
                <a:cs typeface="Arial" panose="020B0604020202020204" pitchFamily="34" charset="0"/>
              </a:rPr>
              <a:t>Contact the Children’s Commissioner for </a:t>
            </a:r>
            <a:r>
              <a:rPr lang="en-US" sz="2400" dirty="0" err="1">
                <a:latin typeface="Arial" panose="020B0604020202020204" pitchFamily="34" charset="0"/>
                <a:cs typeface="Arial" panose="020B0604020202020204" pitchFamily="34" charset="0"/>
              </a:rPr>
              <a:t>Wales’</a:t>
            </a:r>
            <a:r>
              <a:rPr lang="en-US" sz="2400" dirty="0">
                <a:latin typeface="Arial" panose="020B0604020202020204" pitchFamily="34" charset="0"/>
                <a:cs typeface="Arial" panose="020B0604020202020204" pitchFamily="34" charset="0"/>
              </a:rPr>
              <a:t> Office - 0808 801 1000</a:t>
            </a:r>
            <a:endParaRPr lang="en-GB"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5209F39-0A44-AA36-0686-09DF6F6482AD}"/>
              </a:ext>
            </a:extLst>
          </p:cNvPr>
          <p:cNvPicPr>
            <a:picLocks noChangeAspect="1"/>
          </p:cNvPicPr>
          <p:nvPr/>
        </p:nvPicPr>
        <p:blipFill>
          <a:blip r:embed="rId3"/>
          <a:stretch>
            <a:fillRect/>
          </a:stretch>
        </p:blipFill>
        <p:spPr>
          <a:xfrm>
            <a:off x="5254426" y="669184"/>
            <a:ext cx="1683147" cy="3080668"/>
          </a:xfrm>
          <a:prstGeom prst="rect">
            <a:avLst/>
          </a:prstGeom>
        </p:spPr>
      </p:pic>
    </p:spTree>
    <p:extLst>
      <p:ext uri="{BB962C8B-B14F-4D97-AF65-F5344CB8AC3E}">
        <p14:creationId xmlns:p14="http://schemas.microsoft.com/office/powerpoint/2010/main" val="46044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3454AC-BCF5-162C-B72E-CE141A0A9DBB}"/>
              </a:ext>
            </a:extLst>
          </p:cNvPr>
          <p:cNvSpPr txBox="1"/>
          <p:nvPr/>
        </p:nvSpPr>
        <p:spPr>
          <a:xfrm>
            <a:off x="1301288" y="596801"/>
            <a:ext cx="8881172" cy="1306255"/>
          </a:xfrm>
          <a:prstGeom prst="rect">
            <a:avLst/>
          </a:prstGeom>
          <a:noFill/>
        </p:spPr>
        <p:txBody>
          <a:bodyPr wrap="square" rtlCol="0">
            <a:spAutoFit/>
          </a:bodyPr>
          <a:lstStyle/>
          <a:p>
            <a:pPr algn="ctr">
              <a:lnSpc>
                <a:spcPct val="150000"/>
              </a:lnSpc>
            </a:pPr>
            <a:r>
              <a:rPr lang="en-US" sz="6000" b="1" dirty="0">
                <a:solidFill>
                  <a:schemeClr val="bg2"/>
                </a:solidFill>
                <a:latin typeface="Arial" panose="020B0604020202020204" pitchFamily="34" charset="0"/>
                <a:cs typeface="Arial" panose="020B0604020202020204" pitchFamily="34" charset="0"/>
              </a:rPr>
              <a:t>Want or Need?</a:t>
            </a:r>
            <a:endParaRPr lang="en-GB" sz="6000" b="1" dirty="0">
              <a:solidFill>
                <a:schemeClr val="bg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5530191-E3C9-6E0A-523E-189FDADDBCCC}"/>
              </a:ext>
            </a:extLst>
          </p:cNvPr>
          <p:cNvPicPr>
            <a:picLocks noChangeAspect="1"/>
          </p:cNvPicPr>
          <p:nvPr/>
        </p:nvPicPr>
        <p:blipFill>
          <a:blip r:embed="rId3"/>
          <a:stretch>
            <a:fillRect/>
          </a:stretch>
        </p:blipFill>
        <p:spPr>
          <a:xfrm>
            <a:off x="4798743" y="2318397"/>
            <a:ext cx="1886262" cy="2221206"/>
          </a:xfrm>
          <a:prstGeom prst="rect">
            <a:avLst/>
          </a:prstGeom>
        </p:spPr>
      </p:pic>
    </p:spTree>
    <p:extLst>
      <p:ext uri="{BB962C8B-B14F-4D97-AF65-F5344CB8AC3E}">
        <p14:creationId xmlns:p14="http://schemas.microsoft.com/office/powerpoint/2010/main" val="3775256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1FC4A4-DEB2-CB2F-C5A8-4F071E25E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773" y="1121489"/>
            <a:ext cx="4034750" cy="4034750"/>
          </a:xfrm>
          <a:prstGeom prst="rect">
            <a:avLst/>
          </a:prstGeom>
        </p:spPr>
      </p:pic>
      <p:pic>
        <p:nvPicPr>
          <p:cNvPr id="7" name="Picture 6">
            <a:extLst>
              <a:ext uri="{FF2B5EF4-FFF2-40B4-BE49-F238E27FC236}">
                <a16:creationId xmlns:a16="http://schemas.microsoft.com/office/drawing/2014/main" id="{A4537A7A-8F48-A23A-67A0-74CD14662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098" y="1703790"/>
            <a:ext cx="2638934" cy="2831041"/>
          </a:xfrm>
          <a:prstGeom prst="rect">
            <a:avLst/>
          </a:prstGeom>
        </p:spPr>
      </p:pic>
    </p:spTree>
    <p:extLst>
      <p:ext uri="{BB962C8B-B14F-4D97-AF65-F5344CB8AC3E}">
        <p14:creationId xmlns:p14="http://schemas.microsoft.com/office/powerpoint/2010/main" val="36977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A90A2-5DE6-670A-6222-1BBD136CF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35" y="1025947"/>
            <a:ext cx="4070530" cy="4044099"/>
          </a:xfrm>
          <a:prstGeom prst="rect">
            <a:avLst/>
          </a:prstGeom>
        </p:spPr>
      </p:pic>
      <p:pic>
        <p:nvPicPr>
          <p:cNvPr id="4" name="Picture 3">
            <a:extLst>
              <a:ext uri="{FF2B5EF4-FFF2-40B4-BE49-F238E27FC236}">
                <a16:creationId xmlns:a16="http://schemas.microsoft.com/office/drawing/2014/main" id="{230C420A-4782-5E38-31A3-CF2ADF6D6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261" y="1584504"/>
            <a:ext cx="2961957" cy="2938070"/>
          </a:xfrm>
          <a:prstGeom prst="rect">
            <a:avLst/>
          </a:prstGeom>
        </p:spPr>
      </p:pic>
    </p:spTree>
    <p:extLst>
      <p:ext uri="{BB962C8B-B14F-4D97-AF65-F5344CB8AC3E}">
        <p14:creationId xmlns:p14="http://schemas.microsoft.com/office/powerpoint/2010/main" val="21384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641A6-E2BD-5458-996F-6B2B32EF9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553" y="1367315"/>
            <a:ext cx="3480572" cy="3617963"/>
          </a:xfrm>
          <a:prstGeom prst="rect">
            <a:avLst/>
          </a:prstGeom>
        </p:spPr>
      </p:pic>
      <p:pic>
        <p:nvPicPr>
          <p:cNvPr id="5" name="Picture 4">
            <a:extLst>
              <a:ext uri="{FF2B5EF4-FFF2-40B4-BE49-F238E27FC236}">
                <a16:creationId xmlns:a16="http://schemas.microsoft.com/office/drawing/2014/main" id="{7FFF3289-5EC4-270A-C28A-47477BBAA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098" y="1703790"/>
            <a:ext cx="2638934" cy="2831041"/>
          </a:xfrm>
          <a:prstGeom prst="rect">
            <a:avLst/>
          </a:prstGeom>
        </p:spPr>
      </p:pic>
    </p:spTree>
    <p:extLst>
      <p:ext uri="{BB962C8B-B14F-4D97-AF65-F5344CB8AC3E}">
        <p14:creationId xmlns:p14="http://schemas.microsoft.com/office/powerpoint/2010/main" val="13113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346DF-99C2-25E1-18D1-C085432C9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098" y="1703790"/>
            <a:ext cx="2638934" cy="2831041"/>
          </a:xfrm>
          <a:prstGeom prst="rect">
            <a:avLst/>
          </a:prstGeom>
        </p:spPr>
      </p:pic>
      <p:pic>
        <p:nvPicPr>
          <p:cNvPr id="7" name="Picture 6">
            <a:extLst>
              <a:ext uri="{FF2B5EF4-FFF2-40B4-BE49-F238E27FC236}">
                <a16:creationId xmlns:a16="http://schemas.microsoft.com/office/drawing/2014/main" id="{C038CED8-2EB7-441C-8F04-8F5640224D6D}"/>
              </a:ext>
            </a:extLst>
          </p:cNvPr>
          <p:cNvPicPr>
            <a:picLocks noChangeAspect="1"/>
          </p:cNvPicPr>
          <p:nvPr/>
        </p:nvPicPr>
        <p:blipFill>
          <a:blip r:embed="rId4"/>
          <a:stretch>
            <a:fillRect/>
          </a:stretch>
        </p:blipFill>
        <p:spPr>
          <a:xfrm>
            <a:off x="1132349" y="1164618"/>
            <a:ext cx="4501977" cy="3827413"/>
          </a:xfrm>
          <a:prstGeom prst="rect">
            <a:avLst/>
          </a:prstGeom>
        </p:spPr>
      </p:pic>
    </p:spTree>
    <p:extLst>
      <p:ext uri="{BB962C8B-B14F-4D97-AF65-F5344CB8AC3E}">
        <p14:creationId xmlns:p14="http://schemas.microsoft.com/office/powerpoint/2010/main" val="409204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0E17DEE6830F4EAB69CF016E6544E2" ma:contentTypeVersion="29" ma:contentTypeDescription="Create a new document." ma:contentTypeScope="" ma:versionID="19e92a5b8f3d86cad65a1f99535a0320">
  <xsd:schema xmlns:xsd="http://www.w3.org/2001/XMLSchema" xmlns:xs="http://www.w3.org/2001/XMLSchema" xmlns:p="http://schemas.microsoft.com/office/2006/metadata/properties" xmlns:ns2="a92cb3d6-694b-4915-be01-0dd97e9dbd9e" targetNamespace="http://schemas.microsoft.com/office/2006/metadata/properties" ma:root="true" ma:fieldsID="7bd562388f5e4253136a80e461a71137" ns2:_="">
    <xsd:import namespace="a92cb3d6-694b-4915-be01-0dd97e9dbd9e"/>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cb3d6-694b-4915-be01-0dd97e9dbd9e"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th_Settings xmlns="a92cb3d6-694b-4915-be01-0dd97e9dbd9e" xsi:nil="true"/>
    <Has_Leaders_Only_SectionGroup xmlns="a92cb3d6-694b-4915-be01-0dd97e9dbd9e" xsi:nil="true"/>
    <Owner xmlns="a92cb3d6-694b-4915-be01-0dd97e9dbd9e">
      <UserInfo>
        <DisplayName/>
        <AccountId xsi:nil="true"/>
        <AccountType/>
      </UserInfo>
    </Owner>
    <Distribution_Groups xmlns="a92cb3d6-694b-4915-be01-0dd97e9dbd9e" xsi:nil="true"/>
    <AppVersion xmlns="a92cb3d6-694b-4915-be01-0dd97e9dbd9e" xsi:nil="true"/>
    <IsNotebookLocked xmlns="a92cb3d6-694b-4915-be01-0dd97e9dbd9e" xsi:nil="true"/>
    <Is_Collaboration_Space_Locked xmlns="a92cb3d6-694b-4915-be01-0dd97e9dbd9e" xsi:nil="true"/>
    <Teams_Channel_Section_Location xmlns="a92cb3d6-694b-4915-be01-0dd97e9dbd9e" xsi:nil="true"/>
    <Templates xmlns="a92cb3d6-694b-4915-be01-0dd97e9dbd9e" xsi:nil="true"/>
    <NotebookType xmlns="a92cb3d6-694b-4915-be01-0dd97e9dbd9e" xsi:nil="true"/>
    <LMS_Mappings xmlns="a92cb3d6-694b-4915-be01-0dd97e9dbd9e" xsi:nil="true"/>
    <Invited_Leaders xmlns="a92cb3d6-694b-4915-be01-0dd97e9dbd9e" xsi:nil="true"/>
    <Self_Registration_Enabled xmlns="a92cb3d6-694b-4915-be01-0dd97e9dbd9e" xsi:nil="true"/>
    <FolderType xmlns="a92cb3d6-694b-4915-be01-0dd97e9dbd9e" xsi:nil="true"/>
    <Leaders xmlns="a92cb3d6-694b-4915-be01-0dd97e9dbd9e">
      <UserInfo>
        <DisplayName/>
        <AccountId xsi:nil="true"/>
        <AccountType/>
      </UserInfo>
    </Leaders>
    <TeamsChannelId xmlns="a92cb3d6-694b-4915-be01-0dd97e9dbd9e" xsi:nil="true"/>
    <DefaultSectionNames xmlns="a92cb3d6-694b-4915-be01-0dd97e9dbd9e" xsi:nil="true"/>
    <CultureName xmlns="a92cb3d6-694b-4915-be01-0dd97e9dbd9e" xsi:nil="true"/>
    <Invited_Members xmlns="a92cb3d6-694b-4915-be01-0dd97e9dbd9e" xsi:nil="true"/>
    <Members xmlns="a92cb3d6-694b-4915-be01-0dd97e9dbd9e">
      <UserInfo>
        <DisplayName/>
        <AccountId xsi:nil="true"/>
        <AccountType/>
      </UserInfo>
    </Members>
    <Member_Groups xmlns="a92cb3d6-694b-4915-be01-0dd97e9dbd9e">
      <UserInfo>
        <DisplayName/>
        <AccountId xsi:nil="true"/>
        <AccountType/>
      </UserInfo>
    </Member_Groups>
  </documentManagement>
</p:properties>
</file>

<file path=customXml/itemProps1.xml><?xml version="1.0" encoding="utf-8"?>
<ds:datastoreItem xmlns:ds="http://schemas.openxmlformats.org/officeDocument/2006/customXml" ds:itemID="{D4B8A5A1-18A6-46A8-904F-1771F77893A9}"/>
</file>

<file path=customXml/itemProps2.xml><?xml version="1.0" encoding="utf-8"?>
<ds:datastoreItem xmlns:ds="http://schemas.openxmlformats.org/officeDocument/2006/customXml" ds:itemID="{F21D8E49-D70F-4562-A934-85F7BFD90EBE}">
  <ds:schemaRefs>
    <ds:schemaRef ds:uri="http://schemas.microsoft.com/sharepoint/v3/contenttype/forms"/>
  </ds:schemaRefs>
</ds:datastoreItem>
</file>

<file path=customXml/itemProps3.xml><?xml version="1.0" encoding="utf-8"?>
<ds:datastoreItem xmlns:ds="http://schemas.openxmlformats.org/officeDocument/2006/customXml" ds:itemID="{626CCF13-9911-4B37-9CBD-CA61567403E0}">
  <ds:schemaRefs>
    <ds:schemaRef ds:uri="http://schemas.microsoft.com/office/infopath/2007/PartnerControls"/>
    <ds:schemaRef ds:uri="http://schemas.microsoft.com/office/2006/documentManagement/types"/>
    <ds:schemaRef ds:uri="http://purl.org/dc/dcmitype/"/>
    <ds:schemaRef ds:uri="http://purl.org/dc/terms/"/>
    <ds:schemaRef ds:uri="http://schemas.microsoft.com/office/2006/metadata/properties"/>
    <ds:schemaRef ds:uri="8f61dad5-d35b-4b2e-8d43-c34595a01174"/>
    <ds:schemaRef ds:uri="http://purl.org/dc/elements/1.1/"/>
    <ds:schemaRef ds:uri="http://www.w3.org/XML/1998/namespace"/>
    <ds:schemaRef ds:uri="http://schemas.openxmlformats.org/package/2006/metadata/core-properties"/>
    <ds:schemaRef ds:uri="18b5ad0f-0ca9-4dca-affd-afa84cef92d9"/>
  </ds:schemaRefs>
</ds:datastoreItem>
</file>

<file path=docProps/app.xml><?xml version="1.0" encoding="utf-8"?>
<Properties xmlns="http://schemas.openxmlformats.org/officeDocument/2006/extended-properties" xmlns:vt="http://schemas.openxmlformats.org/officeDocument/2006/docPropsVTypes">
  <Template>cc2018</Template>
  <TotalTime>2967</TotalTime>
  <Words>3715</Words>
  <Application>Microsoft Office PowerPoint</Application>
  <PresentationFormat>Widescreen</PresentationFormat>
  <Paragraphs>421</Paragraphs>
  <Slides>44</Slides>
  <Notes>44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VAGRounded Lt</vt:lpstr>
      <vt:lpstr>VAG Rounded</vt:lpstr>
      <vt:lpstr>VAGRounded</vt:lpstr>
      <vt:lpstr>VAG Rounded Std Light</vt:lpstr>
      <vt:lpstr>VAG Rounded Std Thin</vt:lpstr>
      <vt:lpstr>Arial</vt:lpstr>
      <vt:lpstr>Calibri</vt:lpstr>
      <vt:lpstr>Office Theme</vt:lpstr>
      <vt:lpstr>PowerPoint Presentation</vt:lpstr>
      <vt:lpstr>Activities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Feeling worried?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Sophie Williams</cp:lastModifiedBy>
  <cp:revision>56</cp:revision>
  <dcterms:created xsi:type="dcterms:W3CDTF">2019-03-26T15:18:01Z</dcterms:created>
  <dcterms:modified xsi:type="dcterms:W3CDTF">2024-11-06T10:25:45Z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0x010100B40E17DEE6830F4EAB69CF016E6544E2</vt:lpwstr>
  </property>
</Properties>
</file>