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sldIdLst>
    <p:sldId id="299" r:id="rId5"/>
    <p:sldId id="308" r:id="rId6"/>
    <p:sldId id="309" r:id="rId7"/>
    <p:sldId id="311" r:id="rId8"/>
    <p:sldId id="312" r:id="rId9"/>
    <p:sldId id="313" r:id="rId10"/>
    <p:sldId id="317" r:id="rId11"/>
    <p:sldId id="314" r:id="rId12"/>
    <p:sldId id="315" r:id="rId13"/>
    <p:sldId id="316" r:id="rId14"/>
  </p:sldIdLst>
  <p:sldSz cx="12192000" cy="6858000"/>
  <p:notesSz cx="6858000" cy="9144000"/>
  <p:embeddedFontLs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AG Rounded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0072BC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4E69C5-14A0-6C03-9986-AFD96C0E15B5}" v="61" dt="2024-05-30T14:56:35.975"/>
    <p1510:client id="{E624323C-A903-DE08-074F-9CA84348B838}" v="599" dt="2024-05-31T08:49:17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38" autoAdjust="0"/>
  </p:normalViewPr>
  <p:slideViewPr>
    <p:cSldViewPr snapToGrid="0">
      <p:cViewPr varScale="1">
        <p:scale>
          <a:sx n="71" d="100"/>
          <a:sy n="71" d="100"/>
        </p:scale>
        <p:origin x="110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wis Lloyd" userId="S::lewis.lloyd@childcomwales.org.uk::a01ddc0c-8664-42ee-8d40-a195a30962b3" providerId="AD" clId="Web-{534E69C5-14A0-6C03-9986-AFD96C0E15B5}"/>
    <pc:docChg chg="modSld">
      <pc:chgData name="Lewis Lloyd" userId="S::lewis.lloyd@childcomwales.org.uk::a01ddc0c-8664-42ee-8d40-a195a30962b3" providerId="AD" clId="Web-{534E69C5-14A0-6C03-9986-AFD96C0E15B5}" dt="2024-05-30T14:56:35.584" v="28" actId="20577"/>
      <pc:docMkLst>
        <pc:docMk/>
      </pc:docMkLst>
      <pc:sldChg chg="modSp">
        <pc:chgData name="Lewis Lloyd" userId="S::lewis.lloyd@childcomwales.org.uk::a01ddc0c-8664-42ee-8d40-a195a30962b3" providerId="AD" clId="Web-{534E69C5-14A0-6C03-9986-AFD96C0E15B5}" dt="2024-05-30T14:56:12.599" v="22" actId="20577"/>
        <pc:sldMkLst>
          <pc:docMk/>
          <pc:sldMk cId="1726305412" sldId="313"/>
        </pc:sldMkLst>
        <pc:spChg chg="mod">
          <ac:chgData name="Lewis Lloyd" userId="S::lewis.lloyd@childcomwales.org.uk::a01ddc0c-8664-42ee-8d40-a195a30962b3" providerId="AD" clId="Web-{534E69C5-14A0-6C03-9986-AFD96C0E15B5}" dt="2024-05-30T14:56:12.599" v="22" actId="20577"/>
          <ac:spMkLst>
            <pc:docMk/>
            <pc:sldMk cId="1726305412" sldId="313"/>
            <ac:spMk id="2" creationId="{00000000-0000-0000-0000-000000000000}"/>
          </ac:spMkLst>
        </pc:spChg>
      </pc:sldChg>
      <pc:sldChg chg="addSp modSp">
        <pc:chgData name="Lewis Lloyd" userId="S::lewis.lloyd@childcomwales.org.uk::a01ddc0c-8664-42ee-8d40-a195a30962b3" providerId="AD" clId="Web-{534E69C5-14A0-6C03-9986-AFD96C0E15B5}" dt="2024-05-30T14:56:35.584" v="28" actId="20577"/>
        <pc:sldMkLst>
          <pc:docMk/>
          <pc:sldMk cId="2364527247" sldId="314"/>
        </pc:sldMkLst>
        <pc:spChg chg="mod">
          <ac:chgData name="Lewis Lloyd" userId="S::lewis.lloyd@childcomwales.org.uk::a01ddc0c-8664-42ee-8d40-a195a30962b3" providerId="AD" clId="Web-{534E69C5-14A0-6C03-9986-AFD96C0E15B5}" dt="2024-05-30T14:56:35.584" v="28" actId="20577"/>
          <ac:spMkLst>
            <pc:docMk/>
            <pc:sldMk cId="2364527247" sldId="314"/>
            <ac:spMk id="6" creationId="{B638A254-911E-3200-5C43-67D075D274BA}"/>
          </ac:spMkLst>
        </pc:spChg>
        <pc:picChg chg="add mod">
          <ac:chgData name="Lewis Lloyd" userId="S::lewis.lloyd@childcomwales.org.uk::a01ddc0c-8664-42ee-8d40-a195a30962b3" providerId="AD" clId="Web-{534E69C5-14A0-6C03-9986-AFD96C0E15B5}" dt="2024-05-30T14:56:26.818" v="25" actId="1076"/>
          <ac:picMkLst>
            <pc:docMk/>
            <pc:sldMk cId="2364527247" sldId="314"/>
            <ac:picMk id="4" creationId="{581941BE-138F-CA6F-99B3-D85268C8A5B8}"/>
          </ac:picMkLst>
        </pc:picChg>
      </pc:sldChg>
    </pc:docChg>
  </pc:docChgLst>
  <pc:docChgLst>
    <pc:chgData name="Lewis Lloyd" userId="S::lewis.lloyd@childcomwales.org.uk::a01ddc0c-8664-42ee-8d40-a195a30962b3" providerId="AD" clId="Web-{E624323C-A903-DE08-074F-9CA84348B838}"/>
    <pc:docChg chg="modSld">
      <pc:chgData name="Lewis Lloyd" userId="S::lewis.lloyd@childcomwales.org.uk::a01ddc0c-8664-42ee-8d40-a195a30962b3" providerId="AD" clId="Web-{E624323C-A903-DE08-074F-9CA84348B838}" dt="2024-05-31T08:49:17.171" v="326" actId="1076"/>
      <pc:docMkLst>
        <pc:docMk/>
      </pc:docMkLst>
      <pc:sldChg chg="addSp delSp modSp">
        <pc:chgData name="Lewis Lloyd" userId="S::lewis.lloyd@childcomwales.org.uk::a01ddc0c-8664-42ee-8d40-a195a30962b3" providerId="AD" clId="Web-{E624323C-A903-DE08-074F-9CA84348B838}" dt="2024-05-31T08:49:17.171" v="326" actId="1076"/>
        <pc:sldMkLst>
          <pc:docMk/>
          <pc:sldMk cId="3540530762" sldId="309"/>
        </pc:sldMkLst>
        <pc:spChg chg="mod">
          <ac:chgData name="Lewis Lloyd" userId="S::lewis.lloyd@childcomwales.org.uk::a01ddc0c-8664-42ee-8d40-a195a30962b3" providerId="AD" clId="Web-{E624323C-A903-DE08-074F-9CA84348B838}" dt="2024-05-31T08:49:05.639" v="322" actId="20577"/>
          <ac:spMkLst>
            <pc:docMk/>
            <pc:sldMk cId="3540530762" sldId="309"/>
            <ac:spMk id="2" creationId="{BF1FF9D4-AF6F-D788-231A-55915ED1397F}"/>
          </ac:spMkLst>
        </pc:spChg>
        <pc:picChg chg="del">
          <ac:chgData name="Lewis Lloyd" userId="S::lewis.lloyd@childcomwales.org.uk::a01ddc0c-8664-42ee-8d40-a195a30962b3" providerId="AD" clId="Web-{E624323C-A903-DE08-074F-9CA84348B838}" dt="2024-05-31T08:41:49.752" v="0"/>
          <ac:picMkLst>
            <pc:docMk/>
            <pc:sldMk cId="3540530762" sldId="309"/>
            <ac:picMk id="3" creationId="{00000000-0000-0000-0000-000000000000}"/>
          </ac:picMkLst>
        </pc:picChg>
        <pc:picChg chg="add mod">
          <ac:chgData name="Lewis Lloyd" userId="S::lewis.lloyd@childcomwales.org.uk::a01ddc0c-8664-42ee-8d40-a195a30962b3" providerId="AD" clId="Web-{E624323C-A903-DE08-074F-9CA84348B838}" dt="2024-05-31T08:49:17.171" v="326" actId="1076"/>
          <ac:picMkLst>
            <pc:docMk/>
            <pc:sldMk cId="3540530762" sldId="309"/>
            <ac:picMk id="5" creationId="{90AB4C42-DB44-D0D7-3F51-93F6157C2681}"/>
          </ac:picMkLst>
        </pc:picChg>
        <pc:picChg chg="add mod">
          <ac:chgData name="Lewis Lloyd" userId="S::lewis.lloyd@childcomwales.org.uk::a01ddc0c-8664-42ee-8d40-a195a30962b3" providerId="AD" clId="Web-{E624323C-A903-DE08-074F-9CA84348B838}" dt="2024-05-31T08:49:11.405" v="325" actId="1076"/>
          <ac:picMkLst>
            <pc:docMk/>
            <pc:sldMk cId="3540530762" sldId="309"/>
            <ac:picMk id="7" creationId="{CBE6A4F3-6C0B-D90E-72BB-C62BEFD562AA}"/>
          </ac:picMkLst>
        </pc:picChg>
        <pc:picChg chg="del">
          <ac:chgData name="Lewis Lloyd" userId="S::lewis.lloyd@childcomwales.org.uk::a01ddc0c-8664-42ee-8d40-a195a30962b3" providerId="AD" clId="Web-{E624323C-A903-DE08-074F-9CA84348B838}" dt="2024-05-31T08:41:50.596" v="1"/>
          <ac:picMkLst>
            <pc:docMk/>
            <pc:sldMk cId="3540530762" sldId="309"/>
            <ac:picMk id="8" creationId="{00000000-0000-0000-0000-000000000000}"/>
          </ac:picMkLst>
        </pc:picChg>
        <pc:picChg chg="del">
          <ac:chgData name="Lewis Lloyd" userId="S::lewis.lloyd@childcomwales.org.uk::a01ddc0c-8664-42ee-8d40-a195a30962b3" providerId="AD" clId="Web-{E624323C-A903-DE08-074F-9CA84348B838}" dt="2024-05-31T08:41:51.502" v="2"/>
          <ac:picMkLst>
            <pc:docMk/>
            <pc:sldMk cId="3540530762" sldId="309"/>
            <ac:picMk id="9" creationId="{00000000-0000-0000-0000-000000000000}"/>
          </ac:picMkLst>
        </pc:picChg>
        <pc:picChg chg="del">
          <ac:chgData name="Lewis Lloyd" userId="S::lewis.lloyd@childcomwales.org.uk::a01ddc0c-8664-42ee-8d40-a195a30962b3" providerId="AD" clId="Web-{E624323C-A903-DE08-074F-9CA84348B838}" dt="2024-05-31T08:41:52.768" v="3"/>
          <ac:picMkLst>
            <pc:docMk/>
            <pc:sldMk cId="3540530762" sldId="309"/>
            <ac:picMk id="11" creationId="{00000000-0000-0000-0000-000000000000}"/>
          </ac:picMkLst>
        </pc:picChg>
        <pc:picChg chg="add mod">
          <ac:chgData name="Lewis Lloyd" userId="S::lewis.lloyd@childcomwales.org.uk::a01ddc0c-8664-42ee-8d40-a195a30962b3" providerId="AD" clId="Web-{E624323C-A903-DE08-074F-9CA84348B838}" dt="2024-05-31T08:49:07.967" v="323" actId="1076"/>
          <ac:picMkLst>
            <pc:docMk/>
            <pc:sldMk cId="3540530762" sldId="309"/>
            <ac:picMk id="12" creationId="{60BEEDAB-8625-1D60-CD47-92095D576120}"/>
          </ac:picMkLst>
        </pc:picChg>
        <pc:picChg chg="add mod">
          <ac:chgData name="Lewis Lloyd" userId="S::lewis.lloyd@childcomwales.org.uk::a01ddc0c-8664-42ee-8d40-a195a30962b3" providerId="AD" clId="Web-{E624323C-A903-DE08-074F-9CA84348B838}" dt="2024-05-31T08:49:10.170" v="324" actId="1076"/>
          <ac:picMkLst>
            <pc:docMk/>
            <pc:sldMk cId="3540530762" sldId="309"/>
            <ac:picMk id="13" creationId="{850F286C-0468-8C45-9CD6-473D3EA26F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vwe2m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54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4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13afc0335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13afc0335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Linc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’r fideo –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https://youtu.be/w5CMcrl5hJI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77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Gallech hefyd gysylltu a siarad gyda – </a:t>
            </a:r>
          </a:p>
          <a:p>
            <a:endParaRPr lang="cy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Childline – 0800 1111</a:t>
            </a:r>
          </a:p>
          <a:p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Meic – 080880 23456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13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b="1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Linc</a:t>
            </a:r>
            <a:r>
              <a:rPr lang="en-GB" sz="1100" b="1" baseline="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baseline="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i’r</a:t>
            </a:r>
            <a:r>
              <a:rPr lang="en-GB" sz="1100" b="1" baseline="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baseline="0" dirty="0" err="1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holiadur</a:t>
            </a:r>
            <a:r>
              <a:rPr lang="en-GB" sz="1100" b="1" baseline="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100" b="1" baseline="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3"/>
              </a:rPr>
              <a:t>https://online1.snapsurveys.com/vwe2m3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63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146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5" Type="http://schemas.openxmlformats.org/officeDocument/2006/relationships/image" Target="../media/image16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5CMcrl5hJ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vwe2m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954348"/>
            <a:ext cx="7594600" cy="11906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Mater y Mis –</a:t>
            </a:r>
            <a:r>
              <a:rPr lang="en-GB" sz="40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40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Mehefin</a:t>
            </a:r>
            <a:r>
              <a:rPr lang="en-GB" sz="40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2024</a:t>
            </a:r>
            <a:endParaRPr sz="40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 </a:t>
            </a:r>
            <a:endParaRPr sz="3300"/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971353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416952" y="1811134"/>
            <a:ext cx="3775164" cy="8309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</a:t>
            </a:r>
            <a:endParaRPr sz="48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947574" y="3746874"/>
            <a:ext cx="10304835" cy="106819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88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Bydd</a:t>
            </a:r>
            <a:r>
              <a:rPr lang="en-GB" sz="88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Mater y </a:t>
            </a:r>
            <a:r>
              <a:rPr lang="en-GB" sz="88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Mis</a:t>
            </a:r>
            <a:r>
              <a:rPr lang="en-GB" sz="88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88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nesaf</a:t>
            </a:r>
            <a:r>
              <a:rPr lang="en-GB" sz="88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88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88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88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gael</a:t>
            </a:r>
            <a:r>
              <a:rPr lang="en-GB" sz="88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88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88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88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ein</a:t>
            </a:r>
            <a:r>
              <a:rPr lang="en-GB" sz="88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88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gwefan</a:t>
            </a:r>
            <a:r>
              <a:rPr lang="en-GB" sz="88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88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88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88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Ddydd</a:t>
            </a:r>
            <a:r>
              <a:rPr lang="en-GB" sz="88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88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Llun</a:t>
            </a:r>
            <a:r>
              <a:rPr lang="en-GB" sz="88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, y 1af o </a:t>
            </a:r>
            <a:r>
              <a:rPr lang="en-GB" sz="88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Orffennaf</a:t>
            </a:r>
            <a:r>
              <a:rPr lang="en-GB" sz="88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.</a:t>
            </a:r>
            <a:endParaRPr lang="en" sz="8800">
              <a:solidFill>
                <a:schemeClr val="dk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01" y="953934"/>
            <a:ext cx="1840005" cy="21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086" y="1293865"/>
            <a:ext cx="81223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Mis</a:t>
            </a:r>
            <a:r>
              <a:rPr lang="en-US" sz="3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32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diwethaf</a:t>
            </a:r>
            <a:r>
              <a:rPr lang="en-US" sz="3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, </a:t>
            </a:r>
            <a:r>
              <a:rPr lang="en-US" sz="32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fe</a:t>
            </a:r>
            <a:r>
              <a:rPr lang="en-US" sz="3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32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wnaethom</a:t>
            </a:r>
            <a:r>
              <a:rPr lang="en-US" sz="3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32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ni</a:t>
            </a:r>
            <a:r>
              <a:rPr lang="en-US" sz="3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32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ofyn</a:t>
            </a:r>
            <a:r>
              <a:rPr lang="en-US" sz="3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i chi am </a:t>
            </a:r>
            <a:r>
              <a:rPr lang="en-US" sz="32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amser</a:t>
            </a:r>
            <a:r>
              <a:rPr lang="en-US" sz="3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32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egwyl</a:t>
            </a:r>
            <a:r>
              <a:rPr lang="en-US" sz="3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/</a:t>
            </a:r>
            <a:r>
              <a:rPr lang="en-US" sz="32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chwarae</a:t>
            </a:r>
            <a:r>
              <a:rPr lang="en-US" sz="3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-US" sz="32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Dyma</a:t>
            </a:r>
            <a:r>
              <a:rPr lang="en-US" sz="3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32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beth</a:t>
            </a:r>
            <a:r>
              <a:rPr lang="en-US" sz="3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32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ddywedoch</a:t>
            </a:r>
            <a:r>
              <a:rPr lang="en-US" sz="3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chi </a:t>
            </a:r>
            <a:r>
              <a:rPr lang="en-US" sz="32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wrthym</a:t>
            </a:r>
            <a:r>
              <a:rPr lang="en-US" sz="3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32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ni</a:t>
            </a:r>
            <a:r>
              <a:rPr lang="en-US" sz="3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3201" y="-430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FF9D4-AF6F-D788-231A-55915ED1397F}"/>
              </a:ext>
            </a:extLst>
          </p:cNvPr>
          <p:cNvSpPr txBox="1"/>
          <p:nvPr/>
        </p:nvSpPr>
        <p:spPr>
          <a:xfrm>
            <a:off x="1865588" y="1447816"/>
            <a:ext cx="9719726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Roedd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95%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ohonoch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mwynhau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amser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chwarae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egwyl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Dywedodd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bron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pob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ohonoch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fod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amser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chwarae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egwyl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bwysig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Rydych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chi'n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dwli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dreulio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amser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gyda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ffrindiau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awyr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iach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brêc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o'ch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gwaith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Ysgol.</a:t>
            </a:r>
            <a:endParaRPr lang="en-GB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Roedd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bron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hanner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ohonoch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gorfod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colli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amser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chwarae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egwyl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weithiau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 Mae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gwneud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deimlo'n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drist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grac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rhwystredig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200" dirty="0">
                <a:latin typeface="Arial"/>
                <a:cs typeface="Arial"/>
              </a:rPr>
              <a:t> 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187" y="594352"/>
            <a:ext cx="110832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Mai,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llenwodd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dros</a:t>
            </a:r>
            <a:r>
              <a:rPr lang="en-GB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 2000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ohonoch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holiadur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amser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egwyl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chwarae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Smiling face outline with solid fill">
            <a:extLst>
              <a:ext uri="{FF2B5EF4-FFF2-40B4-BE49-F238E27FC236}">
                <a16:creationId xmlns:a16="http://schemas.microsoft.com/office/drawing/2014/main" id="{90AB4C42-DB44-D0D7-3F51-93F6157C2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0662" y="1302382"/>
            <a:ext cx="670098" cy="629377"/>
          </a:xfrm>
          <a:prstGeom prst="rect">
            <a:avLst/>
          </a:prstGeom>
        </p:spPr>
      </p:pic>
      <p:pic>
        <p:nvPicPr>
          <p:cNvPr id="7" name="Graphic 6" descr="Badge Tick outline">
            <a:extLst>
              <a:ext uri="{FF2B5EF4-FFF2-40B4-BE49-F238E27FC236}">
                <a16:creationId xmlns:a16="http://schemas.microsoft.com/office/drawing/2014/main" id="{CBE6A4F3-6C0B-D90E-72BB-C62BEFD562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4128" y="1930594"/>
            <a:ext cx="774797" cy="710812"/>
          </a:xfrm>
          <a:prstGeom prst="rect">
            <a:avLst/>
          </a:prstGeom>
        </p:spPr>
      </p:pic>
      <p:pic>
        <p:nvPicPr>
          <p:cNvPr id="12" name="Graphic 11" descr="Cricket with solid fill">
            <a:extLst>
              <a:ext uri="{FF2B5EF4-FFF2-40B4-BE49-F238E27FC236}">
                <a16:creationId xmlns:a16="http://schemas.microsoft.com/office/drawing/2014/main" id="{60BEEDAB-8625-1D60-CD47-92095D5761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34127" y="2797295"/>
            <a:ext cx="745714" cy="716630"/>
          </a:xfrm>
          <a:prstGeom prst="rect">
            <a:avLst/>
          </a:prstGeom>
        </p:spPr>
      </p:pic>
      <p:pic>
        <p:nvPicPr>
          <p:cNvPr id="13" name="Graphic 12" descr="Sad face outline with solid fill">
            <a:extLst>
              <a:ext uri="{FF2B5EF4-FFF2-40B4-BE49-F238E27FC236}">
                <a16:creationId xmlns:a16="http://schemas.microsoft.com/office/drawing/2014/main" id="{850F286C-0468-8C45-9CD6-473D3EA26F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34128" y="3838503"/>
            <a:ext cx="763164" cy="7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3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588153" y="1354818"/>
            <a:ext cx="7965200" cy="35875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Mae Mater y </a:t>
            </a:r>
            <a:r>
              <a:rPr lang="en-GB" sz="32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Mis</a:t>
            </a: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32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Mehefin</a:t>
            </a: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i </a:t>
            </a:r>
            <a:r>
              <a:rPr lang="en-GB" sz="32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32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ymwneud</a:t>
            </a: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a </a:t>
            </a:r>
            <a:r>
              <a:rPr lang="en-GB" sz="3200" b="1" err="1">
                <a:solidFill>
                  <a:srgbClr val="00B05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diogelwch</a:t>
            </a:r>
            <a:r>
              <a:rPr lang="en-GB" sz="3200" b="1">
                <a:solidFill>
                  <a:srgbClr val="00B05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3200" b="1" err="1">
                <a:solidFill>
                  <a:srgbClr val="00B05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ar-lein</a:t>
            </a:r>
            <a:r>
              <a:rPr lang="en-GB" sz="3200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/>
            </a:r>
            <a:br>
              <a:rPr lang="en-GB" sz="3200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-GB" sz="3200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/>
            </a:r>
            <a:br>
              <a:rPr lang="en-GB" sz="3200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-GB" sz="32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Cofiwch</a:t>
            </a: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- Mae </a:t>
            </a:r>
            <a:r>
              <a:rPr lang="en-GB" sz="32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gennych</a:t>
            </a: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chi i </a:t>
            </a:r>
            <a:r>
              <a:rPr lang="en-GB" sz="32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gyd</a:t>
            </a: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32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yr</a:t>
            </a: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32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hawl</a:t>
            </a: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i </a:t>
            </a:r>
            <a:r>
              <a:rPr lang="en-GB" sz="32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fod</a:t>
            </a: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32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32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ddiogel</a:t>
            </a: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.</a:t>
            </a:r>
            <a:endParaRPr sz="32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50" y="1819866"/>
            <a:ext cx="26765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ctrTitle"/>
          </p:nvPr>
        </p:nvSpPr>
        <p:spPr>
          <a:xfrm>
            <a:off x="901276" y="528335"/>
            <a:ext cx="10304835" cy="8309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en" sz="280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🎥 </a:t>
            </a:r>
            <a:r>
              <a:rPr lang="en" sz="2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Mater y Mis - Mehefin: Diogelwch Ar-lein</a:t>
            </a:r>
            <a:endParaRPr sz="2800" b="1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686" y="1065007"/>
            <a:ext cx="7210014" cy="40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366" y="949343"/>
            <a:ext cx="6369868" cy="58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sz="24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1) </a:t>
            </a:r>
            <a:r>
              <a:rPr lang="en-GB" sz="24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Trafodwch</a:t>
            </a:r>
            <a:r>
              <a:rPr lang="en-GB" sz="24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4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fel</a:t>
            </a:r>
            <a:r>
              <a:rPr lang="en-GB" sz="24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4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pâr</a:t>
            </a:r>
            <a:r>
              <a:rPr lang="en-GB" sz="24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4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neu</a:t>
            </a:r>
            <a:r>
              <a:rPr lang="en-GB" sz="24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4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fel</a:t>
            </a:r>
            <a:r>
              <a:rPr lang="en-GB" sz="24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4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grŵp</a:t>
            </a:r>
            <a:r>
              <a:rPr lang="en-GB" sz="24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:</a:t>
            </a: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066" y="2258174"/>
            <a:ext cx="10909097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Pa </a:t>
            </a:r>
            <a:r>
              <a:rPr lang="en-US" sz="2000" err="1">
                <a:latin typeface="Arial"/>
                <a:cs typeface="Arial"/>
              </a:rPr>
              <a:t>apiau</a:t>
            </a:r>
            <a:r>
              <a:rPr lang="en-US" sz="2000">
                <a:latin typeface="Arial"/>
                <a:cs typeface="Arial"/>
              </a:rPr>
              <a:t>/</a:t>
            </a:r>
            <a:r>
              <a:rPr lang="en-US" sz="2000" err="1">
                <a:latin typeface="Arial"/>
                <a:cs typeface="Arial"/>
              </a:rPr>
              <a:t>gemau</a:t>
            </a:r>
            <a:r>
              <a:rPr lang="en-US" sz="2000">
                <a:latin typeface="Arial"/>
                <a:cs typeface="Arial"/>
              </a:rPr>
              <a:t>/</a:t>
            </a:r>
            <a:r>
              <a:rPr lang="en-US" sz="2000" err="1">
                <a:latin typeface="Arial"/>
                <a:cs typeface="Arial"/>
              </a:rPr>
              <a:t>gwefannau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ydych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chi'n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eu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defnyddio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ar-lein</a:t>
            </a:r>
            <a:r>
              <a:rPr lang="en-US" sz="2000">
                <a:latin typeface="Arial"/>
                <a:cs typeface="Arial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err="1">
                <a:latin typeface="Arial"/>
                <a:cs typeface="Arial"/>
              </a:rPr>
              <a:t>Ydych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chi'n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teimlo'n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ddiogel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wrth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ddefnyddio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rhain</a:t>
            </a:r>
            <a:r>
              <a:rPr lang="en-US" sz="2000">
                <a:latin typeface="Arial"/>
                <a:cs typeface="Arial"/>
              </a:rPr>
              <a:t> ar-lein?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Ydych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chi'n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gwybod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riportio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rhywbeth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ar-lein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dweud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wrth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rywun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66" y="629913"/>
            <a:ext cx="1513400" cy="13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590309" y="669867"/>
            <a:ext cx="1076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Os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nad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ydych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chi'n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teimlo'n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ddiogel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ar-lein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dylech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siarad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â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rhywun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rydych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chi'n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ymddiried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ynddo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.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Gallech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chi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hefyd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siarad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â:</a:t>
            </a:r>
            <a:endParaRPr lang="en" sz="24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</p:txBody>
      </p:sp>
      <p:pic>
        <p:nvPicPr>
          <p:cNvPr id="1026" name="Picture 2" descr="childline-logo - Mind Neath Port Talbot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16721" r="7699" b="16283"/>
          <a:stretch/>
        </p:blipFill>
        <p:spPr bwMode="auto">
          <a:xfrm>
            <a:off x="1169044" y="2316841"/>
            <a:ext cx="4803493" cy="20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219012" y="2019670"/>
            <a:ext cx="3873971" cy="2791364"/>
            <a:chOff x="7219012" y="2019670"/>
            <a:chExt cx="3873971" cy="2791364"/>
          </a:xfrm>
        </p:grpSpPr>
        <p:pic>
          <p:nvPicPr>
            <p:cNvPr id="1028" name="Picture 4" descr="Meic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39" b="26813"/>
            <a:stretch/>
          </p:blipFill>
          <p:spPr bwMode="auto">
            <a:xfrm>
              <a:off x="7219012" y="2019670"/>
              <a:ext cx="3873970" cy="179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9013" y="3819024"/>
              <a:ext cx="3873970" cy="992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646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8271" y="1455681"/>
            <a:ext cx="9423609" cy="41549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  <a:buNone/>
            </a:pP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Gall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pob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person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ifanc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hyn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unigol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neu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gall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athro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ran y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dosbarth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)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8A254-911E-3200-5C43-67D075D274BA}"/>
              </a:ext>
            </a:extLst>
          </p:cNvPr>
          <p:cNvSpPr txBox="1"/>
          <p:nvPr/>
        </p:nvSpPr>
        <p:spPr>
          <a:xfrm>
            <a:off x="2258271" y="4578315"/>
            <a:ext cx="7248939" cy="379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r>
              <a:rPr lang="en-GB" sz="1850" dirty="0">
                <a:ea typeface="+mn-lt"/>
                <a:cs typeface="+mn-lt"/>
                <a:hlinkClick r:id="rId3"/>
              </a:rPr>
              <a:t>https://online1.snapsurveys.com/vwe2m3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8166" y="723158"/>
            <a:ext cx="9265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</a:pPr>
            <a:r>
              <a:rPr lang="en-GB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2) </a:t>
            </a:r>
            <a:r>
              <a:rPr lang="en-GB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Rhannwch</a:t>
            </a:r>
            <a:r>
              <a:rPr lang="en-GB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eich</a:t>
            </a:r>
            <a:r>
              <a:rPr lang="en-GB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syniadau</a:t>
            </a:r>
            <a:r>
              <a:rPr lang="en-GB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gyda</a:t>
            </a:r>
            <a:r>
              <a:rPr lang="en-GB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ni</a:t>
            </a:r>
            <a:r>
              <a:rPr lang="en-GB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wrth</a:t>
            </a:r>
            <a:r>
              <a:rPr lang="en-GB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ddefnyddio</a:t>
            </a:r>
            <a:r>
              <a:rPr lang="en-GB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cod QR </a:t>
            </a:r>
            <a:r>
              <a:rPr lang="en-GB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yr</a:t>
            </a:r>
            <a:r>
              <a:rPr lang="en-GB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holiadur</a:t>
            </a:r>
            <a:r>
              <a:rPr lang="en-GB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neu’r</a:t>
            </a:r>
            <a:r>
              <a:rPr lang="en-GB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</a:t>
            </a:r>
            <a:r>
              <a:rPr lang="en-GB" sz="2000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olen</a:t>
            </a:r>
            <a:r>
              <a:rPr lang="en-GB" sz="2000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84" y="720798"/>
            <a:ext cx="1401864" cy="1885265"/>
          </a:xfrm>
          <a:prstGeom prst="rect">
            <a:avLst/>
          </a:prstGeom>
        </p:spPr>
      </p:pic>
      <p:pic>
        <p:nvPicPr>
          <p:cNvPr id="4" name="Picture 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581941BE-138F-CA6F-99B3-D85268C8A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988" y="1871179"/>
            <a:ext cx="2695503" cy="2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46961A-0F8D-C8D8-A785-833109CEEB7D}"/>
              </a:ext>
            </a:extLst>
          </p:cNvPr>
          <p:cNvSpPr txBox="1"/>
          <p:nvPr/>
        </p:nvSpPr>
        <p:spPr>
          <a:xfrm>
            <a:off x="3442778" y="1858137"/>
            <a:ext cx="8305525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ddiwedd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holiadur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opsiwn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i chi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ddweud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wrthym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beth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barn am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Fater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gallwn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wella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88" y="1406727"/>
            <a:ext cx="2733692" cy="235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49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28BDDCD899543B5BD17CBA8018D12" ma:contentTypeVersion="7" ma:contentTypeDescription="Create a new document." ma:contentTypeScope="" ma:versionID="4e5c6fd518968c6c3ce980211bf71fdc">
  <xsd:schema xmlns:xsd="http://www.w3.org/2001/XMLSchema" xmlns:xs="http://www.w3.org/2001/XMLSchema" xmlns:p="http://schemas.microsoft.com/office/2006/metadata/properties" xmlns:ns2="2de8a4f0-9b21-4ea8-9e43-a93d43247bc4" targetNamespace="http://schemas.microsoft.com/office/2006/metadata/properties" ma:root="true" ma:fieldsID="6825b886af779707fb13bc499e60ee70" ns2:_="">
    <xsd:import namespace="2de8a4f0-9b21-4ea8-9e43-a93d43247b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8a4f0-9b21-4ea8-9e43-a93d43247b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CCD228-C77C-4F3F-9FB5-9F0B20FB12CC}">
  <ds:schemaRefs>
    <ds:schemaRef ds:uri="2de8a4f0-9b21-4ea8-9e43-a93d43247b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26CCF13-9911-4B37-9CBD-CA61567403E0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2de8a4f0-9b21-4ea8-9e43-a93d43247bc4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125</TotalTime>
  <Words>328</Words>
  <Application>Microsoft Office PowerPoint</Application>
  <PresentationFormat>Widescreen</PresentationFormat>
  <Paragraphs>36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Trebuchet MS</vt:lpstr>
      <vt:lpstr>VAGRounded Lt</vt:lpstr>
      <vt:lpstr>Calibri</vt:lpstr>
      <vt:lpstr>VAG Rounded Std Light</vt:lpstr>
      <vt:lpstr>Arial</vt:lpstr>
      <vt:lpstr>VAG Rounded</vt:lpstr>
      <vt:lpstr>VAG Rounded Std Thin</vt:lpstr>
      <vt:lpstr>Times New Roman</vt:lpstr>
      <vt:lpstr>Office Theme</vt:lpstr>
      <vt:lpstr>Mater y Mis – Mehefin 2024  </vt:lpstr>
      <vt:lpstr>PowerPoint Presentation</vt:lpstr>
      <vt:lpstr>PowerPoint Presentation</vt:lpstr>
      <vt:lpstr>Mae Mater y Mis Mehefin i yn ymwneud a diogelwch ar-lein  Cofiwch - Mae gennych chi i gyd yr hawl i fod yn ddiogel.</vt:lpstr>
      <vt:lpstr>🎥 Mater y Mis - Mehefin: Diogelwch Ar-lein</vt:lpstr>
      <vt:lpstr>PowerPoint Presentation</vt:lpstr>
      <vt:lpstr>PowerPoint Presentation</vt:lpstr>
      <vt:lpstr>PowerPoint Presentation</vt:lpstr>
      <vt:lpstr>PowerPoint Presentation</vt:lpstr>
      <vt:lpstr>Diolch!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Rhiannon Llewelyn</cp:lastModifiedBy>
  <cp:revision>50</cp:revision>
  <dcterms:created xsi:type="dcterms:W3CDTF">2019-03-26T15:18:01Z</dcterms:created>
  <dcterms:modified xsi:type="dcterms:W3CDTF">2024-05-31T11:05:28Z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0x0101002B628BDDCD899543B5BD17CBA8018D12</vt:lpwstr>
  </property>
</Properties>
</file>