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299" r:id="rId5"/>
    <p:sldId id="308" r:id="rId6"/>
    <p:sldId id="309" r:id="rId7"/>
    <p:sldId id="311" r:id="rId8"/>
    <p:sldId id="312" r:id="rId9"/>
    <p:sldId id="313" r:id="rId10"/>
    <p:sldId id="317" r:id="rId11"/>
    <p:sldId id="314" r:id="rId12"/>
    <p:sldId id="315" r:id="rId13"/>
    <p:sldId id="316" r:id="rId14"/>
  </p:sldIdLst>
  <p:sldSz cx="12192000" cy="6858000"/>
  <p:notesSz cx="6858000" cy="9144000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AG Rounded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D25D7F-A62C-367A-4E78-C1F9AA761D8F}" v="32" dt="2024-05-30T14:55:18.252"/>
    <p1510:client id="{968B799B-D150-25C2-61C9-769FC4A50847}" v="8" dt="2024-05-31T08:54:15.003"/>
    <p1510:client id="{EB68E525-66A9-F47D-5F65-594399E3BB31}" v="364" dt="2024-05-31T08:49:47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56" autoAdjust="0"/>
  </p:normalViewPr>
  <p:slideViewPr>
    <p:cSldViewPr snapToGrid="0">
      <p:cViewPr varScale="1">
        <p:scale>
          <a:sx n="68" d="100"/>
          <a:sy n="68" d="100"/>
        </p:scale>
        <p:origin x="123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s Lloyd" userId="S::lewis.lloyd@childcomwales.org.uk::a01ddc0c-8664-42ee-8d40-a195a30962b3" providerId="AD" clId="Web-{75D25D7F-A62C-367A-4E78-C1F9AA761D8F}"/>
    <pc:docChg chg="modSld">
      <pc:chgData name="Lewis Lloyd" userId="S::lewis.lloyd@childcomwales.org.uk::a01ddc0c-8664-42ee-8d40-a195a30962b3" providerId="AD" clId="Web-{75D25D7F-A62C-367A-4E78-C1F9AA761D8F}" dt="2024-05-30T14:55:18.252" v="16" actId="1076"/>
      <pc:docMkLst>
        <pc:docMk/>
      </pc:docMkLst>
      <pc:sldChg chg="modSp">
        <pc:chgData name="Lewis Lloyd" userId="S::lewis.lloyd@childcomwales.org.uk::a01ddc0c-8664-42ee-8d40-a195a30962b3" providerId="AD" clId="Web-{75D25D7F-A62C-367A-4E78-C1F9AA761D8F}" dt="2024-05-30T13:08:26.277" v="10" actId="20577"/>
        <pc:sldMkLst>
          <pc:docMk/>
          <pc:sldMk cId="1726305412" sldId="313"/>
        </pc:sldMkLst>
        <pc:spChg chg="mod">
          <ac:chgData name="Lewis Lloyd" userId="S::lewis.lloyd@childcomwales.org.uk::a01ddc0c-8664-42ee-8d40-a195a30962b3" providerId="AD" clId="Web-{75D25D7F-A62C-367A-4E78-C1F9AA761D8F}" dt="2024-05-30T13:08:26.277" v="10" actId="20577"/>
          <ac:spMkLst>
            <pc:docMk/>
            <pc:sldMk cId="1726305412" sldId="313"/>
            <ac:spMk id="2" creationId="{00000000-0000-0000-0000-000000000000}"/>
          </ac:spMkLst>
        </pc:spChg>
      </pc:sldChg>
      <pc:sldChg chg="addSp delSp modSp">
        <pc:chgData name="Lewis Lloyd" userId="S::lewis.lloyd@childcomwales.org.uk::a01ddc0c-8664-42ee-8d40-a195a30962b3" providerId="AD" clId="Web-{75D25D7F-A62C-367A-4E78-C1F9AA761D8F}" dt="2024-05-30T14:55:18.252" v="16" actId="1076"/>
        <pc:sldMkLst>
          <pc:docMk/>
          <pc:sldMk cId="2364527247" sldId="314"/>
        </pc:sldMkLst>
        <pc:spChg chg="mod">
          <ac:chgData name="Lewis Lloyd" userId="S::lewis.lloyd@childcomwales.org.uk::a01ddc0c-8664-42ee-8d40-a195a30962b3" providerId="AD" clId="Web-{75D25D7F-A62C-367A-4E78-C1F9AA761D8F}" dt="2024-05-30T14:54:49.361" v="12" actId="20577"/>
          <ac:spMkLst>
            <pc:docMk/>
            <pc:sldMk cId="2364527247" sldId="314"/>
            <ac:spMk id="6" creationId="{B638A254-911E-3200-5C43-67D075D274BA}"/>
          </ac:spMkLst>
        </pc:spChg>
        <pc:picChg chg="del">
          <ac:chgData name="Lewis Lloyd" userId="S::lewis.lloyd@childcomwales.org.uk::a01ddc0c-8664-42ee-8d40-a195a30962b3" providerId="AD" clId="Web-{75D25D7F-A62C-367A-4E78-C1F9AA761D8F}" dt="2024-05-30T14:54:53.001" v="13"/>
          <ac:picMkLst>
            <pc:docMk/>
            <pc:sldMk cId="2364527247" sldId="314"/>
            <ac:picMk id="4" creationId="{BCA6784D-D8FD-091F-FDE3-5CFAB1327EFE}"/>
          </ac:picMkLst>
        </pc:picChg>
        <pc:picChg chg="add mod">
          <ac:chgData name="Lewis Lloyd" userId="S::lewis.lloyd@childcomwales.org.uk::a01ddc0c-8664-42ee-8d40-a195a30962b3" providerId="AD" clId="Web-{75D25D7F-A62C-367A-4E78-C1F9AA761D8F}" dt="2024-05-30T14:55:18.252" v="16" actId="1076"/>
          <ac:picMkLst>
            <pc:docMk/>
            <pc:sldMk cId="2364527247" sldId="314"/>
            <ac:picMk id="5" creationId="{A9CE9A22-D957-6702-E09B-456C708347D9}"/>
          </ac:picMkLst>
        </pc:picChg>
      </pc:sldChg>
    </pc:docChg>
  </pc:docChgLst>
  <pc:docChgLst>
    <pc:chgData name="Rhiannon Llewelyn" userId="S::rhiannon.llewelyn@childcomwales.org.uk::46c67b8b-09de-45f8-a87d-f04795dd1920" providerId="AD" clId="Web-{968B799B-D150-25C2-61C9-769FC4A50847}"/>
    <pc:docChg chg="modSld">
      <pc:chgData name="Rhiannon Llewelyn" userId="S::rhiannon.llewelyn@childcomwales.org.uk::46c67b8b-09de-45f8-a87d-f04795dd1920" providerId="AD" clId="Web-{968B799B-D150-25C2-61C9-769FC4A50847}" dt="2024-05-31T08:54:15.003" v="3" actId="20577"/>
      <pc:docMkLst>
        <pc:docMk/>
      </pc:docMkLst>
      <pc:sldChg chg="modSp">
        <pc:chgData name="Rhiannon Llewelyn" userId="S::rhiannon.llewelyn@childcomwales.org.uk::46c67b8b-09de-45f8-a87d-f04795dd1920" providerId="AD" clId="Web-{968B799B-D150-25C2-61C9-769FC4A50847}" dt="2024-05-31T08:54:15.003" v="3" actId="20577"/>
        <pc:sldMkLst>
          <pc:docMk/>
          <pc:sldMk cId="3540530762" sldId="309"/>
        </pc:sldMkLst>
        <pc:spChg chg="mod">
          <ac:chgData name="Rhiannon Llewelyn" userId="S::rhiannon.llewelyn@childcomwales.org.uk::46c67b8b-09de-45f8-a87d-f04795dd1920" providerId="AD" clId="Web-{968B799B-D150-25C2-61C9-769FC4A50847}" dt="2024-05-31T08:54:15.003" v="3" actId="20577"/>
          <ac:spMkLst>
            <pc:docMk/>
            <pc:sldMk cId="3540530762" sldId="309"/>
            <ac:spMk id="2" creationId="{BF1FF9D4-AF6F-D788-231A-55915ED1397F}"/>
          </ac:spMkLst>
        </pc:spChg>
      </pc:sldChg>
    </pc:docChg>
  </pc:docChgLst>
  <pc:docChgLst>
    <pc:chgData name="Lewis Lloyd" userId="S::lewis.lloyd@childcomwales.org.uk::a01ddc0c-8664-42ee-8d40-a195a30962b3" providerId="AD" clId="Web-{EB68E525-66A9-F47D-5F65-594399E3BB31}"/>
    <pc:docChg chg="modSld">
      <pc:chgData name="Lewis Lloyd" userId="S::lewis.lloyd@childcomwales.org.uk::a01ddc0c-8664-42ee-8d40-a195a30962b3" providerId="AD" clId="Web-{EB68E525-66A9-F47D-5F65-594399E3BB31}" dt="2024-05-31T08:49:47.721" v="199" actId="1076"/>
      <pc:docMkLst>
        <pc:docMk/>
      </pc:docMkLst>
      <pc:sldChg chg="addSp delSp modSp">
        <pc:chgData name="Lewis Lloyd" userId="S::lewis.lloyd@childcomwales.org.uk::a01ddc0c-8664-42ee-8d40-a195a30962b3" providerId="AD" clId="Web-{EB68E525-66A9-F47D-5F65-594399E3BB31}" dt="2024-05-31T08:49:47.721" v="199" actId="1076"/>
        <pc:sldMkLst>
          <pc:docMk/>
          <pc:sldMk cId="3540530762" sldId="309"/>
        </pc:sldMkLst>
        <pc:spChg chg="mod">
          <ac:chgData name="Lewis Lloyd" userId="S::lewis.lloyd@childcomwales.org.uk::a01ddc0c-8664-42ee-8d40-a195a30962b3" providerId="AD" clId="Web-{EB68E525-66A9-F47D-5F65-594399E3BB31}" dt="2024-05-31T08:49:38.236" v="195" actId="1076"/>
          <ac:spMkLst>
            <pc:docMk/>
            <pc:sldMk cId="3540530762" sldId="309"/>
            <ac:spMk id="2" creationId="{BF1FF9D4-AF6F-D788-231A-55915ED1397F}"/>
          </ac:spMkLst>
        </pc:spChg>
        <pc:spChg chg="mod">
          <ac:chgData name="Lewis Lloyd" userId="S::lewis.lloyd@childcomwales.org.uk::a01ddc0c-8664-42ee-8d40-a195a30962b3" providerId="AD" clId="Web-{EB68E525-66A9-F47D-5F65-594399E3BB31}" dt="2024-05-31T08:32:53.457" v="134" actId="1076"/>
          <ac:spMkLst>
            <pc:docMk/>
            <pc:sldMk cId="3540530762" sldId="309"/>
            <ac:spMk id="10" creationId="{00000000-0000-0000-0000-000000000000}"/>
          </ac:spMkLst>
        </pc:spChg>
        <pc:picChg chg="del">
          <ac:chgData name="Lewis Lloyd" userId="S::lewis.lloyd@childcomwales.org.uk::a01ddc0c-8664-42ee-8d40-a195a30962b3" providerId="AD" clId="Web-{EB68E525-66A9-F47D-5F65-594399E3BB31}" dt="2024-05-31T08:30:23.171" v="0"/>
          <ac:picMkLst>
            <pc:docMk/>
            <pc:sldMk cId="3540530762" sldId="309"/>
            <ac:picMk id="3" creationId="{00000000-0000-0000-0000-000000000000}"/>
          </ac:picMkLst>
        </pc:picChg>
        <pc:picChg chg="add mod">
          <ac:chgData name="Lewis Lloyd" userId="S::lewis.lloyd@childcomwales.org.uk::a01ddc0c-8664-42ee-8d40-a195a30962b3" providerId="AD" clId="Web-{EB68E525-66A9-F47D-5F65-594399E3BB31}" dt="2024-05-31T08:49:43.908" v="196" actId="1076"/>
          <ac:picMkLst>
            <pc:docMk/>
            <pc:sldMk cId="3540530762" sldId="309"/>
            <ac:picMk id="5" creationId="{90AB4C42-DB44-D0D7-3F51-93F6157C2681}"/>
          </ac:picMkLst>
        </pc:picChg>
        <pc:picChg chg="add mod">
          <ac:chgData name="Lewis Lloyd" userId="S::lewis.lloyd@childcomwales.org.uk::a01ddc0c-8664-42ee-8d40-a195a30962b3" providerId="AD" clId="Web-{EB68E525-66A9-F47D-5F65-594399E3BB31}" dt="2024-05-31T08:49:43.908" v="197" actId="1076"/>
          <ac:picMkLst>
            <pc:docMk/>
            <pc:sldMk cId="3540530762" sldId="309"/>
            <ac:picMk id="7" creationId="{CBE6A4F3-6C0B-D90E-72BB-C62BEFD562AA}"/>
          </ac:picMkLst>
        </pc:picChg>
        <pc:picChg chg="del">
          <ac:chgData name="Lewis Lloyd" userId="S::lewis.lloyd@childcomwales.org.uk::a01ddc0c-8664-42ee-8d40-a195a30962b3" providerId="AD" clId="Web-{EB68E525-66A9-F47D-5F65-594399E3BB31}" dt="2024-05-31T08:30:23.750" v="1"/>
          <ac:picMkLst>
            <pc:docMk/>
            <pc:sldMk cId="3540530762" sldId="309"/>
            <ac:picMk id="8" creationId="{00000000-0000-0000-0000-000000000000}"/>
          </ac:picMkLst>
        </pc:picChg>
        <pc:picChg chg="del">
          <ac:chgData name="Lewis Lloyd" userId="S::lewis.lloyd@childcomwales.org.uk::a01ddc0c-8664-42ee-8d40-a195a30962b3" providerId="AD" clId="Web-{EB68E525-66A9-F47D-5F65-594399E3BB31}" dt="2024-05-31T08:30:24.343" v="2"/>
          <ac:picMkLst>
            <pc:docMk/>
            <pc:sldMk cId="3540530762" sldId="309"/>
            <ac:picMk id="9" creationId="{00000000-0000-0000-0000-000000000000}"/>
          </ac:picMkLst>
        </pc:picChg>
        <pc:picChg chg="del">
          <ac:chgData name="Lewis Lloyd" userId="S::lewis.lloyd@childcomwales.org.uk::a01ddc0c-8664-42ee-8d40-a195a30962b3" providerId="AD" clId="Web-{EB68E525-66A9-F47D-5F65-594399E3BB31}" dt="2024-05-31T08:30:24.843" v="3"/>
          <ac:picMkLst>
            <pc:docMk/>
            <pc:sldMk cId="3540530762" sldId="309"/>
            <ac:picMk id="11" creationId="{00000000-0000-0000-0000-000000000000}"/>
          </ac:picMkLst>
        </pc:picChg>
        <pc:picChg chg="add mod">
          <ac:chgData name="Lewis Lloyd" userId="S::lewis.lloyd@childcomwales.org.uk::a01ddc0c-8664-42ee-8d40-a195a30962b3" providerId="AD" clId="Web-{EB68E525-66A9-F47D-5F65-594399E3BB31}" dt="2024-05-31T08:49:43.908" v="198" actId="1076"/>
          <ac:picMkLst>
            <pc:docMk/>
            <pc:sldMk cId="3540530762" sldId="309"/>
            <ac:picMk id="12" creationId="{60BEEDAB-8625-1D60-CD47-92095D576120}"/>
          </ac:picMkLst>
        </pc:picChg>
        <pc:picChg chg="add mod">
          <ac:chgData name="Lewis Lloyd" userId="S::lewis.lloyd@childcomwales.org.uk::a01ddc0c-8664-42ee-8d40-a195a30962b3" providerId="AD" clId="Web-{EB68E525-66A9-F47D-5F65-594399E3BB31}" dt="2024-05-31T08:49:47.721" v="199" actId="1076"/>
          <ac:picMkLst>
            <pc:docMk/>
            <pc:sldMk cId="3540530762" sldId="309"/>
            <ac:picMk id="13" creationId="{850F286C-0468-8C45-9CD6-473D3EA26FAE}"/>
          </ac:picMkLst>
        </pc:picChg>
      </pc:sldChg>
      <pc:sldChg chg="modSp">
        <pc:chgData name="Lewis Lloyd" userId="S::lewis.lloyd@childcomwales.org.uk::a01ddc0c-8664-42ee-8d40-a195a30962b3" providerId="AD" clId="Web-{EB68E525-66A9-F47D-5F65-594399E3BB31}" dt="2024-05-31T08:39:26.718" v="186" actId="20577"/>
        <pc:sldMkLst>
          <pc:docMk/>
          <pc:sldMk cId="1726305412" sldId="313"/>
        </pc:sldMkLst>
        <pc:spChg chg="mod">
          <ac:chgData name="Lewis Lloyd" userId="S::lewis.lloyd@childcomwales.org.uk::a01ddc0c-8664-42ee-8d40-a195a30962b3" providerId="AD" clId="Web-{EB68E525-66A9-F47D-5F65-594399E3BB31}" dt="2024-05-31T08:39:26.718" v="186" actId="20577"/>
          <ac:spMkLst>
            <pc:docMk/>
            <pc:sldMk cId="1726305412" sldId="31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vwe2m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4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3afc033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3afc033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Video</a:t>
            </a:r>
            <a:r>
              <a:rPr lang="en" baseline="0" dirty="0" smtClean="0"/>
              <a:t> link</a:t>
            </a:r>
            <a:r>
              <a:rPr lang="en" dirty="0" smtClean="0"/>
              <a:t> </a:t>
            </a:r>
            <a:r>
              <a:rPr lang="en" dirty="0"/>
              <a:t>–  </a:t>
            </a:r>
            <a:r>
              <a:rPr lang="en-GB" dirty="0" smtClean="0"/>
              <a:t>https://youtu.be/QIC3_kZTsY0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77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You could also contact &amp; speak to –</a:t>
            </a:r>
          </a:p>
          <a:p>
            <a:pPr>
              <a:lnSpc>
                <a:spcPct val="150000"/>
              </a:lnSpc>
            </a:pPr>
            <a:endParaRPr lang="en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Childline – 0800 1111</a:t>
            </a:r>
          </a:p>
          <a:p>
            <a:pPr>
              <a:lnSpc>
                <a:spcPct val="150000"/>
              </a:lnSpc>
            </a:pPr>
            <a:r>
              <a:rPr lang="e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Meic – 080880 23456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link </a:t>
            </a:r>
            <a:r>
              <a:rPr lang="en-GB" sz="1200" b="1" dirty="0" smtClean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2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3"/>
              </a:rPr>
              <a:t>https://online1.snapsurveys.com/vwe2m3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63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146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6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IC3_kZTsY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vwe2m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n" sz="40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Monthly Matter –</a:t>
            </a:r>
            <a:r>
              <a:rPr lang="en-GB" sz="40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June 2024</a:t>
            </a:r>
            <a:r>
              <a:rPr lang="en" sz="33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440102" y="953934"/>
            <a:ext cx="3775164" cy="2716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40871" y="3782839"/>
            <a:ext cx="11266714" cy="106819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lvl="0" algn="ctr">
              <a:lnSpc>
                <a:spcPct val="170000"/>
              </a:lnSpc>
              <a:spcBef>
                <a:spcPts val="0"/>
              </a:spcBef>
            </a:pPr>
            <a:r>
              <a:rPr lang="en-US" sz="96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Our next Monthly Matter will be available on our website on Monday, July 1st.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1" y="953934"/>
            <a:ext cx="1840005" cy="21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086" y="1293865"/>
            <a:ext cx="81223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Last month, we asked you about your break/play time.</a:t>
            </a:r>
            <a:r>
              <a:rPr lang="en-US" sz="3200" b="1">
                <a:solidFill>
                  <a:schemeClr val="dk2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/>
            </a:r>
            <a:br>
              <a:rPr lang="en-US" sz="3200" b="1">
                <a:solidFill>
                  <a:schemeClr val="dk2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lvl="0"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Here’s what you told us: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830687" y="1484335"/>
            <a:ext cx="9138048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95% 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you enjoy play time in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school.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Almost all of you think play time is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You love spending time with your friends, and you  enjoy having fresh air and a break from your school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work.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Almost half of you said you sometimes have to miss your break/play time. This 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makes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you feel  sad, annoyed, and frustrated. </a:t>
            </a:r>
            <a:r>
              <a:rPr lang="en-GB" sz="2200" dirty="0">
                <a:latin typeface="VAGRounded Lt"/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958" y="731899"/>
            <a:ext cx="1108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May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over 2000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of you told us about your break/play time</a:t>
            </a:r>
          </a:p>
        </p:txBody>
      </p:sp>
      <p:pic>
        <p:nvPicPr>
          <p:cNvPr id="5" name="Graphic 4" descr="Smiling face outline with solid fill">
            <a:extLst>
              <a:ext uri="{FF2B5EF4-FFF2-40B4-BE49-F238E27FC236}">
                <a16:creationId xmlns:a16="http://schemas.microsoft.com/office/drawing/2014/main" id="{90AB4C42-DB44-D0D7-3F51-93F6157C2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5364" y="1337283"/>
            <a:ext cx="670098" cy="629377"/>
          </a:xfrm>
          <a:prstGeom prst="rect">
            <a:avLst/>
          </a:prstGeom>
        </p:spPr>
      </p:pic>
      <p:pic>
        <p:nvPicPr>
          <p:cNvPr id="7" name="Graphic 6" descr="Badge Tick outline">
            <a:extLst>
              <a:ext uri="{FF2B5EF4-FFF2-40B4-BE49-F238E27FC236}">
                <a16:creationId xmlns:a16="http://schemas.microsoft.com/office/drawing/2014/main" id="{CBE6A4F3-6C0B-D90E-72BB-C62BEFD56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38830" y="1965495"/>
            <a:ext cx="774797" cy="710812"/>
          </a:xfrm>
          <a:prstGeom prst="rect">
            <a:avLst/>
          </a:prstGeom>
        </p:spPr>
      </p:pic>
      <p:pic>
        <p:nvPicPr>
          <p:cNvPr id="12" name="Graphic 11" descr="Cricket with solid fill">
            <a:extLst>
              <a:ext uri="{FF2B5EF4-FFF2-40B4-BE49-F238E27FC236}">
                <a16:creationId xmlns:a16="http://schemas.microsoft.com/office/drawing/2014/main" id="{60BEEDAB-8625-1D60-CD47-92095D5761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8829" y="2832196"/>
            <a:ext cx="745714" cy="716630"/>
          </a:xfrm>
          <a:prstGeom prst="rect">
            <a:avLst/>
          </a:prstGeom>
        </p:spPr>
      </p:pic>
      <p:pic>
        <p:nvPicPr>
          <p:cNvPr id="13" name="Graphic 12" descr="Sad face outline with solid fill">
            <a:extLst>
              <a:ext uri="{FF2B5EF4-FFF2-40B4-BE49-F238E27FC236}">
                <a16:creationId xmlns:a16="http://schemas.microsoft.com/office/drawing/2014/main" id="{850F286C-0468-8C45-9CD6-473D3EA26F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85364" y="3791969"/>
            <a:ext cx="763164" cy="7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3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576578" y="1354821"/>
            <a:ext cx="7965200" cy="286421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en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June’s Monthly Matter is about </a:t>
            </a:r>
            <a:r>
              <a:rPr lang="en" sz="3200" b="1">
                <a:solidFill>
                  <a:srgbClr val="39B54A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online safety</a:t>
            </a:r>
            <a:r>
              <a:rPr lang="en" sz="3200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/>
            </a:r>
            <a:br>
              <a:rPr lang="en" sz="3200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3200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/>
            </a:r>
            <a:br>
              <a:rPr lang="en" sz="3200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Remember - </a:t>
            </a: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You all have a right to be kept safe.</a:t>
            </a:r>
            <a:endParaRPr sz="32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84" y="1458190"/>
            <a:ext cx="26765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ctrTitle"/>
          </p:nvPr>
        </p:nvSpPr>
        <p:spPr>
          <a:xfrm>
            <a:off x="901276" y="528335"/>
            <a:ext cx="10304835" cy="8309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n" sz="2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🎥 This month’s matter: Online safety</a:t>
            </a:r>
            <a:endParaRPr sz="2800" b="1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391" y="1121833"/>
            <a:ext cx="6996604" cy="39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366" y="949343"/>
            <a:ext cx="6369868" cy="58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sz="24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1) Discuss in pairs or as a group: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066" y="2188726"/>
            <a:ext cx="11085663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What apps/games/websites do you use online?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Do you feel safe and happy when using them?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Do you know what to do if you see something that makes you feel unsafe or upset?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6" y="629913"/>
            <a:ext cx="1513400" cy="13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590309" y="669867"/>
            <a:ext cx="9145815" cy="12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 you don’t feel safe online you should talk to someone you trust.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You could also talk to:</a:t>
            </a:r>
            <a:endParaRPr lang="en" sz="24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</p:txBody>
      </p:sp>
      <p:pic>
        <p:nvPicPr>
          <p:cNvPr id="1026" name="Picture 2" descr="childline-logo - Mind Neath Port Talbot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6721" r="7699" b="16283"/>
          <a:stretch/>
        </p:blipFill>
        <p:spPr bwMode="auto">
          <a:xfrm>
            <a:off x="856526" y="2362077"/>
            <a:ext cx="4803493" cy="20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41220" y="1741878"/>
            <a:ext cx="3873970" cy="2765264"/>
            <a:chOff x="7080116" y="1915499"/>
            <a:chExt cx="3873970" cy="2765264"/>
          </a:xfrm>
        </p:grpSpPr>
        <p:pic>
          <p:nvPicPr>
            <p:cNvPr id="1028" name="Picture 4" descr="Mei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39" b="26813"/>
            <a:stretch/>
          </p:blipFill>
          <p:spPr bwMode="auto">
            <a:xfrm>
              <a:off x="7080116" y="1915499"/>
              <a:ext cx="3873970" cy="179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0116" y="3594683"/>
              <a:ext cx="3873970" cy="1086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8271" y="1448090"/>
            <a:ext cx="10073834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(Each young person can do this individually or a teacher can do it on behalf of the class)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8A254-911E-3200-5C43-67D075D274BA}"/>
              </a:ext>
            </a:extLst>
          </p:cNvPr>
          <p:cNvSpPr txBox="1"/>
          <p:nvPr/>
        </p:nvSpPr>
        <p:spPr>
          <a:xfrm>
            <a:off x="2443539" y="4679992"/>
            <a:ext cx="7248939" cy="379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en-GB" sz="1850" dirty="0">
                <a:ea typeface="+mn-lt"/>
                <a:cs typeface="+mn-lt"/>
                <a:hlinkClick r:id="rId3"/>
              </a:rPr>
              <a:t>https://online1.snapsurveys.com/vwe2m3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6157" y="720798"/>
            <a:ext cx="9218315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2) Share your ideas with us by using the </a:t>
            </a:r>
            <a:r>
              <a:rPr lang="en-GB" sz="20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QR code or survey link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A9CE9A22-D957-6702-E09B-456C70834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189" y="1798352"/>
            <a:ext cx="2881640" cy="288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46961A-0F8D-C8D8-A785-833109CEEB7D}"/>
              </a:ext>
            </a:extLst>
          </p:cNvPr>
          <p:cNvSpPr txBox="1"/>
          <p:nvPr/>
        </p:nvSpPr>
        <p:spPr>
          <a:xfrm>
            <a:off x="3442778" y="1858137"/>
            <a:ext cx="8305525" cy="195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At the end of the survey, there’s an option for you to tell us what you think about Monthly Matters and how we can make it better.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88" y="1406727"/>
            <a:ext cx="2733692" cy="23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4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28BDDCD899543B5BD17CBA8018D12" ma:contentTypeVersion="7" ma:contentTypeDescription="Create a new document." ma:contentTypeScope="" ma:versionID="4e5c6fd518968c6c3ce980211bf71fdc">
  <xsd:schema xmlns:xsd="http://www.w3.org/2001/XMLSchema" xmlns:xs="http://www.w3.org/2001/XMLSchema" xmlns:p="http://schemas.microsoft.com/office/2006/metadata/properties" xmlns:ns2="2de8a4f0-9b21-4ea8-9e43-a93d43247bc4" targetNamespace="http://schemas.microsoft.com/office/2006/metadata/properties" ma:root="true" ma:fieldsID="6825b886af779707fb13bc499e60ee70" ns2:_="">
    <xsd:import namespace="2de8a4f0-9b21-4ea8-9e43-a93d43247b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8a4f0-9b21-4ea8-9e43-a93d43247b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3DF11A-BB79-4EBD-B959-0B58AC3B2D82}">
  <ds:schemaRefs>
    <ds:schemaRef ds:uri="2de8a4f0-9b21-4ea8-9e43-a93d43247b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6CCF13-9911-4B37-9CBD-CA61567403E0}">
  <ds:schemaRefs>
    <ds:schemaRef ds:uri="http://purl.org/dc/terms/"/>
    <ds:schemaRef ds:uri="http://purl.org/dc/dcmitype/"/>
    <ds:schemaRef ds:uri="2de8a4f0-9b21-4ea8-9e43-a93d43247bc4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120</TotalTime>
  <Words>322</Words>
  <Application>Microsoft Office PowerPoint</Application>
  <PresentationFormat>Widescreen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Trebuchet MS</vt:lpstr>
      <vt:lpstr>VAGRounded Lt</vt:lpstr>
      <vt:lpstr>Calibri</vt:lpstr>
      <vt:lpstr>VAG Rounded Std Light</vt:lpstr>
      <vt:lpstr>Arial</vt:lpstr>
      <vt:lpstr>VAG Rounded</vt:lpstr>
      <vt:lpstr>VAG Rounded Std Thin</vt:lpstr>
      <vt:lpstr>Times New Roman</vt:lpstr>
      <vt:lpstr>Office Theme</vt:lpstr>
      <vt:lpstr>Monthly Matter – June 2024 </vt:lpstr>
      <vt:lpstr>PowerPoint Presentation</vt:lpstr>
      <vt:lpstr>PowerPoint Presentation</vt:lpstr>
      <vt:lpstr>June’s Monthly Matter is about online safety  Remember - You all have a right to be kept safe.</vt:lpstr>
      <vt:lpstr>🎥 This month’s matter: Online safety</vt:lpstr>
      <vt:lpstr>PowerPoint Presentation</vt:lpstr>
      <vt:lpstr>PowerPoint Presentation</vt:lpstr>
      <vt:lpstr>PowerPoint Presentation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Rhiannon Llewelyn</cp:lastModifiedBy>
  <cp:revision>46</cp:revision>
  <dcterms:created xsi:type="dcterms:W3CDTF">2019-03-26T15:18:01Z</dcterms:created>
  <dcterms:modified xsi:type="dcterms:W3CDTF">2024-05-31T11:01:10Z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0x0101002B628BDDCD899543B5BD17CBA8018D12</vt:lpwstr>
  </property>
</Properties>
</file>