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/>
    <p:restoredTop sz="83605"/>
  </p:normalViewPr>
  <p:slideViewPr>
    <p:cSldViewPr snapToGrid="0">
      <p:cViewPr varScale="1">
        <p:scale>
          <a:sx n="141" d="100"/>
          <a:sy n="141" d="100"/>
        </p:scale>
        <p:origin x="11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 link – </a:t>
            </a:r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=ZF56shsCH5Q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13afc0335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13afc0335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pictures on this slide are to support</a:t>
            </a:r>
            <a:r>
              <a:rPr lang="en-US" baseline="0" dirty="0"/>
              <a:t> your learners think about what they enjoy about school dinners and what they would change to make them better.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Talking Mat PDF for additional support : https://</a:t>
            </a:r>
            <a:r>
              <a:rPr lang="en-US" dirty="0" err="1"/>
              <a:t>www.childcomwales.org.uk</a:t>
            </a:r>
            <a:r>
              <a:rPr lang="en-US" dirty="0"/>
              <a:t>/wp-content/uploads/2024/03/March-MM-Talking-</a:t>
            </a:r>
            <a:r>
              <a:rPr lang="en-US" dirty="0" err="1"/>
              <a:t>Mat.pdf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Survey link: </a:t>
            </a:r>
            <a:r>
              <a:rPr lang="en-GB" sz="1100" b="0" dirty="0">
                <a:solidFill>
                  <a:schemeClr val="dk2"/>
                </a:solidFill>
                <a:latin typeface="VAGRounded Lt" panose="00000400000000000000" pitchFamily="2" charset="0"/>
              </a:rPr>
              <a:t>https://online1.snapsurveys.com/6jg2ly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56shsCH5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2738" y="572225"/>
            <a:ext cx="7594287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Monthly Matters - March 2024</a:t>
            </a:r>
            <a:endParaRPr sz="40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 </a:t>
            </a:r>
            <a:endParaRPr sz="33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0" y="1525925"/>
            <a:ext cx="5579986" cy="307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451" y="0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2378" y="1418897"/>
            <a:ext cx="85527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Last month, we asked you “What would you change if you were the First Minister of Wales?”</a:t>
            </a:r>
            <a:br>
              <a:rPr lang="en-US" sz="2800" b="1" dirty="0">
                <a:solidFill>
                  <a:schemeClr val="dk2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endParaRPr lang="en-US" sz="28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Here’s what you told us:</a:t>
            </a:r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56F5BD77-4640-1CAB-ECEB-4EACD757A6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135802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DE5C50-FEBB-AA20-47E5-F8F5859F9157}"/>
              </a:ext>
            </a:extLst>
          </p:cNvPr>
          <p:cNvSpPr txBox="1"/>
          <p:nvPr/>
        </p:nvSpPr>
        <p:spPr>
          <a:xfrm>
            <a:off x="226449" y="316782"/>
            <a:ext cx="79036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GRounded Lt Normal" pitchFamily="2" charset="0"/>
              </a:rPr>
              <a:t>👏 600 of you took part from all over Wales. </a:t>
            </a:r>
          </a:p>
          <a:p>
            <a:endParaRPr lang="en-US" sz="2000" dirty="0">
              <a:latin typeface="VAGRounded Lt Normal" pitchFamily="2" charset="0"/>
            </a:endParaRPr>
          </a:p>
          <a:p>
            <a:r>
              <a:rPr lang="en-US" sz="2000" dirty="0">
                <a:latin typeface="VAGRounded Lt Normal" pitchFamily="2" charset="0"/>
              </a:rPr>
              <a:t>Here are the main things you would do:</a:t>
            </a:r>
          </a:p>
          <a:p>
            <a:endParaRPr lang="en-US" sz="2000" dirty="0">
              <a:latin typeface="VAGRounded Lt Normal" pitchFamily="2" charset="0"/>
            </a:endParaRPr>
          </a:p>
          <a:p>
            <a:r>
              <a:rPr lang="en-US" sz="2000" dirty="0">
                <a:latin typeface="VAGRounded Lt Normal" pitchFamily="2" charset="0"/>
              </a:rPr>
              <a:t>💰 More money for families / make things less expensive</a:t>
            </a:r>
          </a:p>
          <a:p>
            <a:r>
              <a:rPr lang="en-US" sz="2000" dirty="0">
                <a:latin typeface="VAGRounded Lt Normal" pitchFamily="2" charset="0"/>
              </a:rPr>
              <a:t>🚍 Better public transport</a:t>
            </a:r>
          </a:p>
          <a:p>
            <a:r>
              <a:rPr lang="en-US" sz="2000" dirty="0">
                <a:latin typeface="VAGRounded Lt Normal" pitchFamily="2" charset="0"/>
              </a:rPr>
              <a:t>🚦Change the 20mph limit</a:t>
            </a:r>
          </a:p>
          <a:p>
            <a:r>
              <a:rPr lang="en-US" sz="2000" dirty="0">
                <a:latin typeface="VAGRounded Lt Normal" pitchFamily="2" charset="0"/>
              </a:rPr>
              <a:t>🏥 More hospitals and shorter waiting lists for healthcare</a:t>
            </a:r>
          </a:p>
          <a:p>
            <a:r>
              <a:rPr lang="en-US" sz="2000" dirty="0">
                <a:latin typeface="VAGRounded Lt Normal" pitchFamily="2" charset="0"/>
              </a:rPr>
              <a:t>🏫 Change some of the things you learn about in school</a:t>
            </a:r>
          </a:p>
          <a:p>
            <a:r>
              <a:rPr lang="en-US" sz="2000" dirty="0">
                <a:latin typeface="VAGRounded Lt Normal" pitchFamily="2" charset="0"/>
              </a:rPr>
              <a:t>🌳 Make your local area cleaner</a:t>
            </a:r>
          </a:p>
          <a:p>
            <a:r>
              <a:rPr lang="en-US" sz="2000" dirty="0">
                <a:latin typeface="VAGRounded Lt Normal" pitchFamily="2" charset="0"/>
              </a:rPr>
              <a:t>🏠 More help for people who are homeless </a:t>
            </a:r>
          </a:p>
          <a:p>
            <a:endParaRPr lang="en-US" sz="2000" dirty="0">
              <a:latin typeface="VAGRounded Lt Normal" pitchFamily="2" charset="0"/>
            </a:endParaRPr>
          </a:p>
          <a:p>
            <a:r>
              <a:rPr lang="en-US" sz="2000" dirty="0">
                <a:latin typeface="VAGRounded Lt Normal" pitchFamily="2" charset="0"/>
              </a:rPr>
              <a:t>🗣️ </a:t>
            </a:r>
            <a:r>
              <a:rPr lang="en-US" sz="2000" dirty="0" err="1">
                <a:latin typeface="VAGRounded Lt Normal" pitchFamily="2" charset="0"/>
              </a:rPr>
              <a:t>Diolch</a:t>
            </a:r>
            <a:r>
              <a:rPr lang="en-US" sz="2000" dirty="0">
                <a:latin typeface="VAGRounded Lt Normal" pitchFamily="2" charset="0"/>
              </a:rPr>
              <a:t>! We’ll share all of your views with the new First Minister!</a:t>
            </a:r>
          </a:p>
          <a:p>
            <a:endParaRPr lang="en-US" sz="2800" dirty="0">
              <a:latin typeface="VAGRounded Lt Normal" pitchFamily="2" charset="0"/>
            </a:endParaRPr>
          </a:p>
          <a:p>
            <a:endParaRPr lang="en-US" sz="2800" dirty="0">
              <a:latin typeface="VAGRounded Lt Normal" pitchFamily="2" charset="0"/>
            </a:endParaRPr>
          </a:p>
          <a:p>
            <a:endParaRPr lang="en-US" sz="2800" dirty="0">
              <a:latin typeface="VAGRounded Lt Normal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VAGRounded Lt Normal" pitchFamily="2" charset="0"/>
            </a:endParaRPr>
          </a:p>
          <a:p>
            <a:endParaRPr lang="en-US" sz="2800" dirty="0">
              <a:latin typeface="VAGRounded Lt Normal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9583" y="1640909"/>
            <a:ext cx="8520600" cy="3272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March’s Monthly Matter is about </a:t>
            </a:r>
            <a:r>
              <a:rPr lang="en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School Dinners.</a:t>
            </a:r>
            <a:endParaRPr b="1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It links to Article 24 of the UNCRC:</a:t>
            </a:r>
            <a:endParaRPr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r>
              <a:rPr lang="en-US" dirty="0">
                <a:latin typeface="VAGRounded Lt" panose="00000400000000000000" pitchFamily="2" charset="0"/>
                <a:ea typeface="Trebuchet MS"/>
                <a:cs typeface="Trebuchet MS"/>
              </a:rPr>
              <a:t>'I have the right to be as healthy as possible’</a:t>
            </a:r>
            <a:endParaRPr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374" y="196163"/>
            <a:ext cx="1941801" cy="10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97153" y="234883"/>
            <a:ext cx="8749693" cy="544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🎥 This month’s matter: </a:t>
            </a:r>
            <a:r>
              <a:rPr lang="en" sz="24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School Dinners – what are they like?</a:t>
            </a:r>
            <a:br>
              <a:rPr lang="en" sz="24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endParaRPr sz="2400" b="1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CEDA812F-9626-E07C-CFC0-A5F7BEFF3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880" y="960670"/>
            <a:ext cx="6602240" cy="36756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204951"/>
            <a:ext cx="6771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Think about -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What do you enjoy about school dinner?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What would you change to make them better?</a:t>
            </a:r>
          </a:p>
          <a:p>
            <a:endParaRPr lang="en-US" dirty="0"/>
          </a:p>
          <a:p>
            <a:r>
              <a:rPr lang="en-US" dirty="0"/>
              <a:t>Here are some ideas to get you thinking: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8" y="2056242"/>
            <a:ext cx="8127125" cy="28656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183247" y="867081"/>
            <a:ext cx="8598147" cy="1680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32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20"/>
              <a:buFont typeface="Trebuchet MS"/>
              <a:buChar char="-"/>
            </a:pPr>
            <a:r>
              <a:rPr lang="en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Share your ideas with us </a:t>
            </a:r>
            <a:r>
              <a:rPr lang="en" sz="212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by using the survey QR code or survey link</a:t>
            </a:r>
            <a:endParaRPr sz="2120" b="1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457200" lvl="0" indent="-3632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20"/>
              <a:buChar char="-"/>
            </a:pPr>
            <a:r>
              <a:rPr lang="en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Each young person can do this individually or a teacher can do it on behalf of the class </a:t>
            </a:r>
            <a:br>
              <a:rPr lang="en" sz="2120" b="1" dirty="0">
                <a:latin typeface="Trebuchet MS"/>
                <a:ea typeface="Trebuchet MS"/>
                <a:cs typeface="Trebuchet MS"/>
                <a:sym typeface="Trebuchet MS"/>
              </a:rPr>
            </a:br>
            <a:endParaRPr sz="212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1944201" y="4276419"/>
            <a:ext cx="4653000" cy="68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2"/>
                </a:solidFill>
                <a:latin typeface="VAGRounded Lt" panose="00000400000000000000" pitchFamily="2" charset="0"/>
              </a:rPr>
              <a:t>https://online1.snapsurveys.com/6jg2ly</a:t>
            </a:r>
            <a:endParaRPr sz="1800" b="1" dirty="0">
              <a:solidFill>
                <a:schemeClr val="dk2"/>
              </a:solidFill>
              <a:latin typeface="VAGRounded Lt" panose="00000400000000000000" pitchFamily="2" charset="0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044" y="37437"/>
            <a:ext cx="1790956" cy="98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AB590-8F4B-CB25-0147-6470AE1C3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087" y="2347465"/>
            <a:ext cx="1928954" cy="1928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71375" y="531735"/>
            <a:ext cx="40632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Diolch! Thanks! </a:t>
            </a:r>
            <a:endParaRPr sz="36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71375" y="1782224"/>
            <a:ext cx="8520600" cy="2834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Our next Monthly Matter will be about:</a:t>
            </a:r>
            <a:endParaRPr sz="26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635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 b="1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- School journeys</a:t>
            </a:r>
            <a:endParaRPr sz="2600" b="1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26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This will be available on our website on Monday April 8</a:t>
            </a:r>
            <a:r>
              <a:rPr lang="en" sz="2600" baseline="300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th</a:t>
            </a: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.</a:t>
            </a:r>
            <a:endParaRPr sz="26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31" y="62775"/>
            <a:ext cx="2425677" cy="133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aaa3-7766-4c66-951e-371f72d67791"/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1BEEFDF418748AC3CD31764B720C5" ma:contentTypeVersion="6" ma:contentTypeDescription="Create a new document." ma:contentTypeScope="" ma:versionID="15c48549817368c56aa75388cedbc7af">
  <xsd:schema xmlns:xsd="http://www.w3.org/2001/XMLSchema" xmlns:xs="http://www.w3.org/2001/XMLSchema" xmlns:p="http://schemas.microsoft.com/office/2006/metadata/properties" xmlns:ns2="f4edaaa3-7766-4c66-951e-371f72d67791" xmlns:ns4="http://schemas.microsoft.com/sharepoint/v4" targetNamespace="http://schemas.microsoft.com/office/2006/metadata/properties" ma:root="true" ma:fieldsID="3e5704b902d4b3bcf23a97e7084a686d" ns2:_="" ns4:_="">
    <xsd:import namespace="f4edaaa3-7766-4c66-951e-371f72d6779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aaa3-7766-4c66-951e-371f72d6779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96046bd6-6a06-4627-87fd-4da9d42fd848}" ma:internalName="TaxCatchAll" ma:showField="CatchAllData" ma:web="f4edaaa3-7766-4c66-951e-371f72d67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6B4CA2-A3E6-41CB-9A54-9B181FA42493}">
  <ds:schemaRefs>
    <ds:schemaRef ds:uri="http://schemas.microsoft.com/office/2006/metadata/properties"/>
    <ds:schemaRef ds:uri="http://schemas.microsoft.com/office/infopath/2007/PartnerControls"/>
    <ds:schemaRef ds:uri="f4edaaa3-7766-4c66-951e-371f72d67791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57F1EA73-FF8A-459A-8B40-656E031A1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7FEEEB-6DB9-4D47-BDCD-4B903D5AE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daaa3-7766-4c66-951e-371f72d6779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343</Words>
  <Application>Microsoft Macintosh PowerPoint</Application>
  <PresentationFormat>On-screen Show (16:9)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VAGRounded Lt</vt:lpstr>
      <vt:lpstr>VAGRounded Lt Normal</vt:lpstr>
      <vt:lpstr>Simple Light</vt:lpstr>
      <vt:lpstr>Monthly Matters - March 2024  </vt:lpstr>
      <vt:lpstr>PowerPoint Presentation</vt:lpstr>
      <vt:lpstr>PowerPoint Presentation</vt:lpstr>
      <vt:lpstr>March’s Monthly Matter is about School Dinners.  It links to Article 24 of the UNCRC:  'I have the right to be as healthy as possible’</vt:lpstr>
      <vt:lpstr>🎥 This month’s matter: School Dinners – what are they like? </vt:lpstr>
      <vt:lpstr>PowerPoint Presentation</vt:lpstr>
      <vt:lpstr>Share your ideas with us by using the survey QR code or survey link Each young person can do this individually or a teacher can do it on behalf of the class  </vt:lpstr>
      <vt:lpstr>Diolch! Thanks!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Matters - February 2024</dc:title>
  <dc:creator>Sophie</dc:creator>
  <cp:lastModifiedBy>Lewis Lloyd</cp:lastModifiedBy>
  <cp:revision>18</cp:revision>
  <cp:lastPrinted>2024-03-01T11:11:59Z</cp:lastPrinted>
  <dcterms:modified xsi:type="dcterms:W3CDTF">2024-03-01T11:12:02Z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0x010100A871BEEFDF418748AC3CD31764B720C5</vt:lpwstr>
  </property>
</Properties>
</file>