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AG Rounded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83867" autoAdjust="0"/>
  </p:normalViewPr>
  <p:slideViewPr>
    <p:cSldViewPr snapToGrid="0" showGuides="1">
      <p:cViewPr varScale="1">
        <p:scale>
          <a:sx n="73" d="100"/>
          <a:sy n="73" d="100"/>
        </p:scale>
        <p:origin x="9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8222-D8A0-4BE1-A883-1FCB2E9A229F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0335-8692-45AE-B0DC-F794E0D26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Rocio. Rocio is the Children’s Commissioner for Wales.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(show picture)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Rocio’s job is 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be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(story teller to choose actions for each of these three words to repeat throughout the session)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00335-8692-45AE-B0DC-F794E0D26C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8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Rocio wants to say a big thank you for helping her to make things better for children in Wales.   </a:t>
            </a:r>
          </a:p>
          <a:p>
            <a:pPr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CEB0-9C68-48F2-BE56-6B9440C99B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5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Rocio went on an adventure all around Wales to find out what things keep children happy, healthy and safe.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also asked how Wales could be better for children.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spoke to over 8,000 children, like you, to find this out.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7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guess what children said made them feel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Playing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Outdoor spaces e.g. parks, gardens, beaches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(these were the most common answers in the survey)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CEB0-9C68-48F2-BE56-6B9440C99B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guess what children said made them feel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healthy diet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care of personal hygiene e.g. brushing teeth, washing hands/body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(these were the most common answers in the survey)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4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guess what children said made them feel safe?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Mum or dad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Teacher/school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 services e.g. fire brigade, police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(these were the most common answers in the survey)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2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children also told Rocio what they thought would make Wales a better place to live in. This helped Rocio know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she should do to help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These are some of the things Rocio hopes to do over the next three years.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2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Rocio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help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the money and things they need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6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Rocio will make sure all children are treated the same and with kindness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5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Rocio will make sure adults listen to what children have to say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36392-11B0-4D91-BC11-820BE042FD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55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4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510" y="694207"/>
            <a:ext cx="10304835" cy="3656386"/>
          </a:xfrm>
        </p:spPr>
        <p:txBody>
          <a:bodyPr/>
          <a:lstStyle/>
          <a:p>
            <a:r>
              <a:rPr lang="en-GB" sz="2400" dirty="0"/>
              <a:t/>
            </a:r>
            <a:br>
              <a:rPr lang="en-GB" sz="24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89957" y="1460571"/>
            <a:ext cx="9675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</a:rPr>
              <a:t>Ambitions for Wales</a:t>
            </a:r>
            <a:br>
              <a:rPr lang="en-US" sz="4800" dirty="0">
                <a:latin typeface="+mj-lt"/>
              </a:rPr>
            </a:br>
            <a:r>
              <a:rPr lang="en-US" sz="4800" dirty="0">
                <a:latin typeface="+mj-lt"/>
              </a:rPr>
              <a:t/>
            </a:r>
            <a:br>
              <a:rPr lang="en-US" sz="4800" dirty="0">
                <a:latin typeface="+mj-lt"/>
              </a:rPr>
            </a:br>
            <a:r>
              <a:rPr lang="en-US" sz="4800" dirty="0">
                <a:latin typeface="+mj-lt"/>
              </a:rPr>
              <a:t>Under 7s feedback story</a:t>
            </a:r>
            <a:endParaRPr lang="en-GB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69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259492"/>
            <a:ext cx="6310473" cy="6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02" y="2020641"/>
            <a:ext cx="1976080" cy="2138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9" y="2020641"/>
            <a:ext cx="2230083" cy="223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41" y="1131695"/>
            <a:ext cx="2714286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6610" y="2091982"/>
            <a:ext cx="4240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Thank You!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70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0"/>
            <a:ext cx="6853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6210" y="2541161"/>
            <a:ext cx="230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Rocio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94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28" y="3340446"/>
            <a:ext cx="1912118" cy="1912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03" y="1363865"/>
            <a:ext cx="3287648" cy="3953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71" y="300004"/>
            <a:ext cx="3081344" cy="3040442"/>
          </a:xfrm>
          <a:prstGeom prst="rect">
            <a:avLst/>
          </a:prstGeom>
        </p:spPr>
      </p:pic>
      <p:pic>
        <p:nvPicPr>
          <p:cNvPr id="7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683592" y="1363865"/>
            <a:ext cx="3338420" cy="33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6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52"/>
          <a:stretch/>
        </p:blipFill>
        <p:spPr>
          <a:xfrm>
            <a:off x="1" y="1618734"/>
            <a:ext cx="4816714" cy="5239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519" y="389768"/>
            <a:ext cx="253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Happy</a:t>
            </a:r>
            <a:endParaRPr lang="en-GB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17" y="672881"/>
            <a:ext cx="2316266" cy="2329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12" y="591145"/>
            <a:ext cx="2453857" cy="2411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06" y="3183125"/>
            <a:ext cx="2635362" cy="25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755"/>
          <a:stretch/>
        </p:blipFill>
        <p:spPr>
          <a:xfrm>
            <a:off x="1" y="1433384"/>
            <a:ext cx="5530400" cy="5418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489" y="417721"/>
            <a:ext cx="3011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Healthy</a:t>
            </a:r>
            <a:endParaRPr lang="en-GB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73" y="582028"/>
            <a:ext cx="2118431" cy="2118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45" y="582028"/>
            <a:ext cx="2282550" cy="2243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83" y="3138458"/>
            <a:ext cx="2692209" cy="2323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02" y="3138458"/>
            <a:ext cx="2253093" cy="22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45"/>
          <a:stretch/>
        </p:blipFill>
        <p:spPr>
          <a:xfrm>
            <a:off x="0" y="1336504"/>
            <a:ext cx="5375189" cy="5521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5497" y="414481"/>
            <a:ext cx="1983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Safe</a:t>
            </a:r>
            <a:endParaRPr lang="en-GB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91" y="615858"/>
            <a:ext cx="2189499" cy="2176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83" y="520532"/>
            <a:ext cx="2285382" cy="227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91" y="3442617"/>
            <a:ext cx="2734701" cy="2154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72" y="3287728"/>
            <a:ext cx="1775559" cy="22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5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3" y="2656217"/>
            <a:ext cx="3142958" cy="3142958"/>
          </a:xfrm>
          <a:prstGeom prst="rect">
            <a:avLst/>
          </a:prstGeom>
        </p:spPr>
      </p:pic>
      <p:pic>
        <p:nvPicPr>
          <p:cNvPr id="4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5375955" y="-65177"/>
            <a:ext cx="6918978" cy="69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63" y="1156436"/>
            <a:ext cx="1904762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7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259492"/>
            <a:ext cx="6310473" cy="6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91" y="1457898"/>
            <a:ext cx="2848370" cy="2806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440" y="1700313"/>
            <a:ext cx="2334810" cy="23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of Rocio Cifue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5230"/>
          <a:stretch/>
        </p:blipFill>
        <p:spPr bwMode="auto">
          <a:xfrm>
            <a:off x="0" y="259492"/>
            <a:ext cx="6310473" cy="6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63" y="2211859"/>
            <a:ext cx="2179234" cy="2129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95" y="2100647"/>
            <a:ext cx="2191757" cy="21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D9BFB92DA0247B6CDD85BA06D1FC7" ma:contentTypeVersion="" ma:contentTypeDescription="Create a new document." ma:contentTypeScope="" ma:versionID="9732a5ee8e25c06c74f75254036ab1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f4edaaa3-7766-4c66-951e-371f72d67791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6779C-EC83-485F-8A28-35504C291A74}"/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438</TotalTime>
  <Words>345</Words>
  <Application>Microsoft Office PowerPoint</Application>
  <PresentationFormat>Widescreen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VAG Rounded</vt:lpstr>
      <vt:lpstr>VAG Rounded Std Light</vt:lpstr>
      <vt:lpstr>Arial</vt:lpstr>
      <vt:lpstr>VAG Rounded Std Thin</vt:lpstr>
      <vt:lpstr>Times New Roman</vt:lpstr>
      <vt:lpstr>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Rhian Evans</cp:lastModifiedBy>
  <cp:revision>20</cp:revision>
  <dcterms:created xsi:type="dcterms:W3CDTF">2019-03-26T15:18:01Z</dcterms:created>
  <dcterms:modified xsi:type="dcterms:W3CDTF">2023-06-14T11:10:58Z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0x0101003F3D9BFB92DA0247B6CDD85BA06D1FC7</vt:lpwstr>
  </property>
</Properties>
</file>