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sldIdLst>
    <p:sldId id="258" r:id="rId5"/>
    <p:sldId id="257" r:id="rId6"/>
    <p:sldId id="271" r:id="rId7"/>
    <p:sldId id="270" r:id="rId8"/>
    <p:sldId id="267" r:id="rId9"/>
    <p:sldId id="272" r:id="rId10"/>
    <p:sldId id="273" r:id="rId11"/>
    <p:sldId id="274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VAG Rounded" pitchFamily="2" charset="7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4" autoAdjust="0"/>
    <p:restoredTop sz="72585" autoAdjust="0"/>
  </p:normalViewPr>
  <p:slideViewPr>
    <p:cSldViewPr snapToGrid="0" showGuides="1">
      <p:cViewPr varScale="1">
        <p:scale>
          <a:sx n="91" d="100"/>
          <a:sy n="91" d="100"/>
        </p:scale>
        <p:origin x="75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16CB1-1009-4959-8211-5A7061DD0675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36392-11B0-4D91-BC11-820BE042F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598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6392-11B0-4D91-BC11-820BE042FD8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936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6392-11B0-4D91-BC11-820BE042FD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097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6392-11B0-4D91-BC11-820BE042FD8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560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6392-11B0-4D91-BC11-820BE042FD8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753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6392-11B0-4D91-BC11-820BE042FD8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012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6392-11B0-4D91-BC11-820BE042FD8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785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6392-11B0-4D91-BC11-820BE042FD8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700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36392-11B0-4D91-BC11-820BE042FD8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835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47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watch?v=nZRkvnTgyY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s://www.youtube.com/watch?v=B0PT7BUAwH0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uxNB8ZWiTiU" TargetMode="External"/><Relationship Id="rId5" Type="http://schemas.openxmlformats.org/officeDocument/2006/relationships/hyperlink" Target="https://www.youtube.com/watch?v=g5BVAy3pq6M" TargetMode="Externa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plantcymru.org.uk/ein-gwaith/gobeithion-i-gymru/holiadur-i-blant-a-phobl-ifanc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childcomwales.org.uk/our-work/ambitions-for-wales/survey-for-children-and-young-people/" TargetMode="Externa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plantcymru.org.uk/ein-gwaith/gobeithion-i-gymru/holiadur-i-weithwyr-proffesiynol-syn-gweithio-gyda-phlant/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s://www.childcomwales.org.uk/our-work/ambitions-for-wales/survey-for-professionals-who-work-with-children/" TargetMode="External"/><Relationship Id="rId4" Type="http://schemas.openxmlformats.org/officeDocument/2006/relationships/hyperlink" Target="https://www.complantcymru.org.uk/ein-gwaith/gobeithion-i-gymru/holiadur-i-blant-a-phobl-ifanc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038" y="2854864"/>
            <a:ext cx="10304835" cy="1329595"/>
          </a:xfrm>
        </p:spPr>
        <p:txBody>
          <a:bodyPr/>
          <a:lstStyle/>
          <a:p>
            <a:r>
              <a:rPr lang="en-US" sz="3200" dirty="0"/>
              <a:t>📣 What are the biggest issues for young people? We want to hear your ideas and experiences in a new survey – Ambitions for Wales</a:t>
            </a:r>
            <a:endParaRPr lang="en-GB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C6FD9D-640D-70CA-E8C5-91E411BC233C}"/>
              </a:ext>
            </a:extLst>
          </p:cNvPr>
          <p:cNvSpPr txBox="1">
            <a:spLocks/>
          </p:cNvSpPr>
          <p:nvPr/>
        </p:nvSpPr>
        <p:spPr>
          <a:xfrm>
            <a:off x="831038" y="893466"/>
            <a:ext cx="10304835" cy="132959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AG Rounded" pitchFamily="50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📣 Beth </a:t>
            </a:r>
            <a:r>
              <a:rPr lang="en-US" sz="3200" dirty="0" err="1"/>
              <a:t>yw’r</a:t>
            </a:r>
            <a:r>
              <a:rPr lang="en-US" sz="3200" dirty="0"/>
              <a:t> </a:t>
            </a:r>
            <a:r>
              <a:rPr lang="en-US" sz="3200" dirty="0" err="1"/>
              <a:t>materion</a:t>
            </a:r>
            <a:r>
              <a:rPr lang="en-US" sz="3200" dirty="0"/>
              <a:t> </a:t>
            </a:r>
            <a:r>
              <a:rPr lang="en-US" sz="3200" dirty="0" err="1"/>
              <a:t>mwyaf</a:t>
            </a:r>
            <a:r>
              <a:rPr lang="en-US" sz="3200" dirty="0"/>
              <a:t> </a:t>
            </a:r>
            <a:r>
              <a:rPr lang="en-US" sz="3200" dirty="0" err="1"/>
              <a:t>pwysig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bobl</a:t>
            </a:r>
            <a:r>
              <a:rPr lang="en-US" sz="3200" dirty="0"/>
              <a:t> </a:t>
            </a:r>
            <a:r>
              <a:rPr lang="en-US" sz="3200" dirty="0" err="1"/>
              <a:t>ifanc</a:t>
            </a:r>
            <a:r>
              <a:rPr lang="en-US" sz="3200" dirty="0"/>
              <a:t>? </a:t>
            </a:r>
            <a:r>
              <a:rPr lang="en-US" sz="3200" dirty="0" err="1"/>
              <a:t>Rydyn</a:t>
            </a:r>
            <a:r>
              <a:rPr lang="en-US" sz="3200" dirty="0"/>
              <a:t> </a:t>
            </a:r>
            <a:r>
              <a:rPr lang="en-US" sz="3200" dirty="0" err="1"/>
              <a:t>ni</a:t>
            </a:r>
            <a:r>
              <a:rPr lang="en-US" sz="3200" dirty="0"/>
              <a:t> </a:t>
            </a:r>
            <a:r>
              <a:rPr lang="en-US" sz="3200" dirty="0" err="1"/>
              <a:t>eisiau</a:t>
            </a:r>
            <a:r>
              <a:rPr lang="en-US" sz="3200" dirty="0"/>
              <a:t> </a:t>
            </a:r>
            <a:r>
              <a:rPr lang="en-US" sz="3200" dirty="0" err="1"/>
              <a:t>clywed</a:t>
            </a:r>
            <a:r>
              <a:rPr lang="en-US" sz="3200" dirty="0"/>
              <a:t> </a:t>
            </a:r>
            <a:r>
              <a:rPr lang="en-US" sz="3200" dirty="0" err="1"/>
              <a:t>eich</a:t>
            </a:r>
            <a:r>
              <a:rPr lang="en-US" sz="3200" dirty="0"/>
              <a:t> </a:t>
            </a:r>
            <a:r>
              <a:rPr lang="en-US" sz="3200" dirty="0" err="1"/>
              <a:t>syniadau</a:t>
            </a:r>
            <a:r>
              <a:rPr lang="en-US" sz="3200" dirty="0"/>
              <a:t> a </a:t>
            </a:r>
            <a:r>
              <a:rPr lang="en-US" sz="3200" dirty="0" err="1"/>
              <a:t>phrofiadau</a:t>
            </a:r>
            <a:r>
              <a:rPr lang="en-US" sz="3200" dirty="0"/>
              <a:t> </a:t>
            </a:r>
            <a:r>
              <a:rPr lang="en-US" sz="3200" dirty="0" err="1"/>
              <a:t>mewn</a:t>
            </a:r>
            <a:r>
              <a:rPr lang="en-US" sz="3200" dirty="0"/>
              <a:t> </a:t>
            </a:r>
            <a:r>
              <a:rPr lang="en-US" sz="3200" dirty="0" err="1"/>
              <a:t>holiadur</a:t>
            </a:r>
            <a:r>
              <a:rPr lang="en-US" sz="3200" dirty="0"/>
              <a:t> </a:t>
            </a:r>
            <a:r>
              <a:rPr lang="en-US" sz="3200" dirty="0" err="1"/>
              <a:t>newydd</a:t>
            </a:r>
            <a:r>
              <a:rPr lang="en-US" sz="3200" dirty="0"/>
              <a:t> – </a:t>
            </a:r>
            <a:r>
              <a:rPr lang="en-US" sz="3200" dirty="0" err="1"/>
              <a:t>Gobeithion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Gymru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41788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of Rocio Cifuent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8" r="25230"/>
          <a:stretch/>
        </p:blipFill>
        <p:spPr bwMode="auto">
          <a:xfrm>
            <a:off x="0" y="0"/>
            <a:ext cx="68538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3840" y="684227"/>
            <a:ext cx="54301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Rocio Cifuentes</a:t>
            </a:r>
          </a:p>
          <a:p>
            <a:pPr marL="457200" indent="-457200">
              <a:buFontTx/>
              <a:buChar char="-"/>
            </a:pPr>
            <a:r>
              <a:rPr lang="en-GB" sz="2400" dirty="0" err="1">
                <a:latin typeface="+mj-lt"/>
              </a:rPr>
              <a:t>Comisiynydd</a:t>
            </a:r>
            <a:r>
              <a:rPr lang="en-GB" sz="2400" dirty="0">
                <a:latin typeface="+mj-lt"/>
              </a:rPr>
              <a:t> Plant/ Children’s Commissioner</a:t>
            </a:r>
          </a:p>
          <a:p>
            <a:pPr marL="457200" indent="-457200">
              <a:buFontTx/>
              <a:buChar char="-"/>
            </a:pPr>
            <a:r>
              <a:rPr lang="en-GB" sz="2400" dirty="0" err="1">
                <a:latin typeface="+mj-lt"/>
              </a:rPr>
              <a:t>Gwrando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ar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safbwyntiau</a:t>
            </a:r>
            <a:r>
              <a:rPr lang="en-GB" sz="2400" dirty="0">
                <a:latin typeface="+mj-lt"/>
              </a:rPr>
              <a:t> a </a:t>
            </a:r>
            <a:r>
              <a:rPr lang="en-GB" sz="2400" dirty="0" err="1">
                <a:latin typeface="+mj-lt"/>
              </a:rPr>
              <a:t>phrofiadau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pobl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ifanc</a:t>
            </a:r>
            <a:r>
              <a:rPr lang="en-GB" sz="2400" dirty="0">
                <a:latin typeface="+mj-lt"/>
              </a:rPr>
              <a:t>/ Listens to young people’s views and experiences</a:t>
            </a:r>
          </a:p>
          <a:p>
            <a:pPr marL="457200" indent="-457200">
              <a:buFontTx/>
              <a:buChar char="-"/>
            </a:pPr>
            <a:r>
              <a:rPr lang="en-GB" sz="2400" dirty="0" err="1">
                <a:latin typeface="+mj-lt"/>
              </a:rPr>
              <a:t>Dweud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wrth</a:t>
            </a:r>
            <a:r>
              <a:rPr lang="en-GB" sz="2400" dirty="0">
                <a:latin typeface="+mj-lt"/>
              </a:rPr>
              <a:t> y </a:t>
            </a:r>
            <a:r>
              <a:rPr lang="en-GB" sz="2400" dirty="0" err="1">
                <a:latin typeface="+mj-lt"/>
              </a:rPr>
              <a:t>Llywodraeth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beth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sydd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angen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newid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i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wella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bywydau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pobl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ifanc</a:t>
            </a:r>
            <a:r>
              <a:rPr lang="en-GB" sz="2400" dirty="0">
                <a:latin typeface="+mj-lt"/>
              </a:rPr>
              <a:t> / Tells the Government what they should change to help young people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227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4835AD11-9480-A8AC-3889-C91E3D49DC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934" y="1448972"/>
            <a:ext cx="4923693" cy="3240940"/>
          </a:xfrm>
          <a:prstGeom prst="rect">
            <a:avLst/>
          </a:prstGeom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A951CA06-0AE0-7A79-95C8-03BABD46D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47" y="1448972"/>
            <a:ext cx="4825219" cy="32409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F48BD9-A291-AA6F-4977-1B47F6B7C35B}"/>
              </a:ext>
            </a:extLst>
          </p:cNvPr>
          <p:cNvSpPr txBox="1"/>
          <p:nvPr/>
        </p:nvSpPr>
        <p:spPr>
          <a:xfrm>
            <a:off x="1842868" y="787791"/>
            <a:ext cx="4093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Agorwch y fideo yn Youtube</a:t>
            </a:r>
            <a:r>
              <a:rPr lang="en-US" dirty="0"/>
              <a:t> – </a:t>
            </a:r>
            <a:r>
              <a:rPr lang="en-US" dirty="0" err="1"/>
              <a:t>Pwy</a:t>
            </a:r>
            <a:r>
              <a:rPr lang="en-US" dirty="0"/>
              <a:t> </a:t>
            </a:r>
            <a:r>
              <a:rPr lang="en-US" dirty="0" err="1"/>
              <a:t>yw’r</a:t>
            </a:r>
            <a:r>
              <a:rPr lang="en-US" dirty="0"/>
              <a:t> </a:t>
            </a:r>
            <a:r>
              <a:rPr lang="en-US" dirty="0" err="1"/>
              <a:t>Comisiynydd</a:t>
            </a:r>
            <a:r>
              <a:rPr lang="en-US" dirty="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6DE552-C343-940F-9CEE-5458C32838C3}"/>
              </a:ext>
            </a:extLst>
          </p:cNvPr>
          <p:cNvSpPr txBox="1"/>
          <p:nvPr/>
        </p:nvSpPr>
        <p:spPr>
          <a:xfrm>
            <a:off x="7433015" y="787790"/>
            <a:ext cx="29155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Open the video in YouTube</a:t>
            </a:r>
            <a:r>
              <a:rPr lang="en-US" dirty="0"/>
              <a:t> – Who is the Commissioner?</a:t>
            </a:r>
          </a:p>
        </p:txBody>
      </p:sp>
    </p:spTree>
    <p:extLst>
      <p:ext uri="{BB962C8B-B14F-4D97-AF65-F5344CB8AC3E}">
        <p14:creationId xmlns:p14="http://schemas.microsoft.com/office/powerpoint/2010/main" val="2713688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DC6FD9D-640D-70CA-E8C5-91E411BC233C}"/>
              </a:ext>
            </a:extLst>
          </p:cNvPr>
          <p:cNvSpPr txBox="1">
            <a:spLocks/>
          </p:cNvSpPr>
          <p:nvPr/>
        </p:nvSpPr>
        <p:spPr>
          <a:xfrm>
            <a:off x="943581" y="1259227"/>
            <a:ext cx="10304835" cy="83099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AG Rounded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	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DCCCF9-2388-7AD5-E6BC-3E52A6B28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38" y="1259227"/>
            <a:ext cx="4275533" cy="35361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37AD15-C105-7CA3-A9E5-5FF213C39D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71" y="1132531"/>
            <a:ext cx="4534936" cy="36325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A5FE8E-EF50-728A-2A77-9CE53A6B555C}"/>
              </a:ext>
            </a:extLst>
          </p:cNvPr>
          <p:cNvSpPr txBox="1"/>
          <p:nvPr/>
        </p:nvSpPr>
        <p:spPr>
          <a:xfrm>
            <a:off x="6774838" y="612895"/>
            <a:ext cx="4431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Learn more about the Ambitions for Wales survey – </a:t>
            </a:r>
            <a:r>
              <a:rPr lang="en-US" dirty="0">
                <a:hlinkClick r:id="rId5"/>
              </a:rPr>
              <a:t>click to open </a:t>
            </a:r>
            <a:r>
              <a:rPr lang="en-US" dirty="0" err="1">
                <a:hlinkClick r:id="rId5"/>
              </a:rPr>
              <a:t>Youtube</a:t>
            </a:r>
            <a:r>
              <a:rPr lang="en-US" dirty="0">
                <a:hlinkClick r:id="rId5"/>
              </a:rPr>
              <a:t> Video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EB9939-CD12-AA3D-6E4C-19BAF6304055}"/>
              </a:ext>
            </a:extLst>
          </p:cNvPr>
          <p:cNvSpPr txBox="1"/>
          <p:nvPr/>
        </p:nvSpPr>
        <p:spPr>
          <a:xfrm>
            <a:off x="1664676" y="612896"/>
            <a:ext cx="4431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Dysgwch</a:t>
            </a:r>
            <a:r>
              <a:rPr lang="en-US" dirty="0"/>
              <a:t> </a:t>
            </a:r>
            <a:r>
              <a:rPr lang="en-US" dirty="0" err="1"/>
              <a:t>fwy</a:t>
            </a:r>
            <a:r>
              <a:rPr lang="en-US" dirty="0"/>
              <a:t> am </a:t>
            </a:r>
            <a:r>
              <a:rPr lang="en-US" dirty="0" err="1"/>
              <a:t>yr</a:t>
            </a:r>
            <a:r>
              <a:rPr lang="en-US" dirty="0"/>
              <a:t> </a:t>
            </a:r>
            <a:r>
              <a:rPr lang="en-US" dirty="0" err="1"/>
              <a:t>holiadur</a:t>
            </a:r>
            <a:r>
              <a:rPr lang="en-US" dirty="0"/>
              <a:t> </a:t>
            </a:r>
            <a:r>
              <a:rPr lang="en-US" dirty="0" err="1"/>
              <a:t>Gobeithion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Gymru</a:t>
            </a:r>
            <a:r>
              <a:rPr lang="en-US" dirty="0"/>
              <a:t> – </a:t>
            </a:r>
            <a:r>
              <a:rPr lang="en-US" dirty="0" err="1">
                <a:hlinkClick r:id="rId6"/>
              </a:rPr>
              <a:t>cliciwch</a:t>
            </a:r>
            <a:r>
              <a:rPr lang="en-US" dirty="0">
                <a:hlinkClick r:id="rId6"/>
              </a:rPr>
              <a:t> </a:t>
            </a:r>
            <a:r>
              <a:rPr lang="en-US" dirty="0" err="1">
                <a:hlinkClick r:id="rId6"/>
              </a:rPr>
              <a:t>i</a:t>
            </a:r>
            <a:r>
              <a:rPr lang="en-US" dirty="0">
                <a:hlinkClick r:id="rId6"/>
              </a:rPr>
              <a:t> </a:t>
            </a:r>
            <a:r>
              <a:rPr lang="en-US" dirty="0" err="1">
                <a:hlinkClick r:id="rId6"/>
              </a:rPr>
              <a:t>agor</a:t>
            </a:r>
            <a:r>
              <a:rPr lang="en-US" dirty="0">
                <a:hlinkClick r:id="rId6"/>
              </a:rPr>
              <a:t> </a:t>
            </a:r>
            <a:r>
              <a:rPr lang="en-US" dirty="0" err="1">
                <a:hlinkClick r:id="rId6"/>
              </a:rPr>
              <a:t>fideo</a:t>
            </a:r>
            <a:r>
              <a:rPr lang="en-US" dirty="0">
                <a:hlinkClick r:id="rId6"/>
              </a:rPr>
              <a:t> YouTube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947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06A59A4-7B9C-A238-279D-1E232A520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666786"/>
          </a:xfrm>
        </p:spPr>
        <p:txBody>
          <a:bodyPr/>
          <a:lstStyle/>
          <a:p>
            <a:r>
              <a:rPr lang="en-US" sz="4800" dirty="0"/>
              <a:t>✅ </a:t>
            </a:r>
            <a:r>
              <a:rPr lang="en-US" sz="4000" dirty="0" err="1"/>
              <a:t>Gwnewch</a:t>
            </a:r>
            <a:r>
              <a:rPr lang="en-US" sz="4000" dirty="0"/>
              <a:t> </a:t>
            </a:r>
            <a:r>
              <a:rPr lang="en-US" sz="4000" dirty="0" err="1"/>
              <a:t>yr</a:t>
            </a:r>
            <a:r>
              <a:rPr lang="en-US" sz="4000" dirty="0"/>
              <a:t> </a:t>
            </a:r>
            <a:r>
              <a:rPr lang="en-US" sz="4000" dirty="0" err="1"/>
              <a:t>holiadur</a:t>
            </a:r>
            <a:r>
              <a:rPr lang="en-US" sz="4000" dirty="0"/>
              <a:t> / Do the survey</a:t>
            </a:r>
            <a:endParaRPr lang="en-US" sz="4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07565-7A5D-5268-1757-B5AFFB203654}"/>
              </a:ext>
            </a:extLst>
          </p:cNvPr>
          <p:cNvSpPr txBox="1"/>
          <p:nvPr/>
        </p:nvSpPr>
        <p:spPr>
          <a:xfrm>
            <a:off x="1519310" y="1530787"/>
            <a:ext cx="4023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Cliciwch</a:t>
            </a:r>
            <a:r>
              <a:rPr lang="en-US" b="1" dirty="0"/>
              <a:t> </a:t>
            </a:r>
            <a:r>
              <a:rPr lang="en-US" b="1" dirty="0">
                <a:hlinkClick r:id="rId3"/>
              </a:rPr>
              <a:t>y </a:t>
            </a:r>
            <a:r>
              <a:rPr lang="en-US" b="1" dirty="0" err="1">
                <a:hlinkClick r:id="rId3"/>
              </a:rPr>
              <a:t>linc</a:t>
            </a:r>
            <a:r>
              <a:rPr lang="en-US" b="1" dirty="0">
                <a:hlinkClick r:id="rId3"/>
              </a:rPr>
              <a:t> </a:t>
            </a:r>
            <a:r>
              <a:rPr lang="en-US" b="1" dirty="0" err="1">
                <a:hlinkClick r:id="rId3"/>
              </a:rPr>
              <a:t>yma</a:t>
            </a:r>
            <a:r>
              <a:rPr lang="en-US" b="1" dirty="0">
                <a:hlinkClick r:id="rId3"/>
              </a:rPr>
              <a:t>. 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Neu: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412965-A7EA-3E98-53C9-8C4BC6353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258" y="1858362"/>
            <a:ext cx="2894179" cy="28941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6986C5-AACD-226D-F3EF-A5681FEF1554}"/>
              </a:ext>
            </a:extLst>
          </p:cNvPr>
          <p:cNvSpPr txBox="1"/>
          <p:nvPr/>
        </p:nvSpPr>
        <p:spPr>
          <a:xfrm>
            <a:off x="5743385" y="1530787"/>
            <a:ext cx="60983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Click </a:t>
            </a:r>
            <a:r>
              <a:rPr lang="en-US" dirty="0">
                <a:hlinkClick r:id="rId5"/>
              </a:rPr>
              <a:t>this link</a:t>
            </a:r>
            <a:endParaRPr lang="en-US" dirty="0"/>
          </a:p>
          <a:p>
            <a:endParaRPr lang="en-US" dirty="0"/>
          </a:p>
          <a:p>
            <a:r>
              <a:rPr lang="en-US" dirty="0"/>
              <a:t>Or: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B25040-C9A5-79BB-0E38-B7C0D3614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882" y="1858362"/>
            <a:ext cx="2894179" cy="289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0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06A59A4-7B9C-A238-279D-1E232A520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666786"/>
          </a:xfrm>
        </p:spPr>
        <p:txBody>
          <a:bodyPr/>
          <a:lstStyle/>
          <a:p>
            <a:r>
              <a:rPr lang="en-US" sz="4800" dirty="0"/>
              <a:t>✅ </a:t>
            </a:r>
            <a:r>
              <a:rPr lang="en-US" sz="4000" dirty="0" err="1"/>
              <a:t>Holiadur</a:t>
            </a:r>
            <a:r>
              <a:rPr lang="en-US" sz="4000" dirty="0"/>
              <a:t> </a:t>
            </a:r>
            <a:r>
              <a:rPr lang="en-US" sz="4000" dirty="0" err="1"/>
              <a:t>i</a:t>
            </a:r>
            <a:r>
              <a:rPr lang="en-US" sz="4000" dirty="0"/>
              <a:t> staff / Survey for staff</a:t>
            </a:r>
            <a:endParaRPr lang="en-US" sz="4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07565-7A5D-5268-1757-B5AFFB203654}"/>
              </a:ext>
            </a:extLst>
          </p:cNvPr>
          <p:cNvSpPr txBox="1"/>
          <p:nvPr/>
        </p:nvSpPr>
        <p:spPr>
          <a:xfrm>
            <a:off x="1519310" y="1530787"/>
            <a:ext cx="4023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Cliciwch</a:t>
            </a:r>
            <a:r>
              <a:rPr lang="en-US" b="1" dirty="0"/>
              <a:t> </a:t>
            </a:r>
            <a:r>
              <a:rPr lang="en-US" b="1" dirty="0">
                <a:hlinkClick r:id="rId3"/>
              </a:rPr>
              <a:t>y linc yma</a:t>
            </a:r>
            <a:r>
              <a:rPr lang="en-US" b="1" dirty="0">
                <a:hlinkClick r:id="rId4"/>
              </a:rPr>
              <a:t>. 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Neu: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6986C5-AACD-226D-F3EF-A5681FEF1554}"/>
              </a:ext>
            </a:extLst>
          </p:cNvPr>
          <p:cNvSpPr txBox="1"/>
          <p:nvPr/>
        </p:nvSpPr>
        <p:spPr>
          <a:xfrm>
            <a:off x="5743385" y="1530787"/>
            <a:ext cx="60983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Click </a:t>
            </a:r>
            <a:r>
              <a:rPr lang="en-US" dirty="0">
                <a:hlinkClick r:id="rId5"/>
              </a:rPr>
              <a:t>this link</a:t>
            </a:r>
            <a:endParaRPr lang="en-US" dirty="0"/>
          </a:p>
          <a:p>
            <a:endParaRPr lang="en-US" dirty="0"/>
          </a:p>
          <a:p>
            <a:r>
              <a:rPr lang="en-US" dirty="0"/>
              <a:t>Or: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BED281-F9CB-CFA0-8B56-54E30405F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390" y="2037542"/>
            <a:ext cx="2495142" cy="24951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C71ADA-1B2A-BDA9-A5E9-CB516C9500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66" y="2037542"/>
            <a:ext cx="2495142" cy="24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70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06A59A4-7B9C-A238-279D-1E232A520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7692" y="1062733"/>
            <a:ext cx="3987693" cy="2991588"/>
          </a:xfrm>
        </p:spPr>
        <p:txBody>
          <a:bodyPr/>
          <a:lstStyle/>
          <a:p>
            <a:r>
              <a:rPr lang="en-US" sz="4800" dirty="0"/>
              <a:t>Beth </a:t>
            </a:r>
            <a:r>
              <a:rPr lang="en-US" sz="4800" dirty="0" err="1"/>
              <a:t>nesaf</a:t>
            </a:r>
            <a:r>
              <a:rPr lang="en-US" sz="4800" dirty="0"/>
              <a:t>?</a:t>
            </a:r>
            <a:br>
              <a:rPr lang="en-US" sz="4800" dirty="0"/>
            </a:br>
            <a:br>
              <a:rPr lang="en-US" sz="2800" dirty="0"/>
            </a:br>
            <a:r>
              <a:rPr lang="en-US" sz="2800" dirty="0"/>
              <a:t>❌ </a:t>
            </a:r>
            <a:r>
              <a:rPr lang="en-US" sz="2800" dirty="0" err="1"/>
              <a:t>Cau</a:t>
            </a:r>
            <a:r>
              <a:rPr lang="en-US" sz="2800" dirty="0"/>
              <a:t> 5 </a:t>
            </a:r>
            <a:r>
              <a:rPr lang="en-US" sz="2800" dirty="0" err="1"/>
              <a:t>Tachwedd</a:t>
            </a:r>
            <a:br>
              <a:rPr lang="en-US" sz="2800" dirty="0"/>
            </a:br>
            <a:r>
              <a:rPr lang="en-US" sz="2800" dirty="0"/>
              <a:t>🔊 </a:t>
            </a:r>
            <a:r>
              <a:rPr lang="en-US" sz="2800" dirty="0" err="1"/>
              <a:t>Canlyniadau</a:t>
            </a:r>
            <a:r>
              <a:rPr lang="en-US" sz="2800" dirty="0"/>
              <a:t> </a:t>
            </a:r>
            <a:r>
              <a:rPr lang="en-US" sz="2800" dirty="0" err="1"/>
              <a:t>ym</a:t>
            </a:r>
            <a:r>
              <a:rPr lang="en-US" sz="2800" dirty="0"/>
              <a:t> mis </a:t>
            </a:r>
            <a:r>
              <a:rPr lang="en-US" sz="2800" dirty="0" err="1"/>
              <a:t>Ebrill</a:t>
            </a:r>
            <a:r>
              <a:rPr lang="en-US" sz="2800" dirty="0"/>
              <a:t> + </a:t>
            </a:r>
            <a:r>
              <a:rPr lang="en-US" sz="2800" dirty="0" err="1"/>
              <a:t>cynllun</a:t>
            </a:r>
            <a:r>
              <a:rPr lang="en-US" sz="2800" dirty="0"/>
              <a:t> y </a:t>
            </a:r>
            <a:r>
              <a:rPr lang="en-US" sz="2800" dirty="0" err="1"/>
              <a:t>Comisiynydd</a:t>
            </a:r>
            <a:r>
              <a:rPr lang="en-US" sz="2800" dirty="0"/>
              <a:t> </a:t>
            </a:r>
            <a:r>
              <a:rPr lang="en-US" sz="2800" dirty="0" err="1"/>
              <a:t>ar</a:t>
            </a:r>
            <a:r>
              <a:rPr lang="en-US" sz="2800" dirty="0"/>
              <a:t> </a:t>
            </a:r>
            <a:r>
              <a:rPr lang="en-US" sz="2800" dirty="0" err="1"/>
              <a:t>sut</a:t>
            </a:r>
            <a:r>
              <a:rPr lang="en-US" sz="2800" dirty="0"/>
              <a:t> </a:t>
            </a:r>
            <a:r>
              <a:rPr lang="en-US" sz="2800" dirty="0" err="1"/>
              <a:t>mae</a:t>
            </a:r>
            <a:r>
              <a:rPr lang="en-US" sz="2800" dirty="0"/>
              <a:t> hi am </a:t>
            </a:r>
            <a:r>
              <a:rPr lang="en-US" sz="2800" dirty="0" err="1"/>
              <a:t>helpu</a:t>
            </a:r>
            <a:r>
              <a:rPr lang="en-US" sz="2800" dirty="0"/>
              <a:t> </a:t>
            </a:r>
            <a:r>
              <a:rPr lang="en-US" sz="2800" dirty="0" err="1"/>
              <a:t>pobl</a:t>
            </a:r>
            <a:r>
              <a:rPr lang="en-US" sz="2800" dirty="0"/>
              <a:t> </a:t>
            </a:r>
            <a:r>
              <a:rPr lang="en-US" sz="2800" dirty="0" err="1"/>
              <a:t>ifanc</a:t>
            </a:r>
            <a:r>
              <a:rPr lang="en-US" sz="2800" dirty="0"/>
              <a:t> </a:t>
            </a:r>
            <a:endParaRPr lang="en-US" sz="4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BC7FE7-248C-AF3E-ECDF-F62722090163}"/>
              </a:ext>
            </a:extLst>
          </p:cNvPr>
          <p:cNvSpPr txBox="1"/>
          <p:nvPr/>
        </p:nvSpPr>
        <p:spPr>
          <a:xfrm>
            <a:off x="6560233" y="1062733"/>
            <a:ext cx="4593104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+mj-lt"/>
              </a:rPr>
              <a:t>What Next?</a:t>
            </a:r>
            <a:br>
              <a:rPr lang="en-US" sz="2800" dirty="0">
                <a:latin typeface="+mj-lt"/>
              </a:rPr>
            </a:b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❌ Closes 5 November</a:t>
            </a: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🔊 Results in April + the Commissioner’s plan for helping young people</a:t>
            </a:r>
          </a:p>
        </p:txBody>
      </p:sp>
    </p:spTree>
    <p:extLst>
      <p:ext uri="{BB962C8B-B14F-4D97-AF65-F5344CB8AC3E}">
        <p14:creationId xmlns:p14="http://schemas.microsoft.com/office/powerpoint/2010/main" val="3828159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1BF93-13F4-EB5E-94F4-5F3D80CFC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8334" y="2054438"/>
            <a:ext cx="4756515" cy="1664430"/>
          </a:xfrm>
        </p:spPr>
        <p:txBody>
          <a:bodyPr/>
          <a:lstStyle/>
          <a:p>
            <a:r>
              <a:rPr lang="en-US" dirty="0"/>
              <a:t>DIOLCH 😊</a:t>
            </a:r>
          </a:p>
        </p:txBody>
      </p:sp>
    </p:spTree>
    <p:extLst>
      <p:ext uri="{BB962C8B-B14F-4D97-AF65-F5344CB8AC3E}">
        <p14:creationId xmlns:p14="http://schemas.microsoft.com/office/powerpoint/2010/main" val="647447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3D9BFB92DA0247B6CDD85BA06D1FC7" ma:contentTypeVersion="" ma:contentTypeDescription="Create a new document." ma:contentTypeScope="" ma:versionID="9732a5ee8e25c06c74f75254036ab18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14566D-57A8-4ACE-9D30-10F745C3E2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26CCF13-9911-4B37-9CBD-CA61567403E0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TotalTime>819</TotalTime>
  <Words>247</Words>
  <Application>Microsoft Macintosh PowerPoint</Application>
  <PresentationFormat>Widescreen</PresentationFormat>
  <Paragraphs>37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VAG Rounded Std Light</vt:lpstr>
      <vt:lpstr>VAG Rounded</vt:lpstr>
      <vt:lpstr>VAG Rounded Std Thin</vt:lpstr>
      <vt:lpstr>Calibri</vt:lpstr>
      <vt:lpstr>Arial</vt:lpstr>
      <vt:lpstr>Office Theme</vt:lpstr>
      <vt:lpstr>📣 What are the biggest issues for young people? We want to hear your ideas and experiences in a new survey – Ambitions for Wales</vt:lpstr>
      <vt:lpstr>PowerPoint Presentation</vt:lpstr>
      <vt:lpstr>PowerPoint Presentation</vt:lpstr>
      <vt:lpstr>PowerPoint Presentation</vt:lpstr>
      <vt:lpstr>✅ Gwnewch yr holiadur / Do the survey</vt:lpstr>
      <vt:lpstr>✅ Holiadur i staff / Survey for staff</vt:lpstr>
      <vt:lpstr>Beth nesaf?  ❌ Cau 5 Tachwedd 🔊 Canlyniadau ym mis Ebrill + cynllun y Comisiynydd ar sut mae hi am helpu pobl ifanc </vt:lpstr>
      <vt:lpstr>DIOLCH 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lastModifiedBy>Microsoft Office User</cp:lastModifiedBy>
  <cp:revision>41</cp:revision>
  <dcterms:created xsi:type="dcterms:W3CDTF">2019-03-26T15:18:01Z</dcterms:created>
  <dcterms:modified xsi:type="dcterms:W3CDTF">2022-10-14T15:07:50Z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0x0101003F3D9BFB92DA0247B6CDD85BA06D1FC7</vt:lpwstr>
  </property>
</Properties>
</file>