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3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3B61-DB54-4823-ACBE-42A73A285F5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248F-15D6-452D-8A88-F939D675D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776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3B61-DB54-4823-ACBE-42A73A285F5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248F-15D6-452D-8A88-F939D675D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51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3B61-DB54-4823-ACBE-42A73A285F5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248F-15D6-452D-8A88-F939D675D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006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3B61-DB54-4823-ACBE-42A73A285F5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248F-15D6-452D-8A88-F939D675D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17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3B61-DB54-4823-ACBE-42A73A285F5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248F-15D6-452D-8A88-F939D675D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829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3B61-DB54-4823-ACBE-42A73A285F5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248F-15D6-452D-8A88-F939D675D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6350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3B61-DB54-4823-ACBE-42A73A285F5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248F-15D6-452D-8A88-F939D675D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460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3B61-DB54-4823-ACBE-42A73A285F5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248F-15D6-452D-8A88-F939D675D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9645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3B61-DB54-4823-ACBE-42A73A285F5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248F-15D6-452D-8A88-F939D675D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448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3B61-DB54-4823-ACBE-42A73A285F5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248F-15D6-452D-8A88-F939D675D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928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3B61-DB54-4823-ACBE-42A73A285F5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248F-15D6-452D-8A88-F939D675D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036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63B61-DB54-4823-ACBE-42A73A285F50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248F-15D6-452D-8A88-F939D675D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2657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9886" y="3268722"/>
            <a:ext cx="3141404" cy="305000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1641" y="3603396"/>
            <a:ext cx="2548766" cy="3177357"/>
          </a:xfrm>
          <a:prstGeom prst="rect">
            <a:avLst/>
          </a:prstGeom>
        </p:spPr>
      </p:pic>
      <p:sp>
        <p:nvSpPr>
          <p:cNvPr id="17" name="Cloud 16"/>
          <p:cNvSpPr/>
          <p:nvPr/>
        </p:nvSpPr>
        <p:spPr>
          <a:xfrm rot="223142">
            <a:off x="2258474" y="-197994"/>
            <a:ext cx="6977684" cy="3243831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3086759" y="260445"/>
            <a:ext cx="55054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Comic Sans MS" panose="030F0702030302020204" pitchFamily="66" charset="0"/>
              </a:rPr>
              <a:t>CORONA VIRUS is a friend of the flu who brings things like a fever, cough and cold. </a:t>
            </a:r>
          </a:p>
          <a:p>
            <a:r>
              <a:rPr lang="en-GB" sz="2400" b="1" dirty="0">
                <a:latin typeface="Comic Sans MS" panose="030F0702030302020204" pitchFamily="66" charset="0"/>
              </a:rPr>
              <a:t>But most people get better and we can find a way to destroy this virus if we work together!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1153061" y="639769"/>
            <a:ext cx="550984" cy="548688"/>
            <a:chOff x="1375307" y="703452"/>
            <a:chExt cx="550984" cy="548688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>
              <a:biLevel thresh="50000"/>
            </a:blip>
            <a:stretch>
              <a:fillRect/>
            </a:stretch>
          </p:blipFill>
          <p:spPr>
            <a:xfrm>
              <a:off x="1375307" y="703452"/>
              <a:ext cx="550984" cy="548688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464348" y="971700"/>
              <a:ext cx="262151" cy="280440"/>
            </a:xfrm>
            <a:prstGeom prst="rect">
              <a:avLst/>
            </a:prstGeom>
          </p:spPr>
        </p:pic>
      </p:grpSp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5" y="-24361"/>
            <a:ext cx="2935706" cy="2896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01951" y="104052"/>
            <a:ext cx="3819525" cy="26670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4054" y="681253"/>
            <a:ext cx="548688" cy="548688"/>
          </a:xfrm>
          <a:prstGeom prst="rect">
            <a:avLst/>
          </a:prstGeom>
        </p:spPr>
      </p:pic>
      <p:sp>
        <p:nvSpPr>
          <p:cNvPr id="12" name="Freeform 11"/>
          <p:cNvSpPr/>
          <p:nvPr/>
        </p:nvSpPr>
        <p:spPr>
          <a:xfrm>
            <a:off x="768311" y="1757980"/>
            <a:ext cx="660242" cy="251608"/>
          </a:xfrm>
          <a:custGeom>
            <a:avLst/>
            <a:gdLst>
              <a:gd name="connsiteX0" fmla="*/ 9841 w 660242"/>
              <a:gd name="connsiteY0" fmla="*/ 1708 h 251608"/>
              <a:gd name="connsiteX1" fmla="*/ 291195 w 660242"/>
              <a:gd name="connsiteY1" fmla="*/ 247892 h 251608"/>
              <a:gd name="connsiteX2" fmla="*/ 654611 w 660242"/>
              <a:gd name="connsiteY2" fmla="*/ 142385 h 251608"/>
              <a:gd name="connsiteX3" fmla="*/ 9841 w 660242"/>
              <a:gd name="connsiteY3" fmla="*/ 1708 h 251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0242" h="251608">
                <a:moveTo>
                  <a:pt x="9841" y="1708"/>
                </a:moveTo>
                <a:cubicBezTo>
                  <a:pt x="-50728" y="19292"/>
                  <a:pt x="183733" y="224446"/>
                  <a:pt x="291195" y="247892"/>
                </a:cubicBezTo>
                <a:cubicBezTo>
                  <a:pt x="398657" y="271338"/>
                  <a:pt x="705411" y="177554"/>
                  <a:pt x="654611" y="142385"/>
                </a:cubicBezTo>
                <a:cubicBezTo>
                  <a:pt x="603811" y="107216"/>
                  <a:pt x="70410" y="-15876"/>
                  <a:pt x="9841" y="1708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ounded Rectangle 21"/>
          <p:cNvSpPr/>
          <p:nvPr/>
        </p:nvSpPr>
        <p:spPr>
          <a:xfrm>
            <a:off x="2507125" y="3295983"/>
            <a:ext cx="6444498" cy="336951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2681371" y="3431048"/>
            <a:ext cx="622426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Comic Sans MS" panose="030F0702030302020204" pitchFamily="66" charset="0"/>
              </a:rPr>
              <a:t> If we follow these simple steps</a:t>
            </a:r>
          </a:p>
          <a:p>
            <a:pPr marL="342900" indent="-342900">
              <a:buAutoNum type="arabicPeriod"/>
            </a:pPr>
            <a:r>
              <a:rPr lang="en-GB" sz="2400" b="1" dirty="0">
                <a:latin typeface="Comic Sans MS" panose="030F0702030302020204" pitchFamily="66" charset="0"/>
              </a:rPr>
              <a:t>Washing your hands with water and soap whilst singing along to your favourite song </a:t>
            </a:r>
            <a:r>
              <a:rPr lang="en-GB" sz="2400" b="1" dirty="0" err="1">
                <a:latin typeface="Comic Sans MS" panose="030F0702030302020204" pitchFamily="66" charset="0"/>
              </a:rPr>
              <a:t>eg</a:t>
            </a:r>
            <a:r>
              <a:rPr lang="en-GB" sz="2400" b="1" dirty="0">
                <a:latin typeface="Comic Sans MS" panose="030F0702030302020204" pitchFamily="66" charset="0"/>
              </a:rPr>
              <a:t> Happy Birthday</a:t>
            </a:r>
          </a:p>
          <a:p>
            <a:pPr marL="342900" indent="-342900">
              <a:buAutoNum type="arabicPeriod"/>
            </a:pPr>
            <a:r>
              <a:rPr lang="en-GB" sz="2400" b="1" dirty="0">
                <a:latin typeface="Comic Sans MS" panose="030F0702030302020204" pitchFamily="66" charset="0"/>
              </a:rPr>
              <a:t>Using hand sanitiser after being outside or touching surfaces and leaving it to dry on your hands</a:t>
            </a:r>
          </a:p>
          <a:p>
            <a:r>
              <a:rPr lang="en-GB" sz="2400" b="1" dirty="0">
                <a:latin typeface="Comic Sans MS" panose="030F0702030302020204" pitchFamily="66" charset="0"/>
              </a:rPr>
              <a:t>The virus won’t visit and will go away!</a:t>
            </a:r>
          </a:p>
          <a:p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9651878" y="6385703"/>
            <a:ext cx="2540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>
                <a:latin typeface="Comic Sans MS" panose="030F0702030302020204" pitchFamily="66" charset="0"/>
              </a:rPr>
              <a:t>Saiba</a:t>
            </a:r>
            <a:r>
              <a:rPr lang="en-GB" dirty="0">
                <a:latin typeface="Comic Sans MS" panose="030F0702030302020204" pitchFamily="66" charset="0"/>
              </a:rPr>
              <a:t> Ahuja</a:t>
            </a:r>
          </a:p>
        </p:txBody>
      </p:sp>
    </p:spTree>
    <p:extLst>
      <p:ext uri="{BB962C8B-B14F-4D97-AF65-F5344CB8AC3E}">
        <p14:creationId xmlns:p14="http://schemas.microsoft.com/office/powerpoint/2010/main" val="1815521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91</Words>
  <Application>Microsoft Macintosh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saiba ahuja</dc:creator>
  <cp:lastModifiedBy>Microsoft Office User</cp:lastModifiedBy>
  <cp:revision>7</cp:revision>
  <dcterms:created xsi:type="dcterms:W3CDTF">2020-04-03T12:27:42Z</dcterms:created>
  <dcterms:modified xsi:type="dcterms:W3CDTF">2020-04-21T07:10:25Z</dcterms:modified>
</cp:coreProperties>
</file>