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88" r:id="rId4"/>
    <p:sldId id="287" r:id="rId5"/>
    <p:sldId id="277" r:id="rId6"/>
    <p:sldId id="281" r:id="rId7"/>
    <p:sldId id="285" r:id="rId8"/>
    <p:sldId id="282" r:id="rId9"/>
    <p:sldId id="264" r:id="rId10"/>
    <p:sldId id="284" r:id="rId11"/>
    <p:sldId id="291" r:id="rId12"/>
    <p:sldId id="283" r:id="rId13"/>
    <p:sldId id="279" r:id="rId14"/>
    <p:sldId id="290" r:id="rId15"/>
    <p:sldId id="293" r:id="rId16"/>
    <p:sldId id="280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" initials="S" lastIdx="2" clrIdx="0">
    <p:extLst>
      <p:ext uri="{19B8F6BF-5375-455C-9EA6-DF929625EA0E}">
        <p15:presenceInfo xmlns:p15="http://schemas.microsoft.com/office/powerpoint/2012/main" userId="SH" providerId="None"/>
      </p:ext>
    </p:extLst>
  </p:cmAuthor>
  <p:cmAuthor id="2" name="Kath Mattingly" initials="KM" lastIdx="4" clrIdx="1">
    <p:extLst>
      <p:ext uri="{19B8F6BF-5375-455C-9EA6-DF929625EA0E}">
        <p15:presenceInfo xmlns:p15="http://schemas.microsoft.com/office/powerpoint/2012/main" userId="S-1-5-21-4224774052-515321826-452706224-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67489" autoAdjust="0"/>
  </p:normalViewPr>
  <p:slideViewPr>
    <p:cSldViewPr snapToGrid="0">
      <p:cViewPr varScale="1">
        <p:scale>
          <a:sx n="40" d="100"/>
          <a:sy n="40" d="100"/>
        </p:scale>
        <p:origin x="116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35055-E27D-4C16-9932-AE70FF1B435C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391A-6DA5-4654-924A-C8E4262C7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9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baseline="0" dirty="0" smtClean="0">
                <a:solidFill>
                  <a:srgbClr val="FF0000"/>
                </a:solidFill>
              </a:rPr>
              <a:t>Sally Holland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yw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Comisiynydd</a:t>
            </a:r>
            <a:r>
              <a:rPr lang="en-GB" sz="1800" baseline="0" dirty="0" smtClean="0">
                <a:solidFill>
                  <a:srgbClr val="FF0000"/>
                </a:solidFill>
              </a:rPr>
              <a:t> Plant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Cymru</a:t>
            </a:r>
            <a:r>
              <a:rPr lang="en-GB" sz="1800" baseline="0" dirty="0" smtClean="0">
                <a:solidFill>
                  <a:srgbClr val="FF0000"/>
                </a:solidFill>
              </a:rPr>
              <a:t>. Hi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yw’r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trydydd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comisiynydd</a:t>
            </a:r>
            <a:r>
              <a:rPr lang="en-GB" sz="1800" baseline="0" dirty="0" smtClean="0">
                <a:solidFill>
                  <a:srgbClr val="FF0000"/>
                </a:solidFill>
              </a:rPr>
              <a:t> plant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Gymru</a:t>
            </a:r>
            <a:r>
              <a:rPr lang="en-GB" sz="1800" baseline="0" dirty="0" smtClean="0">
                <a:solidFill>
                  <a:srgbClr val="FF0000"/>
                </a:solidFill>
              </a:rPr>
              <a:t>, ac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mae</a:t>
            </a:r>
            <a:r>
              <a:rPr lang="en-GB" sz="1800" baseline="0" dirty="0" smtClean="0">
                <a:solidFill>
                  <a:srgbClr val="FF0000"/>
                </a:solidFill>
              </a:rPr>
              <a:t> hi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yn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y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swydd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ers</a:t>
            </a:r>
            <a:r>
              <a:rPr lang="en-GB" sz="1800" baseline="0" dirty="0" smtClean="0">
                <a:solidFill>
                  <a:srgbClr val="FF0000"/>
                </a:solidFill>
              </a:rPr>
              <a:t> 2015. 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Chwaraewch</a:t>
            </a:r>
            <a:r>
              <a:rPr lang="en-GB" sz="1800" baseline="0" dirty="0" smtClean="0">
                <a:solidFill>
                  <a:srgbClr val="FF0000"/>
                </a:solidFill>
              </a:rPr>
              <a:t> y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fideo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glywed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Sally’n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esbonio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ei</a:t>
            </a:r>
            <a:r>
              <a:rPr lang="en-GB" sz="1800" baseline="0" dirty="0" smtClean="0">
                <a:solidFill>
                  <a:srgbClr val="FF0000"/>
                </a:solidFill>
              </a:rPr>
              <a:t> </a:t>
            </a:r>
            <a:r>
              <a:rPr lang="en-GB" sz="1800" baseline="0" dirty="0" err="1" smtClean="0">
                <a:solidFill>
                  <a:srgbClr val="FF0000"/>
                </a:solidFill>
              </a:rPr>
              <a:t>rôl</a:t>
            </a:r>
            <a:r>
              <a:rPr lang="en-GB" sz="1800" baseline="0" dirty="0" smtClean="0">
                <a:solidFill>
                  <a:srgbClr val="FF0000"/>
                </a:solidFill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68537-78D0-469E-99C4-C1D1E2A00AE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82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Ailadrodd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gweithgaredd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0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Rydyn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trafod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rhai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pethau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Nghymru</a:t>
            </a:r>
            <a:r>
              <a:rPr lang="en-GB" baseline="0" dirty="0" smtClean="0"/>
              <a:t> ac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draws y </a:t>
            </a:r>
            <a:r>
              <a:rPr lang="en-GB" baseline="0" dirty="0" err="1" smtClean="0"/>
              <a:t>byd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Rydyn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hefyd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edrych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rai </a:t>
            </a:r>
            <a:r>
              <a:rPr lang="en-GB" baseline="0" dirty="0" err="1" smtClean="0"/>
              <a:t>o’r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pethau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cymryd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Nghymru</a:t>
            </a:r>
            <a:r>
              <a:rPr lang="en-GB" baseline="0" dirty="0" smtClean="0"/>
              <a:t> ac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draws y </a:t>
            </a:r>
            <a:r>
              <a:rPr lang="en-GB" baseline="0" dirty="0" err="1" smtClean="0"/>
              <a:t>byd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Hawliau</a:t>
            </a:r>
            <a:r>
              <a:rPr lang="en-GB" baseline="0" dirty="0" smtClean="0"/>
              <a:t> plant </a:t>
            </a:r>
            <a:r>
              <a:rPr lang="en-GB" baseline="0" dirty="0" err="1" smtClean="0"/>
              <a:t>yw’r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pethau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dylai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plentyn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mwyn</a:t>
            </a:r>
            <a:r>
              <a:rPr lang="en-GB" baseline="0" dirty="0" smtClean="0"/>
              <a:t> bod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hapus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iach</a:t>
            </a:r>
            <a:r>
              <a:rPr lang="en-GB" baseline="0" dirty="0" smtClean="0"/>
              <a:t> ac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ddiogel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Ddylai’r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pethau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cymryd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ffwrdd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wrth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unrhyw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blentyn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pherson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5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Mae’r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fideo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dangos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Cenhedloedd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Unedig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gwahanol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wledydd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byd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datblygu’r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rhestr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bethau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bob </a:t>
            </a:r>
            <a:r>
              <a:rPr lang="en-GB" baseline="0" dirty="0" err="1" smtClean="0"/>
              <a:t>plentyn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pherson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hapus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iach</a:t>
            </a:r>
            <a:r>
              <a:rPr lang="en-GB" baseline="0" dirty="0" smtClean="0"/>
              <a:t> ac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ddiogel</a:t>
            </a:r>
            <a:r>
              <a:rPr lang="en-GB" baseline="0" dirty="0" smtClean="0"/>
              <a:t>. Yr </a:t>
            </a:r>
            <a:r>
              <a:rPr lang="en-GB" baseline="0" dirty="0" err="1" smtClean="0"/>
              <a:t>enw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yw’r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Confensiwn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Hawliau’r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Plentyn</a:t>
            </a:r>
            <a:r>
              <a:rPr lang="en-GB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9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err="1" smtClean="0"/>
              <a:t>Yng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Nghymru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wneud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siŵr</a:t>
            </a:r>
            <a:r>
              <a:rPr lang="en-GB" baseline="0" dirty="0" smtClean="0"/>
              <a:t> bod </a:t>
            </a:r>
            <a:r>
              <a:rPr lang="en-GB" baseline="0" dirty="0" err="1" smtClean="0"/>
              <a:t>pob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plentyn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pherson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hawliau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trwy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ymwneud</a:t>
            </a:r>
            <a:r>
              <a:rPr lang="en-GB" baseline="0" dirty="0" smtClean="0"/>
              <a:t> â </a:t>
            </a:r>
            <a:r>
              <a:rPr lang="en-GB" baseline="0" dirty="0" err="1" smtClean="0"/>
              <a:t>Chomisiynydd</a:t>
            </a:r>
            <a:r>
              <a:rPr lang="en-GB" baseline="0" dirty="0" smtClean="0"/>
              <a:t> Plant </a:t>
            </a:r>
            <a:r>
              <a:rPr lang="en-GB" baseline="0" dirty="0" err="1" smtClean="0"/>
              <a:t>Cymru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Y </a:t>
            </a:r>
            <a:r>
              <a:rPr lang="en-GB" baseline="0" dirty="0" err="1" smtClean="0"/>
              <a:t>ffordd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hawsaf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wneud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hynny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cefnogi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Llysgenhadon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Uwchradd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dysgu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pwy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ydyn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nhw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gyda’u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gwaith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[Mae </a:t>
            </a:r>
            <a:r>
              <a:rPr lang="en-GB" baseline="0" dirty="0" err="1" smtClean="0"/>
              <a:t>hwn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gyfle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ddweud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wrth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ysgol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enwau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Llysgenhadon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sôn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unrhyw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ddigwyddiadau</a:t>
            </a:r>
            <a:r>
              <a:rPr lang="en-GB" baseline="0" dirty="0" smtClean="0"/>
              <a:t>/</a:t>
            </a:r>
            <a:r>
              <a:rPr lang="en-GB" baseline="0" dirty="0" err="1" smtClean="0"/>
              <a:t>tasgau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cyfredol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angen</a:t>
            </a:r>
            <a:r>
              <a:rPr lang="en-GB" baseline="0" dirty="0" smtClean="0"/>
              <a:t> help]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7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Mae </a:t>
            </a:r>
            <a:r>
              <a:rPr lang="en-GB" baseline="0" dirty="0" err="1" smtClean="0"/>
              <a:t>Sally’n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hefyd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byddwch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meddwl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bod </a:t>
            </a:r>
            <a:r>
              <a:rPr lang="en-GB" baseline="0" dirty="0" err="1" smtClean="0"/>
              <a:t>chi’n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annheg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ffonio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amdanoch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hunan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berson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arall</a:t>
            </a:r>
            <a:r>
              <a:rPr lang="en-GB" baseline="0" dirty="0" smtClean="0"/>
              <a:t>, a </a:t>
            </a:r>
            <a:r>
              <a:rPr lang="en-GB" baseline="0" dirty="0" err="1" smtClean="0"/>
              <a:t>bydd</a:t>
            </a:r>
            <a:r>
              <a:rPr lang="en-GB" baseline="0" dirty="0" smtClean="0"/>
              <a:t> Sally </a:t>
            </a:r>
            <a:r>
              <a:rPr lang="en-GB" baseline="0" dirty="0" err="1" smtClean="0"/>
              <a:t>a’r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tîm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ymchwilio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sefyllfa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weld </a:t>
            </a:r>
            <a:r>
              <a:rPr lang="en-GB" baseline="0" dirty="0" err="1" smtClean="0"/>
              <a:t>ydyn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nhw’n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. Gall </a:t>
            </a:r>
            <a:r>
              <a:rPr lang="en-GB" baseline="0" dirty="0" err="1" smtClean="0"/>
              <a:t>unrhyw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oedolyn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pryderu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blentyn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galwad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rhif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hefyd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Mae </a:t>
            </a:r>
            <a:r>
              <a:rPr lang="en-GB" baseline="0" dirty="0" err="1" smtClean="0"/>
              <a:t>Sally’n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hefyd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byddwch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meddwl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bod </a:t>
            </a:r>
            <a:r>
              <a:rPr lang="en-GB" baseline="0" dirty="0" err="1" smtClean="0"/>
              <a:t>chi’n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annheg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Bydd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fideo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esbonio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swyddfa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Sally’n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gwneud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hyn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ffonio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swyddfa</a:t>
            </a:r>
            <a:r>
              <a:rPr lang="en-GB" baseline="0" dirty="0" smtClean="0"/>
              <a:t> Sally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byddwch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poeni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bod chi </a:t>
            </a:r>
            <a:r>
              <a:rPr lang="en-GB" baseline="0" dirty="0" err="1" smtClean="0"/>
              <a:t>ddim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hawliau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Gall </a:t>
            </a:r>
            <a:r>
              <a:rPr lang="en-GB" baseline="0" dirty="0" err="1" smtClean="0"/>
              <a:t>unrhyw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oedolyn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pryderu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blentyn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ffonio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swyddfa</a:t>
            </a:r>
            <a:r>
              <a:rPr lang="en-GB" baseline="0" dirty="0" smtClean="0"/>
              <a:t> Sally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rhif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42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Hefyd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gysylltu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â’r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Comisiynydd</a:t>
            </a:r>
            <a:r>
              <a:rPr lang="en-GB" baseline="0" dirty="0" smtClean="0"/>
              <a:t> Plant </a:t>
            </a:r>
            <a:r>
              <a:rPr lang="en-GB" baseline="0" dirty="0" err="1" smtClean="0"/>
              <a:t>mewn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unrhyw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o’r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ffyrdd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</a:t>
            </a:r>
            <a:r>
              <a:rPr lang="en-GB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97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Mae </a:t>
            </a:r>
            <a:r>
              <a:rPr lang="en-GB" baseline="0" dirty="0" err="1" smtClean="0"/>
              <a:t>pum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rhan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bwysig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waith</a:t>
            </a:r>
            <a:r>
              <a:rPr lang="en-GB" baseline="0" dirty="0" smtClean="0"/>
              <a:t> Sally. Mae </a:t>
            </a:r>
            <a:r>
              <a:rPr lang="en-GB" baseline="0" dirty="0" err="1" smtClean="0"/>
              <a:t>Llysgenhadon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Uwchradd</a:t>
            </a:r>
            <a:r>
              <a:rPr lang="en-GB" baseline="0" dirty="0" smtClean="0"/>
              <a:t> Sally </a:t>
            </a:r>
            <a:r>
              <a:rPr lang="en-GB" baseline="0" dirty="0" err="1" smtClean="0"/>
              <a:t>yng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Nghymru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hi </a:t>
            </a:r>
            <a:r>
              <a:rPr lang="en-GB" baseline="0" dirty="0" err="1" smtClean="0"/>
              <a:t>gyda’r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gwaith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ledled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Cymru</a:t>
            </a:r>
            <a:r>
              <a:rPr lang="en-GB" baseline="0" dirty="0" smtClean="0"/>
              <a:t>!</a:t>
            </a:r>
            <a:r>
              <a:rPr lang="en-GB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Dyma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mae’r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Llysgenhadon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Uwchradd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Sally. Mae </a:t>
            </a:r>
            <a:r>
              <a:rPr lang="en-GB" baseline="0" dirty="0" err="1" smtClean="0"/>
              <a:t>holl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Lysgenhadon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Uwchradd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Cymru’n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gwneud</a:t>
            </a:r>
            <a:r>
              <a:rPr lang="en-GB" baseline="0" dirty="0" smtClean="0"/>
              <a:t> y tri </a:t>
            </a:r>
            <a:r>
              <a:rPr lang="en-GB" baseline="0" dirty="0" err="1" smtClean="0"/>
              <a:t>pheth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</a:t>
            </a:r>
            <a:r>
              <a:rPr lang="en-GB" baseline="0" dirty="0" smtClean="0"/>
              <a:t>. Mae </a:t>
            </a:r>
            <a:r>
              <a:rPr lang="en-GB" baseline="0" dirty="0" err="1" smtClean="0"/>
              <a:t>pobl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gwneud</a:t>
            </a:r>
            <a:r>
              <a:rPr lang="en-GB" baseline="0" dirty="0" smtClean="0"/>
              <a:t> yr Her </a:t>
            </a:r>
            <a:r>
              <a:rPr lang="en-GB" baseline="0" dirty="0" err="1" smtClean="0"/>
              <a:t>Gymunedol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gyfer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Bagloriaeth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Cymru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nghyfnod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allweddol</a:t>
            </a:r>
            <a:r>
              <a:rPr lang="en-GB" baseline="0" dirty="0" smtClean="0"/>
              <a:t> 4 </a:t>
            </a:r>
            <a:r>
              <a:rPr lang="en-GB" baseline="0" dirty="0" err="1" smtClean="0"/>
              <a:t>hefyd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helpu</a:t>
            </a:r>
            <a:r>
              <a:rPr lang="en-GB" baseline="0" dirty="0" smtClean="0"/>
              <a:t> Sally </a:t>
            </a:r>
            <a:r>
              <a:rPr lang="en-GB" baseline="0" dirty="0" err="1" smtClean="0"/>
              <a:t>trwy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hyfforddi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disgyblion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eraill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hawliau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3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Rydyn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wneud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gweithgaredd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byr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mwyn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dechrau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meddwl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hawliau</a:t>
            </a:r>
            <a:r>
              <a:rPr lang="en-GB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1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Gofynnwch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gynulleidfa</a:t>
            </a:r>
            <a:r>
              <a:rPr lang="en-GB" dirty="0" smtClean="0"/>
              <a:t> </a:t>
            </a:r>
            <a:r>
              <a:rPr lang="en-GB" dirty="0" err="1" smtClean="0"/>
              <a:t>ateb</a:t>
            </a:r>
            <a:r>
              <a:rPr lang="en-GB" dirty="0" smtClean="0"/>
              <a:t> </a:t>
            </a:r>
            <a:r>
              <a:rPr lang="en-GB" dirty="0" err="1" smtClean="0"/>
              <a:t>y</a:t>
            </a:r>
            <a:r>
              <a:rPr lang="en-GB" dirty="0" smtClean="0"/>
              <a:t> </a:t>
            </a:r>
            <a:r>
              <a:rPr lang="en-GB" dirty="0" err="1" smtClean="0"/>
              <a:t>cwestiwn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y</a:t>
            </a:r>
            <a:r>
              <a:rPr lang="en-GB" dirty="0" smtClean="0"/>
              <a:t> </a:t>
            </a:r>
            <a:r>
              <a:rPr lang="en-GB" dirty="0" err="1" smtClean="0"/>
              <a:t>sleid</a:t>
            </a:r>
            <a:r>
              <a:rPr lang="en-GB" dirty="0" smtClean="0"/>
              <a:t>.</a:t>
            </a:r>
            <a:r>
              <a:rPr lang="en-GB" baseline="0" dirty="0" smtClean="0"/>
              <a:t> Pa </a:t>
            </a:r>
            <a:r>
              <a:rPr lang="en-GB" baseline="0" dirty="0" err="1" smtClean="0"/>
              <a:t>brofiad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mae’r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gael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[</a:t>
            </a: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ysgrifennu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hawgrymiadau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fflipsiart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fwrdd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ydych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eisiau</a:t>
            </a:r>
            <a:r>
              <a:rPr lang="en-GB" baseline="0" dirty="0" smtClean="0"/>
              <a:t>]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5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Ailadrodd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gweithgaredd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8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Ailadrodd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gweithgaredd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2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Gofynnwch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gynulleidfa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ateb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cwestiwn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sleid</a:t>
            </a:r>
            <a:r>
              <a:rPr lang="en-GB" baseline="0" dirty="0" smtClean="0"/>
              <a:t>. Beth </a:t>
            </a:r>
            <a:r>
              <a:rPr lang="en-GB" baseline="0" dirty="0" err="1" smtClean="0"/>
              <a:t>sydd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gymryd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blant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phobl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ifanc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yma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[</a:t>
            </a:r>
            <a:r>
              <a:rPr lang="en-GB" baseline="0" dirty="0" err="1" smtClean="0"/>
              <a:t>Gallwch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ysgrifennu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hawgrymiadau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fflipsiart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fwrdd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ydych</a:t>
            </a:r>
            <a:r>
              <a:rPr lang="en-GB" baseline="0" dirty="0" smtClean="0"/>
              <a:t> chi </a:t>
            </a:r>
            <a:r>
              <a:rPr lang="en-GB" baseline="0" dirty="0" err="1" smtClean="0"/>
              <a:t>eisiau</a:t>
            </a:r>
            <a:r>
              <a:rPr lang="en-GB" baseline="0" dirty="0" smtClean="0"/>
              <a:t>]</a:t>
            </a:r>
          </a:p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Ailadrodd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gweithgaredd</a:t>
            </a:r>
            <a:r>
              <a:rPr lang="en-GB" baseline="0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1A-6DA5-4654-924A-C8E4262C765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0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5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932" y="1331367"/>
            <a:ext cx="5590193" cy="48455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797" y="1331367"/>
            <a:ext cx="5726129" cy="48455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F5E0-BAA0-4677-A32C-D834D31365FE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CD2-FA09-4CA8-8D55-609EC1077AC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66931" y="1"/>
            <a:ext cx="11925069" cy="1331367"/>
            <a:chOff x="200198" y="0"/>
            <a:chExt cx="8943802" cy="1331367"/>
          </a:xfrm>
        </p:grpSpPr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48" b="38631"/>
            <a:stretch/>
          </p:blipFill>
          <p:spPr bwMode="auto">
            <a:xfrm>
              <a:off x="200198" y="226837"/>
              <a:ext cx="5827135" cy="6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2" t="9297" r="17879" b="13348"/>
            <a:stretch/>
          </p:blipFill>
          <p:spPr>
            <a:xfrm>
              <a:off x="7543800" y="0"/>
              <a:ext cx="1600200" cy="133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35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932" y="1331367"/>
            <a:ext cx="5590193" cy="48455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797" y="1331367"/>
            <a:ext cx="5726129" cy="48455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F5E0-BAA0-4677-A32C-D834D31365FE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CD2-FA09-4CA8-8D55-609EC1077AC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66931" y="1"/>
            <a:ext cx="11925069" cy="1331367"/>
            <a:chOff x="200198" y="0"/>
            <a:chExt cx="8943802" cy="1331367"/>
          </a:xfrm>
        </p:grpSpPr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48" b="38631"/>
            <a:stretch/>
          </p:blipFill>
          <p:spPr bwMode="auto">
            <a:xfrm>
              <a:off x="200198" y="226837"/>
              <a:ext cx="5827135" cy="6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2" t="9297" r="17879" b="13348"/>
            <a:stretch/>
          </p:blipFill>
          <p:spPr>
            <a:xfrm>
              <a:off x="7543800" y="0"/>
              <a:ext cx="1600200" cy="133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74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932" y="1331367"/>
            <a:ext cx="5590193" cy="48455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797" y="1331367"/>
            <a:ext cx="5726129" cy="48455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F5E0-BAA0-4677-A32C-D834D31365FE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CD2-FA09-4CA8-8D55-609EC1077AC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66931" y="1"/>
            <a:ext cx="11925069" cy="1331367"/>
            <a:chOff x="200198" y="0"/>
            <a:chExt cx="8943802" cy="1331367"/>
          </a:xfrm>
        </p:grpSpPr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48" b="38631"/>
            <a:stretch/>
          </p:blipFill>
          <p:spPr bwMode="auto">
            <a:xfrm>
              <a:off x="200198" y="226837"/>
              <a:ext cx="5827135" cy="6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2" t="9297" r="17879" b="13348"/>
            <a:stretch/>
          </p:blipFill>
          <p:spPr>
            <a:xfrm>
              <a:off x="7543800" y="0"/>
              <a:ext cx="1600200" cy="133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88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2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2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8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4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0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324A-63E8-432C-B702-F3D817D60CA6}" type="datetimeFigureOut">
              <a:rPr lang="en-GB" smtClean="0"/>
              <a:pPr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78F9-70AA-4DDE-AF90-2EB351820C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18ku6xDg2E&amp;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31979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v8V2cw22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wliauplant.cym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4029" y="1307251"/>
            <a:ext cx="9430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b="1" dirty="0" err="1" smtClean="0"/>
              <a:t>Llysgenhadon</a:t>
            </a:r>
            <a:r>
              <a:rPr lang="en-GB" altLang="en-US" sz="3600" b="1" dirty="0" smtClean="0"/>
              <a:t> </a:t>
            </a:r>
            <a:r>
              <a:rPr lang="en-GB" altLang="en-US" sz="3600" b="1" smtClean="0"/>
              <a:t>Uwchradd</a:t>
            </a:r>
            <a:endParaRPr lang="en-GB" altLang="en-US" sz="3600" b="1" dirty="0" smtClean="0"/>
          </a:p>
          <a:p>
            <a:pPr algn="ctr"/>
            <a:r>
              <a:rPr lang="en-GB" altLang="en-US" sz="2400" b="1" dirty="0" err="1" smtClean="0"/>
              <a:t>Comisiynydd</a:t>
            </a:r>
            <a:r>
              <a:rPr lang="en-GB" altLang="en-US" sz="2400" b="1" dirty="0" smtClean="0"/>
              <a:t> Plant </a:t>
            </a:r>
            <a:r>
              <a:rPr lang="en-GB" altLang="en-US" sz="2400" b="1" dirty="0" err="1" smtClean="0"/>
              <a:t>Cymru</a:t>
            </a:r>
            <a:endParaRPr lang="en-GB" altLang="en-US" sz="2400" b="1" dirty="0" smtClean="0"/>
          </a:p>
          <a:p>
            <a:endParaRPr lang="en-GB" sz="24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32" y="2692246"/>
            <a:ext cx="5552340" cy="310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6885" y="6150948"/>
            <a:ext cx="471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Sally Holland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00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05" y="2278797"/>
            <a:ext cx="5300995" cy="3883456"/>
          </a:xfrm>
          <a:prstGeom prst="rect">
            <a:avLst/>
          </a:prstGeom>
        </p:spPr>
      </p:pic>
      <p:pic>
        <p:nvPicPr>
          <p:cNvPr id="1026" name="Picture 2" descr="https://static.pexels.com/photos/173423/pexels-photo-17342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-15892463"/>
            <a:ext cx="19656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3837" y="1416301"/>
            <a:ext cx="57785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 smtClean="0">
                <a:solidFill>
                  <a:prstClr val="black"/>
                </a:solidFill>
              </a:rPr>
              <a:t>Beth </a:t>
            </a:r>
            <a:r>
              <a:rPr lang="en-GB" sz="3200" dirty="0" err="1" smtClean="0">
                <a:solidFill>
                  <a:prstClr val="black"/>
                </a:solidFill>
              </a:rPr>
              <a:t>sy’n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cael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ei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gymryd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ffwrdd</a:t>
            </a:r>
            <a:r>
              <a:rPr lang="en-GB" sz="3200" dirty="0" smtClean="0">
                <a:solidFill>
                  <a:prstClr val="black"/>
                </a:solidFill>
              </a:rPr>
              <a:t>? </a:t>
            </a:r>
            <a:endParaRPr lang="en-GB" sz="3200" dirty="0">
              <a:solidFill>
                <a:srgbClr val="DE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6932" y="1331366"/>
            <a:ext cx="11294804" cy="499194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Hawliau</a:t>
            </a:r>
            <a:r>
              <a:rPr lang="en-GB" dirty="0" smtClean="0"/>
              <a:t> Plant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Dyma’r</a:t>
            </a:r>
            <a:r>
              <a:rPr lang="en-GB" dirty="0" smtClean="0"/>
              <a:t> </a:t>
            </a:r>
            <a:r>
              <a:rPr lang="en-GB" dirty="0" err="1" smtClean="0"/>
              <a:t>pethau</a:t>
            </a:r>
            <a:r>
              <a:rPr lang="en-GB" dirty="0" smtClean="0"/>
              <a:t> </a:t>
            </a:r>
            <a:r>
              <a:rPr lang="en-GB" dirty="0" err="1" smtClean="0"/>
              <a:t>dylai</a:t>
            </a:r>
            <a:r>
              <a:rPr lang="en-GB" dirty="0" smtClean="0"/>
              <a:t> </a:t>
            </a:r>
            <a:r>
              <a:rPr lang="en-GB" dirty="0" err="1" smtClean="0"/>
              <a:t>pob</a:t>
            </a:r>
            <a:r>
              <a:rPr lang="en-GB" dirty="0" smtClean="0"/>
              <a:t> </a:t>
            </a:r>
            <a:r>
              <a:rPr lang="en-GB" dirty="0" err="1" smtClean="0"/>
              <a:t>plentyn</a:t>
            </a:r>
            <a:r>
              <a:rPr lang="en-GB" dirty="0" smtClean="0"/>
              <a:t> a </a:t>
            </a:r>
            <a:r>
              <a:rPr lang="en-GB" dirty="0" err="1" smtClean="0"/>
              <a:t>pherson</a:t>
            </a:r>
            <a:r>
              <a:rPr lang="en-GB" dirty="0" smtClean="0"/>
              <a:t> </a:t>
            </a:r>
            <a:r>
              <a:rPr lang="en-GB" dirty="0" err="1" smtClean="0"/>
              <a:t>ifanc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profi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bod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hapus</a:t>
            </a:r>
            <a:r>
              <a:rPr lang="en-GB" dirty="0" smtClean="0"/>
              <a:t>,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iach</a:t>
            </a:r>
            <a:r>
              <a:rPr lang="en-GB" dirty="0" smtClean="0"/>
              <a:t> ac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ddiogel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Ddylai’r</a:t>
            </a:r>
            <a:r>
              <a:rPr lang="en-GB" dirty="0" smtClean="0"/>
              <a:t> </a:t>
            </a:r>
            <a:r>
              <a:rPr lang="en-GB" dirty="0" err="1" smtClean="0"/>
              <a:t>pethau</a:t>
            </a:r>
            <a:r>
              <a:rPr lang="en-GB" dirty="0" smtClean="0"/>
              <a:t> </a:t>
            </a:r>
            <a:r>
              <a:rPr lang="en-GB" dirty="0" err="1" smtClean="0"/>
              <a:t>yma</a:t>
            </a:r>
            <a:r>
              <a:rPr lang="en-GB" dirty="0" smtClean="0"/>
              <a:t> </a:t>
            </a:r>
            <a:r>
              <a:rPr lang="en-GB" dirty="0" err="1" smtClean="0"/>
              <a:t>ddim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cymryd</a:t>
            </a:r>
            <a:r>
              <a:rPr lang="en-GB" dirty="0" smtClean="0"/>
              <a:t> </a:t>
            </a:r>
            <a:r>
              <a:rPr lang="en-GB" dirty="0" err="1" smtClean="0"/>
              <a:t>oddi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unrhyw</a:t>
            </a:r>
            <a:r>
              <a:rPr lang="en-GB" dirty="0" smtClean="0"/>
              <a:t> </a:t>
            </a:r>
            <a:r>
              <a:rPr lang="en-GB" dirty="0" err="1" smtClean="0"/>
              <a:t>blentyn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berson</a:t>
            </a:r>
            <a:r>
              <a:rPr lang="en-GB" dirty="0" smtClean="0"/>
              <a:t> </a:t>
            </a:r>
            <a:r>
              <a:rPr lang="en-GB" dirty="0" err="1" smtClean="0"/>
              <a:t>ifanc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1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7" y="1280160"/>
            <a:ext cx="8907768" cy="50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50" y="1472026"/>
            <a:ext cx="877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		</a:t>
            </a:r>
            <a:r>
              <a:rPr lang="en-GB" sz="4000" dirty="0" err="1" smtClean="0"/>
              <a:t>Chwarae</a:t>
            </a:r>
            <a:r>
              <a:rPr lang="en-GB" sz="4000" dirty="0" smtClean="0"/>
              <a:t> </a:t>
            </a:r>
            <a:r>
              <a:rPr lang="en-GB" sz="4000" dirty="0" err="1" smtClean="0"/>
              <a:t>Rhan</a:t>
            </a:r>
            <a:endParaRPr lang="en-GB" sz="4000" b="1" dirty="0">
              <a:solidFill>
                <a:srgbClr val="DE00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27" y="2191782"/>
            <a:ext cx="111587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Gallwch</a:t>
            </a:r>
            <a:r>
              <a:rPr lang="en-GB" sz="3200" dirty="0" smtClean="0"/>
              <a:t> chi </a:t>
            </a:r>
            <a:r>
              <a:rPr lang="en-GB" sz="3200" dirty="0" err="1" smtClean="0"/>
              <a:t>gefnogi</a:t>
            </a:r>
            <a:r>
              <a:rPr lang="en-GB" sz="3200" dirty="0" smtClean="0"/>
              <a:t> </a:t>
            </a:r>
            <a:r>
              <a:rPr lang="en-GB" sz="3200" dirty="0" err="1" smtClean="0"/>
              <a:t>hawliau</a:t>
            </a:r>
            <a:r>
              <a:rPr lang="en-GB" sz="3200" dirty="0" smtClean="0"/>
              <a:t> </a:t>
            </a:r>
            <a:r>
              <a:rPr lang="en-GB" sz="3200" dirty="0" err="1" smtClean="0"/>
              <a:t>pobl</a:t>
            </a:r>
            <a:r>
              <a:rPr lang="en-GB" sz="3200" dirty="0" smtClean="0"/>
              <a:t> </a:t>
            </a:r>
            <a:r>
              <a:rPr lang="en-GB" sz="3200" dirty="0" err="1" smtClean="0"/>
              <a:t>ifanc</a:t>
            </a:r>
            <a:r>
              <a:rPr lang="en-GB" sz="3200" dirty="0" smtClean="0"/>
              <a:t> </a:t>
            </a:r>
            <a:r>
              <a:rPr lang="en-GB" sz="3200" dirty="0" err="1" smtClean="0"/>
              <a:t>yng</a:t>
            </a:r>
            <a:r>
              <a:rPr lang="en-GB" sz="3200" dirty="0" smtClean="0"/>
              <a:t> </a:t>
            </a:r>
            <a:r>
              <a:rPr lang="en-GB" sz="3200" dirty="0" err="1" smtClean="0"/>
              <a:t>Nghymru</a:t>
            </a:r>
            <a:r>
              <a:rPr lang="en-GB" sz="3200" dirty="0" smtClean="0"/>
              <a:t> </a:t>
            </a:r>
            <a:r>
              <a:rPr lang="en-GB" sz="3200" dirty="0" err="1" smtClean="0"/>
              <a:t>trwy</a:t>
            </a:r>
            <a:r>
              <a:rPr lang="en-GB" sz="3200" dirty="0" smtClean="0"/>
              <a:t> </a:t>
            </a:r>
            <a:r>
              <a:rPr lang="en-GB" sz="3200" dirty="0" err="1" smtClean="0"/>
              <a:t>helpu</a:t>
            </a:r>
            <a:r>
              <a:rPr lang="en-GB" sz="3200" dirty="0" smtClean="0"/>
              <a:t> </a:t>
            </a:r>
            <a:r>
              <a:rPr lang="en-GB" sz="3200" dirty="0" err="1" smtClean="0"/>
              <a:t>eich</a:t>
            </a:r>
            <a:r>
              <a:rPr lang="en-GB" sz="3200" dirty="0" smtClean="0"/>
              <a:t> </a:t>
            </a:r>
            <a:r>
              <a:rPr lang="en-GB" sz="3200" dirty="0" err="1" smtClean="0"/>
              <a:t>Llysgenhadon</a:t>
            </a:r>
            <a:r>
              <a:rPr lang="en-GB" sz="3200" dirty="0" smtClean="0"/>
              <a:t> </a:t>
            </a:r>
            <a:r>
              <a:rPr lang="en-GB" sz="3200" dirty="0" err="1" smtClean="0"/>
              <a:t>Uwchradd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gwblhau</a:t>
            </a:r>
            <a:r>
              <a:rPr lang="en-GB" sz="3200" dirty="0" smtClean="0"/>
              <a:t> </a:t>
            </a:r>
            <a:r>
              <a:rPr lang="en-GB" sz="3200" dirty="0" err="1" smtClean="0"/>
              <a:t>tasgau</a:t>
            </a:r>
            <a:r>
              <a:rPr lang="en-GB" sz="3200" dirty="0" smtClean="0"/>
              <a:t> </a:t>
            </a:r>
            <a:r>
              <a:rPr lang="en-GB" sz="3200" dirty="0" err="1" smtClean="0"/>
              <a:t>hawliau</a:t>
            </a:r>
            <a:r>
              <a:rPr lang="en-GB" sz="3200" dirty="0" smtClean="0"/>
              <a:t> bob </a:t>
            </a:r>
            <a:r>
              <a:rPr lang="en-GB" sz="3200" dirty="0" err="1" smtClean="0"/>
              <a:t>tymor</a:t>
            </a:r>
            <a:r>
              <a:rPr lang="en-GB" sz="3200" dirty="0" smtClean="0"/>
              <a:t>!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18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969" y="1576885"/>
            <a:ext cx="877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Ymchwiliadau</a:t>
            </a:r>
            <a:r>
              <a:rPr lang="en-GB" sz="4000" dirty="0" smtClean="0"/>
              <a:t> a </a:t>
            </a:r>
            <a:r>
              <a:rPr lang="en-GB" sz="4000" dirty="0" err="1" smtClean="0"/>
              <a:t>Chyngor</a:t>
            </a:r>
            <a:endParaRPr lang="en-GB" sz="4000" b="1" dirty="0">
              <a:solidFill>
                <a:srgbClr val="DE00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908" y="2865120"/>
            <a:ext cx="9428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Os </a:t>
            </a:r>
            <a:r>
              <a:rPr lang="en-GB" sz="3200" dirty="0" err="1" smtClean="0"/>
              <a:t>byddwch</a:t>
            </a:r>
            <a:r>
              <a:rPr lang="en-GB" sz="3200" dirty="0" smtClean="0"/>
              <a:t> </a:t>
            </a:r>
            <a:r>
              <a:rPr lang="en-GB" sz="3200" dirty="0" err="1" smtClean="0"/>
              <a:t>chi’n</a:t>
            </a:r>
            <a:r>
              <a:rPr lang="en-GB" sz="3200" dirty="0" smtClean="0"/>
              <a:t> </a:t>
            </a:r>
            <a:r>
              <a:rPr lang="en-GB" sz="3200" dirty="0" err="1" smtClean="0"/>
              <a:t>meddwl</a:t>
            </a:r>
            <a:r>
              <a:rPr lang="en-GB" sz="3200" dirty="0" smtClean="0"/>
              <a:t> </a:t>
            </a:r>
            <a:r>
              <a:rPr lang="en-GB" sz="3200" dirty="0" err="1" smtClean="0"/>
              <a:t>eich</a:t>
            </a:r>
            <a:r>
              <a:rPr lang="en-GB" sz="3200" dirty="0" smtClean="0"/>
              <a:t> </a:t>
            </a:r>
            <a:r>
              <a:rPr lang="en-GB" sz="3200" dirty="0" err="1" smtClean="0"/>
              <a:t>bod</a:t>
            </a:r>
            <a:r>
              <a:rPr lang="en-GB" sz="3200" dirty="0" smtClean="0"/>
              <a:t> chi </a:t>
            </a:r>
            <a:r>
              <a:rPr lang="en-GB" sz="3200" dirty="0" err="1" smtClean="0"/>
              <a:t>neu</a:t>
            </a:r>
            <a:r>
              <a:rPr lang="en-GB" sz="3200" dirty="0" smtClean="0"/>
              <a:t> </a:t>
            </a:r>
            <a:r>
              <a:rPr lang="en-GB" sz="3200" dirty="0" err="1" smtClean="0"/>
              <a:t>berson</a:t>
            </a:r>
            <a:r>
              <a:rPr lang="en-GB" sz="3200" dirty="0" smtClean="0"/>
              <a:t> </a:t>
            </a:r>
            <a:r>
              <a:rPr lang="en-GB" sz="3200" dirty="0" err="1" smtClean="0"/>
              <a:t>ifanc</a:t>
            </a:r>
            <a:r>
              <a:rPr lang="en-GB" sz="3200" dirty="0" smtClean="0"/>
              <a:t> </a:t>
            </a:r>
            <a:r>
              <a:rPr lang="en-GB" sz="3200" dirty="0" err="1" smtClean="0"/>
              <a:t>rydych</a:t>
            </a:r>
            <a:r>
              <a:rPr lang="en-GB" sz="3200" dirty="0" smtClean="0"/>
              <a:t> </a:t>
            </a:r>
            <a:r>
              <a:rPr lang="en-GB" sz="3200" dirty="0" err="1" smtClean="0"/>
              <a:t>chi’n</a:t>
            </a:r>
            <a:r>
              <a:rPr lang="en-GB" sz="3200" dirty="0" smtClean="0"/>
              <a:t> </a:t>
            </a:r>
            <a:r>
              <a:rPr lang="en-GB" sz="3200" dirty="0" err="1" smtClean="0"/>
              <a:t>ei</a:t>
            </a:r>
            <a:r>
              <a:rPr lang="en-GB" sz="3200" dirty="0" smtClean="0"/>
              <a:t> </a:t>
            </a:r>
            <a:r>
              <a:rPr lang="en-GB" sz="3200" dirty="0" err="1" smtClean="0"/>
              <a:t>nabod</a:t>
            </a:r>
            <a:r>
              <a:rPr lang="en-GB" sz="3200" dirty="0" smtClean="0"/>
              <a:t> </a:t>
            </a:r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cael</a:t>
            </a:r>
            <a:r>
              <a:rPr lang="en-GB" sz="3200" dirty="0" smtClean="0"/>
              <a:t> </a:t>
            </a:r>
            <a:r>
              <a:rPr lang="en-GB" sz="3200" dirty="0" err="1" smtClean="0"/>
              <a:t>triniaeth</a:t>
            </a:r>
            <a:r>
              <a:rPr lang="en-GB" sz="3200" dirty="0" smtClean="0"/>
              <a:t> </a:t>
            </a:r>
            <a:r>
              <a:rPr lang="en-GB" sz="3200" dirty="0" err="1" smtClean="0"/>
              <a:t>annheg</a:t>
            </a:r>
            <a:r>
              <a:rPr lang="en-GB" sz="3200" dirty="0" smtClean="0"/>
              <a:t>, </a:t>
            </a:r>
            <a:r>
              <a:rPr lang="en-GB" sz="3200" dirty="0" err="1" smtClean="0"/>
              <a:t>tecstiwch</a:t>
            </a:r>
            <a:r>
              <a:rPr lang="en-GB" sz="3200" dirty="0" smtClean="0"/>
              <a:t> </a:t>
            </a:r>
            <a:r>
              <a:rPr lang="en-GB" sz="3200" dirty="0" err="1" smtClean="0"/>
              <a:t>ni</a:t>
            </a:r>
            <a:r>
              <a:rPr lang="en-GB" sz="3200" dirty="0" smtClean="0"/>
              <a:t> am </a:t>
            </a:r>
            <a:r>
              <a:rPr lang="en-GB" sz="3200" dirty="0" err="1" smtClean="0"/>
              <a:t>ddim</a:t>
            </a:r>
            <a:r>
              <a:rPr lang="en-GB" sz="3200" dirty="0" smtClean="0"/>
              <a:t> </a:t>
            </a:r>
            <a:r>
              <a:rPr lang="en-GB" sz="3200" dirty="0" err="1" smtClean="0"/>
              <a:t>ar</a:t>
            </a:r>
            <a:r>
              <a:rPr lang="en-GB" sz="3200" dirty="0" smtClean="0"/>
              <a:t> 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80800* </a:t>
            </a:r>
          </a:p>
          <a:p>
            <a:pPr algn="ctr"/>
            <a:r>
              <a:rPr lang="en-GB" sz="3200" dirty="0" smtClean="0"/>
              <a:t>*</a:t>
            </a:r>
            <a:r>
              <a:rPr lang="en-GB" sz="3200" dirty="0" err="1" smtClean="0"/>
              <a:t>dechreuwch</a:t>
            </a:r>
            <a:r>
              <a:rPr lang="en-GB" sz="3200" dirty="0" smtClean="0"/>
              <a:t> </a:t>
            </a:r>
            <a:r>
              <a:rPr lang="en-GB" sz="3200" dirty="0" err="1" smtClean="0"/>
              <a:t>y</a:t>
            </a:r>
            <a:r>
              <a:rPr lang="en-GB" sz="3200" dirty="0" smtClean="0"/>
              <a:t> </a:t>
            </a:r>
            <a:r>
              <a:rPr lang="en-GB" sz="3200" dirty="0" err="1" smtClean="0"/>
              <a:t>neges</a:t>
            </a:r>
            <a:r>
              <a:rPr lang="en-GB" sz="3200" dirty="0" smtClean="0"/>
              <a:t> </a:t>
            </a:r>
            <a:r>
              <a:rPr lang="en-GB" sz="3200" dirty="0" err="1" smtClean="0"/>
              <a:t>â</a:t>
            </a:r>
            <a:r>
              <a:rPr lang="en-GB" sz="3200" dirty="0" smtClean="0"/>
              <a:t> com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47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7" y="1719227"/>
            <a:ext cx="8464132" cy="4731993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ADD IA VIDEO LINK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01792 765600</a:t>
            </a:r>
          </a:p>
          <a:p>
            <a:r>
              <a:rPr lang="en-GB" dirty="0" smtClean="0"/>
              <a:t>Children’s Commissioner for Wales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r>
              <a:rPr lang="en-GB" dirty="0" err="1" smtClean="0"/>
              <a:t>Oystermouth</a:t>
            </a:r>
            <a:r>
              <a:rPr lang="en-GB" dirty="0" smtClean="0"/>
              <a:t> House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Phoenix Way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Llansamlet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Swansea, SA7 9FS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childcomwales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Investigations and Advice</a:t>
            </a:r>
            <a:r>
              <a:rPr lang="en-GB" dirty="0"/>
              <a:t> </a:t>
            </a:r>
            <a:r>
              <a:rPr lang="en-GB" dirty="0" smtClean="0"/>
              <a:t>Line</a:t>
            </a:r>
          </a:p>
          <a:p>
            <a:pPr marL="0" indent="0">
              <a:buNone/>
            </a:pPr>
            <a:r>
              <a:rPr lang="en-GB" dirty="0" smtClean="0"/>
              <a:t>0808 8011000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DE0058"/>
                </a:solidFill>
              </a:rPr>
              <a:t>01792 765600</a:t>
            </a:r>
          </a:p>
          <a:p>
            <a:r>
              <a:rPr lang="en-GB" dirty="0" err="1" smtClean="0">
                <a:solidFill>
                  <a:srgbClr val="DE0058"/>
                </a:solidFill>
              </a:rPr>
              <a:t>Comisiynydd</a:t>
            </a:r>
            <a:r>
              <a:rPr lang="en-GB" dirty="0" smtClean="0">
                <a:solidFill>
                  <a:srgbClr val="DE0058"/>
                </a:solidFill>
              </a:rPr>
              <a:t> Plant </a:t>
            </a:r>
            <a:r>
              <a:rPr lang="en-GB" dirty="0" err="1" smtClean="0">
                <a:solidFill>
                  <a:srgbClr val="DE0058"/>
                </a:solidFill>
              </a:rPr>
              <a:t>Cymru</a:t>
            </a:r>
            <a:endParaRPr lang="en-GB" dirty="0" smtClean="0">
              <a:solidFill>
                <a:srgbClr val="DE0058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DE0058"/>
                </a:solidFill>
              </a:rPr>
              <a:t> </a:t>
            </a:r>
            <a:r>
              <a:rPr lang="en-GB" dirty="0" smtClean="0">
                <a:solidFill>
                  <a:srgbClr val="DE0058"/>
                </a:solidFill>
              </a:rPr>
              <a:t>  </a:t>
            </a:r>
            <a:r>
              <a:rPr lang="en-GB" dirty="0" err="1" smtClean="0">
                <a:solidFill>
                  <a:srgbClr val="DE0058"/>
                </a:solidFill>
              </a:rPr>
              <a:t>Tŷ</a:t>
            </a:r>
            <a:r>
              <a:rPr lang="en-GB" dirty="0" smtClean="0">
                <a:solidFill>
                  <a:srgbClr val="DE0058"/>
                </a:solidFill>
              </a:rPr>
              <a:t> </a:t>
            </a:r>
            <a:r>
              <a:rPr lang="en-GB" dirty="0" err="1" smtClean="0">
                <a:solidFill>
                  <a:srgbClr val="DE0058"/>
                </a:solidFill>
              </a:rPr>
              <a:t>Ystumllwynarth</a:t>
            </a:r>
            <a:endParaRPr lang="en-GB" dirty="0" smtClean="0">
              <a:solidFill>
                <a:srgbClr val="DE0058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DE0058"/>
                </a:solidFill>
              </a:rPr>
              <a:t> </a:t>
            </a:r>
            <a:r>
              <a:rPr lang="en-GB" dirty="0" smtClean="0">
                <a:solidFill>
                  <a:srgbClr val="DE0058"/>
                </a:solidFill>
              </a:rPr>
              <a:t>  </a:t>
            </a:r>
            <a:r>
              <a:rPr lang="en-GB" dirty="0" err="1" smtClean="0">
                <a:solidFill>
                  <a:srgbClr val="DE0058"/>
                </a:solidFill>
              </a:rPr>
              <a:t>Ffordd</a:t>
            </a:r>
            <a:r>
              <a:rPr lang="en-GB" dirty="0" smtClean="0">
                <a:solidFill>
                  <a:srgbClr val="DE0058"/>
                </a:solidFill>
              </a:rPr>
              <a:t> </a:t>
            </a:r>
            <a:r>
              <a:rPr lang="en-GB" dirty="0" err="1" smtClean="0">
                <a:solidFill>
                  <a:srgbClr val="DE0058"/>
                </a:solidFill>
              </a:rPr>
              <a:t>Ffenics</a:t>
            </a:r>
            <a:endParaRPr lang="en-GB" dirty="0" smtClean="0">
              <a:solidFill>
                <a:srgbClr val="DE0058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DE0058"/>
                </a:solidFill>
              </a:rPr>
              <a:t> </a:t>
            </a:r>
            <a:r>
              <a:rPr lang="en-GB" dirty="0" smtClean="0">
                <a:solidFill>
                  <a:srgbClr val="DE0058"/>
                </a:solidFill>
              </a:rPr>
              <a:t>  </a:t>
            </a:r>
            <a:r>
              <a:rPr lang="en-GB" dirty="0" err="1" smtClean="0">
                <a:solidFill>
                  <a:srgbClr val="DE0058"/>
                </a:solidFill>
              </a:rPr>
              <a:t>Llansamlet</a:t>
            </a:r>
            <a:endParaRPr lang="en-GB" dirty="0" smtClean="0">
              <a:solidFill>
                <a:srgbClr val="DE0058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DE0058"/>
                </a:solidFill>
              </a:rPr>
              <a:t> </a:t>
            </a:r>
            <a:r>
              <a:rPr lang="en-GB" dirty="0" smtClean="0">
                <a:solidFill>
                  <a:srgbClr val="DE0058"/>
                </a:solidFill>
              </a:rPr>
              <a:t>  </a:t>
            </a:r>
            <a:r>
              <a:rPr lang="en-GB" dirty="0" err="1" smtClean="0">
                <a:solidFill>
                  <a:srgbClr val="DE0058"/>
                </a:solidFill>
              </a:rPr>
              <a:t>Abertawe</a:t>
            </a:r>
            <a:r>
              <a:rPr lang="en-GB" dirty="0" smtClean="0">
                <a:solidFill>
                  <a:srgbClr val="DE0058"/>
                </a:solidFill>
              </a:rPr>
              <a:t>, SA7 9FS</a:t>
            </a:r>
          </a:p>
          <a:p>
            <a:r>
              <a:rPr lang="en-GB" dirty="0" smtClean="0">
                <a:solidFill>
                  <a:srgbClr val="DE0058"/>
                </a:solidFill>
              </a:rPr>
              <a:t>@</a:t>
            </a:r>
            <a:r>
              <a:rPr lang="en-GB" dirty="0" err="1" smtClean="0">
                <a:solidFill>
                  <a:srgbClr val="DE0058"/>
                </a:solidFill>
              </a:rPr>
              <a:t>complantcymru</a:t>
            </a:r>
            <a:endParaRPr lang="en-GB" dirty="0" smtClean="0">
              <a:solidFill>
                <a:srgbClr val="DE0058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Llinell</a:t>
            </a:r>
            <a:r>
              <a:rPr lang="en-GB" dirty="0" smtClean="0"/>
              <a:t> </a:t>
            </a:r>
            <a:r>
              <a:rPr lang="en-GB" dirty="0" err="1" smtClean="0"/>
              <a:t>Cymorth</a:t>
            </a:r>
            <a:r>
              <a:rPr lang="en-GB" dirty="0" smtClean="0"/>
              <a:t> a </a:t>
            </a:r>
            <a:r>
              <a:rPr lang="en-GB" dirty="0" err="1" smtClean="0"/>
              <a:t>Chyngor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0808 8011000</a:t>
            </a:r>
          </a:p>
          <a:p>
            <a:endParaRPr lang="en-GB" dirty="0">
              <a:solidFill>
                <a:srgbClr val="DE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6932" y="1331367"/>
            <a:ext cx="11542776" cy="4604484"/>
          </a:xfrm>
        </p:spPr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rhagor</a:t>
            </a:r>
            <a:r>
              <a:rPr lang="en-GB" dirty="0" smtClean="0"/>
              <a:t> o </a:t>
            </a:r>
            <a:r>
              <a:rPr lang="en-GB" dirty="0" err="1" smtClean="0"/>
              <a:t>wybodaeth</a:t>
            </a:r>
            <a:r>
              <a:rPr lang="en-GB" dirty="0" smtClean="0"/>
              <a:t> ac </a:t>
            </a:r>
            <a:r>
              <a:rPr lang="en-GB" dirty="0" err="1" smtClean="0"/>
              <a:t>adnoddau</a:t>
            </a:r>
            <a:r>
              <a:rPr lang="en-GB" dirty="0" smtClean="0"/>
              <a:t> am CCUHP </a:t>
            </a:r>
            <a:r>
              <a:rPr lang="en-GB" dirty="0" err="1" smtClean="0"/>
              <a:t>gallwch</a:t>
            </a:r>
            <a:r>
              <a:rPr lang="en-GB" dirty="0" smtClean="0"/>
              <a:t> chi </a:t>
            </a:r>
            <a:r>
              <a:rPr lang="en-GB" dirty="0" err="1" smtClean="0"/>
              <a:t>fynd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wefan</a:t>
            </a:r>
            <a:r>
              <a:rPr lang="en-GB" dirty="0" smtClean="0"/>
              <a:t> </a:t>
            </a:r>
            <a:r>
              <a:rPr lang="en-GB" dirty="0" err="1" smtClean="0"/>
              <a:t>Llywodraeth</a:t>
            </a:r>
            <a:r>
              <a:rPr lang="en-GB" dirty="0" smtClean="0"/>
              <a:t> </a:t>
            </a:r>
            <a:r>
              <a:rPr lang="en-GB" dirty="0" err="1" smtClean="0"/>
              <a:t>Cymru</a:t>
            </a:r>
            <a:r>
              <a:rPr lang="en-GB" dirty="0" smtClean="0"/>
              <a:t> </a:t>
            </a:r>
            <a:r>
              <a:rPr lang="en-GB" dirty="0" err="1" smtClean="0"/>
              <a:t>hefyd</a:t>
            </a:r>
            <a:r>
              <a:rPr lang="en-GB" dirty="0" smtClean="0"/>
              <a:t>:  </a:t>
            </a:r>
            <a:r>
              <a:rPr lang="en-US" dirty="0" smtClean="0">
                <a:hlinkClick r:id="rId3"/>
              </a:rPr>
              <a:t>http://www.hawliauplant.cymru</a:t>
            </a:r>
            <a:endParaRPr lang="en-US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Rhowch</a:t>
            </a:r>
            <a:r>
              <a:rPr lang="en-GB" dirty="0" smtClean="0"/>
              <a:t> </a:t>
            </a:r>
            <a:r>
              <a:rPr lang="en-GB" dirty="0" err="1" smtClean="0"/>
              <a:t>wybod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ydych</a:t>
            </a:r>
            <a:r>
              <a:rPr lang="en-GB" dirty="0" smtClean="0"/>
              <a:t> chi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rhannu’r</a:t>
            </a:r>
            <a:r>
              <a:rPr lang="en-GB" dirty="0" smtClean="0"/>
              <a:t> </a:t>
            </a:r>
            <a:r>
              <a:rPr lang="en-GB" dirty="0" err="1" smtClean="0"/>
              <a:t>cyflwyniad</a:t>
            </a:r>
            <a:r>
              <a:rPr lang="en-GB" dirty="0" smtClean="0"/>
              <a:t> </a:t>
            </a:r>
            <a:r>
              <a:rPr lang="en-GB" dirty="0" err="1" smtClean="0"/>
              <a:t>yma</a:t>
            </a:r>
            <a:r>
              <a:rPr lang="en-GB" dirty="0" smtClean="0"/>
              <a:t> </a:t>
            </a:r>
            <a:r>
              <a:rPr lang="en-GB" dirty="0" err="1" smtClean="0"/>
              <a:t>trwy</a:t>
            </a:r>
            <a:r>
              <a:rPr lang="en-GB" dirty="0" smtClean="0"/>
              <a:t> </a:t>
            </a:r>
            <a:r>
              <a:rPr lang="en-GB" dirty="0" err="1" smtClean="0"/>
              <a:t>drydar</a:t>
            </a:r>
            <a:r>
              <a:rPr lang="en-GB" dirty="0" smtClean="0"/>
              <a:t> @</a:t>
            </a:r>
            <a:r>
              <a:rPr lang="en-GB" dirty="0" err="1" smtClean="0"/>
              <a:t>complantcymru</a:t>
            </a:r>
            <a:r>
              <a:rPr lang="en-GB" dirty="0" smtClean="0"/>
              <a:t> a </a:t>
            </a:r>
            <a:r>
              <a:rPr lang="en-GB" dirty="0" err="1" smtClean="0"/>
              <a:t>defnyddio’r</a:t>
            </a:r>
            <a:r>
              <a:rPr lang="en-GB" dirty="0" smtClean="0"/>
              <a:t> </a:t>
            </a:r>
            <a:r>
              <a:rPr lang="en-GB" dirty="0" err="1" smtClean="0"/>
              <a:t>hashnod</a:t>
            </a:r>
            <a:r>
              <a:rPr lang="en-GB" dirty="0" smtClean="0"/>
              <a:t> #</a:t>
            </a:r>
            <a:r>
              <a:rPr lang="en-GB" dirty="0" err="1" smtClean="0"/>
              <a:t>AwrHawliau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2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69384" y="1270861"/>
            <a:ext cx="10306372" cy="5207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2400" b="1" dirty="0" err="1" smtClean="0"/>
              <a:t>Gwaith</a:t>
            </a:r>
            <a:r>
              <a:rPr lang="en-GB" altLang="en-US" sz="2400" b="1" dirty="0" smtClean="0"/>
              <a:t> Sally </a:t>
            </a:r>
            <a:r>
              <a:rPr lang="en-GB" altLang="en-US" sz="2400" b="1" dirty="0" err="1" smtClean="0"/>
              <a:t>yw</a:t>
            </a:r>
            <a:r>
              <a:rPr lang="en-GB" altLang="en-US" sz="2400" b="1" dirty="0" smtClean="0"/>
              <a:t>: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b="1" dirty="0" err="1" smtClean="0"/>
              <a:t>Gwrando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beth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sydd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gennych</a:t>
            </a:r>
            <a:r>
              <a:rPr lang="en-GB" altLang="en-US" sz="2400" dirty="0" smtClean="0"/>
              <a:t> chi </a:t>
            </a:r>
            <a:r>
              <a:rPr lang="en-GB" altLang="en-US" sz="2400" dirty="0" err="1" smtClean="0"/>
              <a:t>i’w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ddweud</a:t>
            </a:r>
            <a:endParaRPr lang="en-GB" altLang="en-US" sz="2400" dirty="0" smtClean="0"/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b="1" dirty="0" err="1" smtClean="0"/>
              <a:t>Codi</a:t>
            </a:r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llais</a:t>
            </a:r>
            <a:r>
              <a:rPr lang="en-GB" altLang="en-US" sz="2400" b="1" dirty="0" smtClean="0"/>
              <a:t> </a:t>
            </a:r>
            <a:r>
              <a:rPr lang="en-GB" altLang="en-US" sz="2400" dirty="0" smtClean="0"/>
              <a:t>am </a:t>
            </a:r>
            <a:r>
              <a:rPr lang="en-GB" altLang="en-US" sz="2400" dirty="0" err="1" smtClean="0"/>
              <a:t>bethau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sy’n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bwysig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</a:t>
            </a:r>
            <a:r>
              <a:rPr lang="en-GB" altLang="en-US" sz="2400" dirty="0" smtClean="0"/>
              <a:t> chi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b="1" dirty="0" err="1" smtClean="0"/>
              <a:t>Dweud</a:t>
            </a:r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wrthych</a:t>
            </a:r>
            <a:r>
              <a:rPr lang="en-GB" altLang="en-US" sz="2400" b="1" dirty="0" smtClean="0"/>
              <a:t> chi </a:t>
            </a:r>
            <a:r>
              <a:rPr lang="en-GB" altLang="en-US" sz="2400" dirty="0" smtClean="0"/>
              <a:t>am </a:t>
            </a:r>
            <a:r>
              <a:rPr lang="en-GB" altLang="en-US" sz="2400" dirty="0" err="1" smtClean="0"/>
              <a:t>eich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hawliau</a:t>
            </a:r>
            <a:endParaRPr lang="en-GB" altLang="en-US" sz="2400" dirty="0" smtClean="0"/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b="1" dirty="0" err="1" smtClean="0"/>
              <a:t>Eich</a:t>
            </a:r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helpu</a:t>
            </a:r>
            <a:r>
              <a:rPr lang="en-GB" altLang="en-US" sz="2400" b="1" dirty="0" smtClean="0"/>
              <a:t> </a:t>
            </a:r>
            <a:r>
              <a:rPr lang="en-GB" altLang="en-US" sz="2400" dirty="0" err="1" smtClean="0"/>
              <a:t>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wneud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yn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siŵr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eich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bod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chi’n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cael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eich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hawliau</a:t>
            </a:r>
            <a:endParaRPr lang="en-GB" altLang="en-US" sz="2400" dirty="0" smtClean="0"/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b="1" dirty="0" err="1" smtClean="0"/>
              <a:t>Siarad</a:t>
            </a:r>
            <a:r>
              <a:rPr lang="en-GB" altLang="en-US" sz="2400" b="1" dirty="0" smtClean="0"/>
              <a:t> </a:t>
            </a:r>
            <a:r>
              <a:rPr lang="en-GB" altLang="en-US" sz="2400" dirty="0" err="1" smtClean="0"/>
              <a:t>â</a:t>
            </a:r>
            <a:r>
              <a:rPr lang="en-GB" altLang="en-US" sz="2400" dirty="0" smtClean="0"/>
              <a:t> chi </a:t>
            </a:r>
            <a:r>
              <a:rPr lang="en-GB" altLang="en-US" sz="2400" dirty="0" err="1" smtClean="0"/>
              <a:t>os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bydd</a:t>
            </a:r>
            <a:r>
              <a:rPr lang="en-GB" altLang="en-US" sz="2400" dirty="0" smtClean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4702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6932" y="1331366"/>
            <a:ext cx="11511780" cy="505393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Mae </a:t>
            </a:r>
            <a:r>
              <a:rPr lang="en-GB" dirty="0" err="1" smtClean="0"/>
              <a:t>Llysgenhadon</a:t>
            </a:r>
            <a:r>
              <a:rPr lang="en-GB" dirty="0" smtClean="0"/>
              <a:t> </a:t>
            </a:r>
            <a:r>
              <a:rPr lang="en-GB" dirty="0" err="1" smtClean="0"/>
              <a:t>Uwchradd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helpu</a:t>
            </a:r>
            <a:r>
              <a:rPr lang="en-GB" dirty="0" smtClean="0"/>
              <a:t> Sally </a:t>
            </a:r>
            <a:r>
              <a:rPr lang="en-GB" dirty="0" err="1" smtClean="0"/>
              <a:t>trwy</a:t>
            </a:r>
            <a:r>
              <a:rPr lang="en-GB" dirty="0" smtClean="0"/>
              <a:t> </a:t>
            </a:r>
            <a:r>
              <a:rPr lang="en-GB" dirty="0" err="1" smtClean="0"/>
              <a:t>wneud</a:t>
            </a:r>
            <a:r>
              <a:rPr lang="en-GB" dirty="0" smtClean="0"/>
              <a:t> y </a:t>
            </a:r>
            <a:r>
              <a:rPr lang="en-GB" dirty="0" err="1" smtClean="0"/>
              <a:t>pethau</a:t>
            </a:r>
            <a:r>
              <a:rPr lang="en-GB" dirty="0" smtClean="0"/>
              <a:t> </a:t>
            </a:r>
            <a:r>
              <a:rPr lang="en-GB" dirty="0" err="1" smtClean="0"/>
              <a:t>yma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err="1" smtClean="0"/>
              <a:t>Gwneud</a:t>
            </a:r>
            <a:r>
              <a:rPr lang="en-GB" b="1" dirty="0" smtClean="0"/>
              <a:t> </a:t>
            </a:r>
            <a:r>
              <a:rPr lang="en-GB" b="1" dirty="0" err="1" smtClean="0"/>
              <a:t>pobl</a:t>
            </a:r>
            <a:r>
              <a:rPr lang="en-GB" b="1" dirty="0" smtClean="0"/>
              <a:t> </a:t>
            </a:r>
            <a:r>
              <a:rPr lang="en-GB" b="1" dirty="0" err="1" smtClean="0"/>
              <a:t>yn</a:t>
            </a:r>
            <a:r>
              <a:rPr lang="en-GB" b="1" dirty="0" smtClean="0"/>
              <a:t> </a:t>
            </a:r>
            <a:r>
              <a:rPr lang="en-GB" b="1" dirty="0" err="1" smtClean="0"/>
              <a:t>fwy</a:t>
            </a:r>
            <a:r>
              <a:rPr lang="en-GB" b="1" dirty="0" smtClean="0"/>
              <a:t> </a:t>
            </a:r>
            <a:r>
              <a:rPr lang="en-GB" b="1" dirty="0" err="1" smtClean="0"/>
              <a:t>ymwybodol</a:t>
            </a:r>
            <a:r>
              <a:rPr lang="en-GB" b="1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hawliau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gwybod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bobl</a:t>
            </a:r>
            <a:r>
              <a:rPr lang="en-GB" dirty="0" smtClean="0"/>
              <a:t> am </a:t>
            </a:r>
            <a:r>
              <a:rPr lang="en-GB" b="1" dirty="0" err="1" smtClean="0"/>
              <a:t>rôl</a:t>
            </a:r>
            <a:r>
              <a:rPr lang="en-GB" b="1" dirty="0" smtClean="0"/>
              <a:t> </a:t>
            </a:r>
            <a:r>
              <a:rPr lang="en-GB" b="1" dirty="0" err="1" smtClean="0"/>
              <a:t>y</a:t>
            </a:r>
            <a:r>
              <a:rPr lang="en-GB" b="1" dirty="0" smtClean="0"/>
              <a:t> </a:t>
            </a:r>
            <a:r>
              <a:rPr lang="en-GB" b="1" dirty="0" err="1" smtClean="0"/>
              <a:t>Comisiynydd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Cyflawni</a:t>
            </a:r>
            <a:r>
              <a:rPr lang="en-GB" dirty="0" smtClean="0"/>
              <a:t> </a:t>
            </a:r>
            <a:r>
              <a:rPr lang="en-GB" b="1" dirty="0" err="1" smtClean="0"/>
              <a:t>tasgau</a:t>
            </a:r>
            <a:r>
              <a:rPr lang="en-GB" b="1" dirty="0" smtClean="0"/>
              <a:t> </a:t>
            </a:r>
            <a:r>
              <a:rPr lang="en-GB" b="1" dirty="0" err="1" smtClean="0"/>
              <a:t>hawliau</a:t>
            </a:r>
            <a:r>
              <a:rPr lang="en-GB" b="1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roi</a:t>
            </a:r>
            <a:r>
              <a:rPr lang="en-GB" dirty="0" smtClean="0"/>
              <a:t> </a:t>
            </a:r>
            <a:r>
              <a:rPr lang="en-GB" dirty="0" err="1" smtClean="0"/>
              <a:t>gwybod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Sally am </a:t>
            </a:r>
            <a:r>
              <a:rPr lang="en-GB" dirty="0" err="1" smtClean="0"/>
              <a:t>brofiadau</a:t>
            </a:r>
            <a:r>
              <a:rPr lang="en-GB" dirty="0" smtClean="0"/>
              <a:t> a barn </a:t>
            </a:r>
            <a:r>
              <a:rPr lang="en-GB" dirty="0" err="1" smtClean="0"/>
              <a:t>pobl</a:t>
            </a:r>
            <a:r>
              <a:rPr lang="en-GB" dirty="0" smtClean="0"/>
              <a:t> </a:t>
            </a:r>
            <a:r>
              <a:rPr lang="en-GB" dirty="0" err="1" smtClean="0"/>
              <a:t>ifanc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6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2479704"/>
              </p:ext>
            </p:extLst>
          </p:nvPr>
        </p:nvGraphicFramePr>
        <p:xfrm>
          <a:off x="3533613" y="1596326"/>
          <a:ext cx="4850969" cy="412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969"/>
              </a:tblGrid>
              <a:tr h="4122549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Beth </a:t>
                      </a:r>
                      <a:r>
                        <a:rPr lang="en-GB" sz="4800" dirty="0" err="1" smtClean="0"/>
                        <a:t>yw</a:t>
                      </a:r>
                      <a:r>
                        <a:rPr lang="en-GB" sz="4800" dirty="0" smtClean="0"/>
                        <a:t> </a:t>
                      </a:r>
                      <a:r>
                        <a:rPr lang="en-GB" sz="4800" dirty="0" err="1" smtClean="0"/>
                        <a:t>hawliau</a:t>
                      </a:r>
                      <a:r>
                        <a:rPr lang="en-GB" sz="4800" dirty="0" smtClean="0"/>
                        <a:t> plant a </a:t>
                      </a:r>
                      <a:r>
                        <a:rPr lang="en-GB" sz="4800" dirty="0" err="1" smtClean="0"/>
                        <a:t>phobl</a:t>
                      </a:r>
                      <a:r>
                        <a:rPr lang="en-GB" sz="4800" dirty="0" smtClean="0"/>
                        <a:t> </a:t>
                      </a:r>
                      <a:r>
                        <a:rPr lang="en-GB" sz="4800" dirty="0" err="1" smtClean="0"/>
                        <a:t>ifanc</a:t>
                      </a:r>
                      <a:r>
                        <a:rPr lang="en-GB" sz="4800" dirty="0" smtClean="0"/>
                        <a:t>?</a:t>
                      </a:r>
                      <a:endParaRPr lang="en-GB" sz="4800" dirty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35908" y="1200442"/>
            <a:ext cx="10217495" cy="124557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Beth </a:t>
            </a:r>
            <a:r>
              <a:rPr lang="en-GB" dirty="0" err="1" smtClean="0"/>
              <a:t>yw’r</a:t>
            </a:r>
            <a:r>
              <a:rPr lang="en-GB" dirty="0" smtClean="0"/>
              <a:t> </a:t>
            </a:r>
            <a:r>
              <a:rPr lang="en-GB" dirty="0" err="1" smtClean="0"/>
              <a:t>profiad</a:t>
            </a:r>
            <a:r>
              <a:rPr lang="en-GB" dirty="0" smtClean="0"/>
              <a:t> </a:t>
            </a:r>
            <a:r>
              <a:rPr lang="en-GB" dirty="0" err="1" smtClean="0"/>
              <a:t>yma</a:t>
            </a:r>
            <a:r>
              <a:rPr lang="en-GB" dirty="0" smtClean="0"/>
              <a:t>? </a:t>
            </a:r>
            <a:endParaRPr lang="en-GB" b="1" dirty="0" smtClean="0">
              <a:solidFill>
                <a:srgbClr val="DE005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52" y="1823231"/>
            <a:ext cx="6859006" cy="45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013" y="1232654"/>
            <a:ext cx="40685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/>
              <a:t>Beth </a:t>
            </a:r>
            <a:r>
              <a:rPr lang="en-GB" sz="3200" dirty="0" err="1" smtClean="0"/>
              <a:t>yw’r</a:t>
            </a:r>
            <a:r>
              <a:rPr lang="en-GB" sz="3200" dirty="0" smtClean="0"/>
              <a:t> </a:t>
            </a:r>
            <a:r>
              <a:rPr lang="en-GB" sz="3200" dirty="0" err="1" smtClean="0"/>
              <a:t>profiad</a:t>
            </a:r>
            <a:r>
              <a:rPr lang="en-GB" sz="3200" dirty="0" smtClean="0"/>
              <a:t> </a:t>
            </a:r>
            <a:r>
              <a:rPr lang="en-GB" sz="3200" dirty="0" err="1" smtClean="0"/>
              <a:t>yma</a:t>
            </a:r>
            <a:r>
              <a:rPr lang="en-GB" sz="3200" dirty="0" smtClean="0"/>
              <a:t>? </a:t>
            </a:r>
            <a:endParaRPr lang="en-GB" sz="3200" b="1" dirty="0">
              <a:solidFill>
                <a:srgbClr val="DE005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92" y="1817429"/>
            <a:ext cx="6334642" cy="42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07" y="1131854"/>
            <a:ext cx="920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Beth </a:t>
            </a:r>
            <a:r>
              <a:rPr lang="en-GB" sz="3200" dirty="0" err="1" smtClean="0"/>
              <a:t>yw’r</a:t>
            </a:r>
            <a:r>
              <a:rPr lang="en-GB" sz="3200" dirty="0" smtClean="0"/>
              <a:t> </a:t>
            </a:r>
            <a:r>
              <a:rPr lang="en-GB" sz="3200" dirty="0" err="1" smtClean="0"/>
              <a:t>profiad</a:t>
            </a:r>
            <a:r>
              <a:rPr lang="en-GB" sz="3200" dirty="0" smtClean="0"/>
              <a:t> </a:t>
            </a:r>
            <a:r>
              <a:rPr lang="en-GB" sz="3200" dirty="0" err="1" smtClean="0"/>
              <a:t>yma</a:t>
            </a:r>
            <a:r>
              <a:rPr lang="en-GB" sz="3200" dirty="0" smtClean="0"/>
              <a:t>?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014" y="2209071"/>
            <a:ext cx="6137346" cy="40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351" y="1045456"/>
            <a:ext cx="837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prstClr val="black"/>
                </a:solidFill>
              </a:rPr>
              <a:t>Beth </a:t>
            </a:r>
            <a:r>
              <a:rPr lang="en-GB" sz="3200" dirty="0" err="1" smtClean="0">
                <a:solidFill>
                  <a:prstClr val="black"/>
                </a:solidFill>
              </a:rPr>
              <a:t>sy’n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cael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ei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gymryd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ffwrdd</a:t>
            </a:r>
            <a:r>
              <a:rPr lang="en-GB" sz="3200" dirty="0" smtClean="0">
                <a:solidFill>
                  <a:prstClr val="black"/>
                </a:solidFill>
              </a:rPr>
              <a:t>? </a:t>
            </a:r>
            <a:endParaRPr lang="en-GB" sz="3200" dirty="0">
              <a:solidFill>
                <a:srgbClr val="DE005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13" y="1743333"/>
            <a:ext cx="6757990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08" y="1965960"/>
            <a:ext cx="6001752" cy="4001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119" y="1381185"/>
            <a:ext cx="57785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 smtClean="0">
                <a:solidFill>
                  <a:prstClr val="black"/>
                </a:solidFill>
              </a:rPr>
              <a:t>Beth </a:t>
            </a:r>
            <a:r>
              <a:rPr lang="en-GB" sz="3200" dirty="0" err="1" smtClean="0">
                <a:solidFill>
                  <a:prstClr val="black"/>
                </a:solidFill>
              </a:rPr>
              <a:t>sy’n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cael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ei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gymryd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ffwrdd</a:t>
            </a:r>
            <a:r>
              <a:rPr lang="en-GB" sz="3200" dirty="0" smtClean="0">
                <a:solidFill>
                  <a:prstClr val="black"/>
                </a:solidFill>
              </a:rPr>
              <a:t>? </a:t>
            </a:r>
            <a:endParaRPr lang="en-GB" sz="3200" dirty="0">
              <a:solidFill>
                <a:srgbClr val="DE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908</Words>
  <Application>Microsoft Office PowerPoint</Application>
  <PresentationFormat>Widescreen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</dc:creator>
  <cp:lastModifiedBy>Jane Houston</cp:lastModifiedBy>
  <cp:revision>82</cp:revision>
  <dcterms:created xsi:type="dcterms:W3CDTF">2017-01-16T13:59:06Z</dcterms:created>
  <dcterms:modified xsi:type="dcterms:W3CDTF">2017-01-30T08:43:32Z</dcterms:modified>
</cp:coreProperties>
</file>